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9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7649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7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51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51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4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9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7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4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1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5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3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482C76-B4D4-400B-9DD8-7AF5DF547CB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AA77-3E62-4CE4-82BB-58DBD169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135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tikatakbbi.com/dat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94AC7-4803-4B3A-8279-24E130DAB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AAA37-94EB-43CA-AFCE-FF73211610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10157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86DA9-00F9-4F40-B1C5-0474EA375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STRUKTUR ESAI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2CDD9-8935-40A0-BD63-7A6A44E7D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</a:t>
            </a:r>
            <a:r>
              <a:rPr lang="en-US" sz="2800" dirty="0" err="1"/>
              <a:t>Pendahuluan</a:t>
            </a:r>
            <a:endParaRPr lang="en-US" sz="2800" dirty="0"/>
          </a:p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awal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penjelasan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ringkas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dibahas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latar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dipilihnya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pembaca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jadi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disampaikan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latar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dipilihnya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5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77C4D-CFB5-425F-ACC2-E331E1D5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26920"/>
            <a:ext cx="8946541" cy="4621480"/>
          </a:xfrm>
        </p:spPr>
        <p:txBody>
          <a:bodyPr>
            <a:normAutofit/>
          </a:bodyPr>
          <a:lstStyle/>
          <a:p>
            <a:r>
              <a:rPr lang="en-US" sz="2400" dirty="0"/>
              <a:t>2. Isi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Pembah</a:t>
            </a:r>
            <a:r>
              <a:rPr lang="en-US" sz="2800" dirty="0" err="1"/>
              <a:t>asan</a:t>
            </a:r>
            <a:endParaRPr lang="en-US" sz="2800" dirty="0"/>
          </a:p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penjelasan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dijabarkan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sebelumnya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lalu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dijelaskan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rinci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argumentasi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didukung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sejumlah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data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akurat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menyampaikan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pandangannya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pilih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meyakinkan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706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ED07-BEBD-44A5-8A44-5DF90B60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53788"/>
            <a:ext cx="8946541" cy="4894612"/>
          </a:xfrm>
        </p:spPr>
        <p:txBody>
          <a:bodyPr/>
          <a:lstStyle/>
          <a:p>
            <a:r>
              <a:rPr lang="en-US" dirty="0"/>
              <a:t>3. Kesimpulan dan </a:t>
            </a:r>
            <a:r>
              <a:rPr lang="en-US" dirty="0" err="1"/>
              <a:t>Penutup</a:t>
            </a:r>
            <a:endParaRPr lang="en-US" dirty="0"/>
          </a:p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terakhir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kesimpulan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terkait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dibahasnya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pendahuluan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hingga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Kesimpulan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nantinya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penutup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aatau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akhir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kesimpulan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dibahas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diisi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saran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pembacanya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terkait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dibahas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penulisannya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kesimpulan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terkandung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ditulis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singkat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dibahas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0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E43039DA-37FA-4891-A4BF-BD4A7E67B421}"/>
              </a:ext>
            </a:extLst>
          </p:cNvPr>
          <p:cNvSpPr/>
          <p:nvPr/>
        </p:nvSpPr>
        <p:spPr>
          <a:xfrm>
            <a:off x="2013984" y="3075941"/>
            <a:ext cx="6840187" cy="214943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Selamat</a:t>
            </a:r>
            <a:r>
              <a:rPr lang="en-US" sz="3600" dirty="0"/>
              <a:t> </a:t>
            </a:r>
            <a:r>
              <a:rPr lang="en-US" sz="3600" dirty="0" err="1"/>
              <a:t>Belajar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979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9172-8D31-435D-8DEE-AE767DFF0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C153A-862F-4E86-9328-1B5382B8A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kupasan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tinjauan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pokok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pendapat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ideologi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disusun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populer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sudut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pribadi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244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E3E02-3C3F-4EEB-89F8-79864B3B9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bebas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bjek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pembahasan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permasalahan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subjektif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670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FEE0-67CD-420B-B51A-26B30AC1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CIRI-CIRI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5E9AD-B9E9-4E15-9E47-942E16A4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berikut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Artinya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			  	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komunikasi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tertulis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gagasan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2. 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Singkat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Maksudnya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dibaca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		 	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santai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waktu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relatif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singkat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761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13139-78EE-483F-9094-2FC62681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3. 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Seorang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		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tulisan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  			  		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membedakannya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tulisan orang lain. 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Selalu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utuh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Artinya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segi-segi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   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	     	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ditulis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Bersifat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subjektif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549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917FD-7138-4F19-B12B-E6FC3A10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0PINI DALAM ESAI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ABB5E-9C3A-4C35-8D49-97C8096E6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terkandung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disampaikan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memenuhi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batasan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berikut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1.   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kepercayaan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keyakinan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mutlak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pengetahuan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sahih,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tampaknya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benar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valid,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mungkin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pikiran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dipikirkan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792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399E8-13F9-4F8E-953C-603537A55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2.   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Ujilah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menilai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apakah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topik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Apakah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didasari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keyakinan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mutlak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pengetahuan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shahih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Apakah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membuktikan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kebenarannya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semua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keraguan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beralasan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Jika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berarti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observasi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diterima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2559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8A316-FE96-4D99-AC38-0B04A8B4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JENIS KALIMAT OPINI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B77E2-C623-4E8C-9E4B-5CF749376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marR="0" algn="just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Perorangan</a:t>
            </a:r>
            <a:endParaRPr lang="en-US" sz="2800" b="1" dirty="0">
              <a:solidFill>
                <a:schemeClr val="tx1">
                  <a:lumMod val="95000"/>
                </a:schemeClr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perorangan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disampaikan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orang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perorangan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diantaranya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“LASKAR PELANGI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novel yang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menarik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Indonesia.”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seseorang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mungkin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LASKAR PELANGI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novel yang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saja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penilaian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berbeda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Novel yang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lain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saja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Lelaki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Harimau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Tenggelamnya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Van Der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Wijck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6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4E98C-E54E-4B89-BE76-4F9BAA351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endParaRPr lang="en-US" sz="24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 defTabSz="403225"/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diakui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              	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mayoritas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belum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pembuktian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ilmiah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	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dipercaya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“Duduk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didepan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pintu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menghambat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jodoh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 orang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mempercayai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meskipun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belum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ilmiah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saja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perdebatan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Ada orang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percaya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ataupun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mempercayainya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07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712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Symbol</vt:lpstr>
      <vt:lpstr>Times New Roman</vt:lpstr>
      <vt:lpstr>Wingdings 3</vt:lpstr>
      <vt:lpstr>Ion</vt:lpstr>
      <vt:lpstr>ESAI</vt:lpstr>
      <vt:lpstr>PENGERTIAN</vt:lpstr>
      <vt:lpstr>PowerPoint Presentation</vt:lpstr>
      <vt:lpstr>CIRI-CIRI</vt:lpstr>
      <vt:lpstr>PowerPoint Presentation</vt:lpstr>
      <vt:lpstr>0PINI DALAM ESAI</vt:lpstr>
      <vt:lpstr>PowerPoint Presentation</vt:lpstr>
      <vt:lpstr>JENIS KALIMAT OPINI</vt:lpstr>
      <vt:lpstr>PowerPoint Presentation</vt:lpstr>
      <vt:lpstr>STRUKTUR ESAI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17</cp:revision>
  <dcterms:created xsi:type="dcterms:W3CDTF">2021-02-03T08:53:35Z</dcterms:created>
  <dcterms:modified xsi:type="dcterms:W3CDTF">2021-02-04T02:50:50Z</dcterms:modified>
</cp:coreProperties>
</file>