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81" d="100"/>
          <a:sy n="81" d="100"/>
        </p:scale>
        <p:origin x="21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298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092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6068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776490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678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151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2516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784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594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775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847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743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855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190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01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458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430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86482C76-B4D4-400B-9DD8-7AF5DF547CBC}" type="datetimeFigureOut">
              <a:rPr lang="en-US" smtClean="0"/>
              <a:t>2/4/2021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83AA77-3E62-4CE4-82BB-58DBD1698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01359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rtikatakbbi.com/data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94AC7-4803-4B3A-8279-24E130DAB77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ESAI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5AAA37-94EB-43CA-AFCE-FF73211610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DRA. LIZA EVIYANTI, M.PD</a:t>
            </a:r>
          </a:p>
        </p:txBody>
      </p:sp>
    </p:spTree>
    <p:extLst>
      <p:ext uri="{BB962C8B-B14F-4D97-AF65-F5344CB8AC3E}">
        <p14:creationId xmlns:p14="http://schemas.microsoft.com/office/powerpoint/2010/main" val="1015739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86DA9-00F9-4F40-B1C5-0474EA375E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STRUKTUR ESAI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2CDD9-8935-40A0-BD63-7A6A44E7D8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1. </a:t>
            </a:r>
            <a:r>
              <a:rPr lang="en-US" sz="2800" dirty="0" err="1"/>
              <a:t>Pendahuluan</a:t>
            </a:r>
            <a:endParaRPr lang="en-US" sz="2800" dirty="0"/>
          </a:p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pertama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awal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biasanya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penjelasan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ringkas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dibahas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latar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belakang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dipilihnya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pembaca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jadi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lebih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tahu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hendak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disampaikan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latar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belakang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dipilihnya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94507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677C4D-CFB5-425F-ACC2-E331E1D53C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626920"/>
            <a:ext cx="8946541" cy="4621480"/>
          </a:xfrm>
        </p:spPr>
        <p:txBody>
          <a:bodyPr>
            <a:normAutofit/>
          </a:bodyPr>
          <a:lstStyle/>
          <a:p>
            <a:r>
              <a:rPr lang="en-US" sz="2400" dirty="0"/>
              <a:t>2. Isi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Pembah</a:t>
            </a:r>
            <a:r>
              <a:rPr lang="en-US" sz="2800" dirty="0" err="1"/>
              <a:t>asan</a:t>
            </a:r>
            <a:endParaRPr lang="en-US" sz="2800" dirty="0"/>
          </a:p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inti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penjelasan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dijabarkan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sebelumnya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lalu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dijelaskan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rinci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menggunakan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argumentasi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serta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analisis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didukung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sejumlah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2"/>
              </a:rPr>
              <a:t>data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akurat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menyampaikan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pendapatnya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pandangannya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pilih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jelas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meyakinkan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27065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BAED07-BEBD-44A5-8A44-5DF90B6041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1353788"/>
            <a:ext cx="8946541" cy="4894612"/>
          </a:xfrm>
        </p:spPr>
        <p:txBody>
          <a:bodyPr/>
          <a:lstStyle/>
          <a:p>
            <a:r>
              <a:rPr lang="en-US" dirty="0"/>
              <a:t>3. Kesimpulan dan </a:t>
            </a:r>
            <a:r>
              <a:rPr lang="en-US" dirty="0" err="1"/>
              <a:t>Penutup</a:t>
            </a:r>
            <a:endParaRPr lang="en-US" dirty="0"/>
          </a:p>
          <a:p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terakhir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kesimpulan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terkait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dibahasnya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sejak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pendahuluan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hingga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Kesimpulan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nantinya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penutup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aatau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akhir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Selain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kesimpulan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dibahas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juga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diisi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saran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kepada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pembacanya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terkait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dibahas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proses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penulisannya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kesimpulan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terkandung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struktur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mesti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ditulis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singkat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padat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dan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harus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tema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dibahas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204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Punched Tape 3">
            <a:extLst>
              <a:ext uri="{FF2B5EF4-FFF2-40B4-BE49-F238E27FC236}">
                <a16:creationId xmlns:a16="http://schemas.microsoft.com/office/drawing/2014/main" id="{E43039DA-37FA-4891-A4BF-BD4A7E67B421}"/>
              </a:ext>
            </a:extLst>
          </p:cNvPr>
          <p:cNvSpPr/>
          <p:nvPr/>
        </p:nvSpPr>
        <p:spPr>
          <a:xfrm>
            <a:off x="2013984" y="3075941"/>
            <a:ext cx="6840187" cy="2149434"/>
          </a:xfrm>
          <a:prstGeom prst="flowChartPunchedTap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/>
              <a:t>Selamat</a:t>
            </a:r>
            <a:r>
              <a:rPr lang="en-US" sz="3600" dirty="0"/>
              <a:t> </a:t>
            </a:r>
            <a:r>
              <a:rPr lang="en-US" sz="3600" dirty="0" err="1"/>
              <a:t>Belajar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79797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99172-8D31-435D-8DEE-AE767DFF09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PENGERTIAN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C153A-862F-4E86-9328-1B5382B8AD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karangan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berisi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kupasan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tinjauan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tentang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pokok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berkaitan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ilmu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pengetahuan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pendapat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atau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ideologi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disusun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secara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populer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berdasarkan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sudut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pandang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pribadi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penulisnya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subjektif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 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892443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4E3E02-3C3F-4EEB-89F8-79864B3B95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Cara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penulisan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lebih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bebas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6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bjek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pembahasan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permasalahan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bersifat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subjektif</a:t>
            </a:r>
            <a: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sz="3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376701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25FEE0-67CD-420B-B51A-26B30AC1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CIRI-CIRI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D5E9AD-B9E9-4E15-9E47-942E16A45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ciri-ciri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berikut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5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  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prosa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Artinya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bentuk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			  	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komunikasi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tertulis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gagasan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2. 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Singkat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Maksudnya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dibaca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		 	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santai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waktu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relatif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singkat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57611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E13139-78EE-483F-9094-2FC62681D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3. 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ciri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Seorang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		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karakter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tulisan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  			  		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membedakannya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tulisan orang lain. 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4.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Selalu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utuh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Artinya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segi-segi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		   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penting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menarik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objek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	     	  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hendak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ditulis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5. 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Bersifat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subjektif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2654996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917FD-7138-4F19-B12B-E6FC3A104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0PINI DALAM ESAI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DABB5E-9C3A-4C35-8D49-97C8096E68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terkandung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ingin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disampaikan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memenuhi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batasan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sebagai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berikut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1.   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kepercayaan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berdasarkan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keyakinan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mutlak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pengetahuan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sahih,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namun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sesuatu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tampaknya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benar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valid,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mungkin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pikiran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seseorang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dipikirkan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seseorang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727923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A399E8-13F9-4F8E-953C-603537A550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2.   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Ujilah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definisi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menilai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apakah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memiliki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topik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esai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Apakah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didasari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keyakinan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mutlak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pengetahuan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shahih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b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Apakah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Anda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membuktikan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kebenarannya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semua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keraguan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beralasan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Jika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berarti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bukan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tetapi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hasil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observasi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diterima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secara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luas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sehingga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sebuah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225599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18A316-FE96-4D99-AC38-0B04A8B461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JENIS KALIMAT OPINI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8B77E2-C623-4E8C-9E4B-5CF749376D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marR="0" algn="just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b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Kalimat</a:t>
            </a: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</a:t>
            </a:r>
            <a:r>
              <a:rPr lang="en-US" sz="2800" b="1" dirty="0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>
                    <a:lumMod val="9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Perorangan</a:t>
            </a:r>
            <a:endParaRPr lang="en-US" sz="2800" b="1" dirty="0">
              <a:solidFill>
                <a:schemeClr val="tx1">
                  <a:lumMod val="95000"/>
                </a:schemeClr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perorangan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pendapat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disampaikan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orang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tertentu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seseorang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opini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perorangan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diantaranya</a:t>
            </a:r>
            <a:r>
              <a:rPr lang="en-US" sz="2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“LASKAR PELANGI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merupakan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novel yang </a:t>
            </a:r>
            <a:r>
              <a:rPr lang="en-US" sz="28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menarik</a:t>
            </a:r>
            <a:r>
              <a:rPr lang="en-US" sz="28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di Indonesia.”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/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seseorang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mungkin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LASKAR PELANGI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2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novel yang </a:t>
            </a:r>
            <a:r>
              <a:rPr lang="en-US" sz="2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menarik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Namun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saja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penilaian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berbeda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antara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satu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lainnya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Novel yang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menarik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orang lain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bisa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saja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Lelaki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Harimau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Tenggelamnya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Kapal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Van Der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Wijck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660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24E98C-E54E-4B89-BE76-4F9BAA351F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algn="just">
              <a:lnSpc>
                <a:spcPct val="1070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Kalimat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</a:t>
            </a:r>
            <a:r>
              <a:rPr lang="en-US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endParaRPr lang="en-US" sz="2400" b="1" dirty="0"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algn="just" defTabSz="403225"/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opini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umum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kalimat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pendapat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telah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diakui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oleh               	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mayoritas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orang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namun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belum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pembuktian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ilmiah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	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dipercaya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mengenai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Contoh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kalimat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opini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umum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“Duduk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didepan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pintu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dapat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menghambat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b="1" i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jodoh</a:t>
            </a:r>
            <a:r>
              <a:rPr lang="en-US" sz="2400" b="1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Banyak orang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mempercayai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pendapat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meskipun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belum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fakta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ilmiah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mengenai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hal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tersebut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Di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masyarakat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tentu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saja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kadang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perdebatan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Ada orang yang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percaya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ataupun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mempercayainya</a:t>
            </a:r>
            <a:r>
              <a:rPr lang="en-US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07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117</TotalTime>
  <Words>712</Words>
  <Application>Microsoft Office PowerPoint</Application>
  <PresentationFormat>Widescreen</PresentationFormat>
  <Paragraphs>35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Century Gothic</vt:lpstr>
      <vt:lpstr>Symbol</vt:lpstr>
      <vt:lpstr>Times New Roman</vt:lpstr>
      <vt:lpstr>Wingdings 3</vt:lpstr>
      <vt:lpstr>Ion</vt:lpstr>
      <vt:lpstr>ESAI</vt:lpstr>
      <vt:lpstr>PENGERTIAN</vt:lpstr>
      <vt:lpstr>PowerPoint Presentation</vt:lpstr>
      <vt:lpstr>CIRI-CIRI</vt:lpstr>
      <vt:lpstr>PowerPoint Presentation</vt:lpstr>
      <vt:lpstr>0PINI DALAM ESAI</vt:lpstr>
      <vt:lpstr>PowerPoint Presentation</vt:lpstr>
      <vt:lpstr>JENIS KALIMAT OPINI</vt:lpstr>
      <vt:lpstr>PowerPoint Presentation</vt:lpstr>
      <vt:lpstr>STRUKTUR ESAI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17</cp:revision>
  <dcterms:created xsi:type="dcterms:W3CDTF">2021-02-03T08:53:35Z</dcterms:created>
  <dcterms:modified xsi:type="dcterms:W3CDTF">2021-02-04T02:50:50Z</dcterms:modified>
</cp:coreProperties>
</file>