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74F1-79C6-4332-A346-3AEDBEA4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47DE1-77E4-40C1-B286-5F74F1412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BA394-9280-45A9-A227-9A8ECE08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1E05-A1CD-45BD-B428-B800F086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41E5-E3B7-4D5B-8BFF-3731DF50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9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D199-7DDA-447B-BB9B-F5EDE540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D6EA7-06CF-49F0-8478-3972147DC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D158-C852-4D08-9198-F6E410BA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0AA10-FAD2-4319-AAA6-D9C1024C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5963-66F7-4619-83DA-0F6431BC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73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51DBD-E2CC-446B-A0D1-734E52535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DAFEB-E7D4-4A49-B39F-769275AB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A0E87-2C8A-477C-AB51-222FB9D1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73218-488A-4343-8372-843BA11E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B0505-D258-410B-B1A2-80C49D4A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22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6A45-0D02-451A-BD2B-A59B8C86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1EE0-CF99-407F-AB7C-522C0F30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18B4-6906-4EE2-ABA2-858AD801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75787-3DC5-457D-82F0-A1BBD05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1F8B-AD99-4D44-828A-2835D980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8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A071-F8A2-46A5-84AB-BBC3C112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108FC-8606-4D71-B4C6-FC442FB6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E768-2859-451D-9301-6FD19146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3DCAF-D3BC-41C2-ADF2-C326EBB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F0569-2285-4BB6-950F-2C794F4A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5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5892-C955-42C4-AA9B-A936DFAD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D162-6820-46A6-8E7E-D1B4419AD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1DE5E-4FA1-465C-B363-2329D8D79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52A11-94C5-41D7-B4AE-0DAD434D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5872B-A265-4890-BF62-AE1909B9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A46F-7A08-4AAB-BDC4-1D0E2E24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32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E1C7-28B4-4945-BDE4-A1278E9E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3A1A4-6B8C-473E-A319-E00C6E77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DDEC6-76B3-4267-8248-A07357C1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26E29-00C6-460F-9A71-00185BA8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94E1F-D32D-4A39-847B-B9A7E78A9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1EA56-6B0C-40F8-BD22-80BA4FCA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4FC5-5169-449D-B901-76B6183D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D916B-218F-4A5E-B067-0C92FD2F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70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C8E8-13F2-4B19-B966-EE85464F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B2AF4-3843-4945-99D4-F847CAB1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21201-3D83-46AF-939B-D4691873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35D1B-63B5-4B4E-BBEB-ED0AADA2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12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3078-E5DF-4023-9AC3-F96A45ED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EF70C-793D-456E-BF72-6380F47E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6F888-E0CF-4555-89DA-AE664212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63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E7EF-A572-4071-9A7A-A0F4BC02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A885-44DA-469B-AD40-24FE46C2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323AA-686F-4EC6-AE7C-738AFE16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6DD4F-F723-43C0-94AA-BE40741A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AA455-647A-4BB1-9A9F-981DEB10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AF7F7-046B-4520-8D3A-09F4D107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4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D198-58DD-4809-893E-CEC2908E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ACCC0-FAA4-4387-9822-9E8D7E7B4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0816B-DA89-4FB1-8033-F5AB19B9B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74E9C-C98B-4631-9696-A2A9310A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4877A-21AE-4FFC-AA6B-3DADA491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7DAE-2C11-497C-A51B-06815762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FB257-2B4B-43B9-AB08-D27D61C6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C35A2-9060-4631-ABF5-04229CC1F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1095A-A203-444C-9791-5817BCE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A95C-6CA6-4228-81E1-AF63D5DB835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42415-2760-4324-BD69-49E43D6A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8602-AE91-43E0-B3A2-4FAF53C21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02C2-CABA-4712-8CC2-5DBF3832C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.edmod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abamedia.com/pengertian-belaj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CE69DD-9E7F-496D-BA25-D1AB424145A5}"/>
              </a:ext>
            </a:extLst>
          </p:cNvPr>
          <p:cNvSpPr/>
          <p:nvPr/>
        </p:nvSpPr>
        <p:spPr>
          <a:xfrm>
            <a:off x="1985079" y="1212712"/>
            <a:ext cx="822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PENGENALAN EDMODO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970F5-BC3C-4D4A-B7ED-95E52044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9" y="2754614"/>
            <a:ext cx="6691745" cy="34458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7961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4BBC-5212-473F-81A7-52807B44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8" y="212733"/>
            <a:ext cx="7690476" cy="831273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4. Quiz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2FBB2-9C7E-44DF-9A20-4F2213BD8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069" t="50000" r="16704" b="22411"/>
          <a:stretch/>
        </p:blipFill>
        <p:spPr>
          <a:xfrm>
            <a:off x="7439893" y="1575209"/>
            <a:ext cx="3282323" cy="2018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29141-CC03-4573-93FE-41357FDA396E}"/>
              </a:ext>
            </a:extLst>
          </p:cNvPr>
          <p:cNvSpPr txBox="1"/>
          <p:nvPr/>
        </p:nvSpPr>
        <p:spPr>
          <a:xfrm>
            <a:off x="346362" y="1331243"/>
            <a:ext cx="6511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Quiz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dibuat</a:t>
            </a:r>
            <a:r>
              <a:rPr lang="en-GB" dirty="0">
                <a:solidFill>
                  <a:schemeClr val="bg1"/>
                </a:solidFill>
              </a:rPr>
              <a:t> oleh guru, </a:t>
            </a:r>
            <a:r>
              <a:rPr lang="en-GB" dirty="0" err="1">
                <a:solidFill>
                  <a:schemeClr val="bg1"/>
                </a:solidFill>
              </a:rPr>
              <a:t>sedangkan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siswa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mempunyai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quiz. </a:t>
            </a:r>
            <a:r>
              <a:rPr lang="en-GB" dirty="0" err="1">
                <a:solidFill>
                  <a:schemeClr val="bg1"/>
                </a:solidFill>
              </a:rPr>
              <a:t>Mereka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mengerjakan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soal</a:t>
            </a:r>
            <a:r>
              <a:rPr lang="en-GB" dirty="0">
                <a:solidFill>
                  <a:schemeClr val="bg1"/>
                </a:solidFill>
              </a:rPr>
              <a:t> quiz yang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oleh guru. Quiz </a:t>
            </a:r>
            <a:r>
              <a:rPr lang="en-GB" dirty="0" err="1">
                <a:solidFill>
                  <a:schemeClr val="bg1"/>
                </a:solidFill>
              </a:rPr>
              <a:t>digunakan</a:t>
            </a:r>
            <a:r>
              <a:rPr lang="en-GB" dirty="0">
                <a:solidFill>
                  <a:schemeClr val="bg1"/>
                </a:solidFill>
              </a:rPr>
              <a:t> oleh guru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evaluasi</a:t>
            </a:r>
            <a:r>
              <a:rPr lang="en-GB" dirty="0">
                <a:solidFill>
                  <a:schemeClr val="bg1"/>
                </a:solidFill>
              </a:rPr>
              <a:t> online </a:t>
            </a:r>
            <a:r>
              <a:rPr lang="en-GB" dirty="0" err="1">
                <a:solidFill>
                  <a:schemeClr val="bg1"/>
                </a:solidFill>
              </a:rPr>
              <a:t>kepada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siswa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berupa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pilihan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ganda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isian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singkat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maupun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soal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uraian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menggunakan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edmodo</a:t>
            </a:r>
            <a:r>
              <a:rPr lang="en-GB" dirty="0">
                <a:solidFill>
                  <a:schemeClr val="bg1"/>
                </a:solidFill>
              </a:rPr>
              <a:t>, quiz pun </a:t>
            </a:r>
            <a:r>
              <a:rPr lang="en-GB" dirty="0" err="1">
                <a:solidFill>
                  <a:schemeClr val="bg1"/>
                </a:solidFill>
              </a:rPr>
              <a:t>terasa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lebih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mengikuti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perkembangan</a:t>
            </a:r>
            <a:r>
              <a:rPr lang="en-GB" dirty="0">
                <a:solidFill>
                  <a:schemeClr val="bg1"/>
                </a:solidFill>
              </a:rPr>
              <a:t> zaman, </a:t>
            </a:r>
            <a:r>
              <a:rPr lang="en-GB" dirty="0" err="1">
                <a:solidFill>
                  <a:schemeClr val="bg1"/>
                </a:solidFill>
              </a:rPr>
              <a:t>karena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sebuah</a:t>
            </a:r>
            <a:r>
              <a:rPr lang="en-GB" dirty="0">
                <a:solidFill>
                  <a:schemeClr val="bg1"/>
                </a:solidFill>
              </a:rPr>
              <a:t> quiz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menyisipkan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gambar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bahkan</a:t>
            </a:r>
            <a:r>
              <a:rPr lang="en-GB" dirty="0">
                <a:solidFill>
                  <a:schemeClr val="bg1"/>
                </a:solidFill>
              </a:rPr>
              <a:t> video </a:t>
            </a:r>
            <a:r>
              <a:rPr lang="en-GB" dirty="0" err="1">
                <a:solidFill>
                  <a:schemeClr val="bg1"/>
                </a:solidFill>
              </a:rPr>
              <a:t>sebagai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pelengkap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pertanyaan</a:t>
            </a:r>
            <a:r>
              <a:rPr lang="en-GB" dirty="0">
                <a:solidFill>
                  <a:schemeClr val="bg1"/>
                </a:solidFill>
              </a:rPr>
              <a:t> quiz.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Guru juga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menyimpan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pertanyaan</a:t>
            </a:r>
            <a:r>
              <a:rPr lang="en-GB" dirty="0">
                <a:solidFill>
                  <a:schemeClr val="bg1"/>
                </a:solidFill>
              </a:rPr>
              <a:t> quiz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Library pada </a:t>
            </a:r>
            <a:r>
              <a:rPr lang="en-GB" dirty="0" err="1">
                <a:solidFill>
                  <a:schemeClr val="bg1"/>
                </a:solidFill>
              </a:rPr>
              <a:t>edmodo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sehingga</a:t>
            </a:r>
            <a:r>
              <a:rPr lang="en-GB" dirty="0">
                <a:solidFill>
                  <a:schemeClr val="bg1"/>
                </a:solidFill>
              </a:rPr>
              <a:t> di </a:t>
            </a:r>
            <a:r>
              <a:rPr lang="en-GB" dirty="0" err="1">
                <a:solidFill>
                  <a:schemeClr val="bg1"/>
                </a:solidFill>
              </a:rPr>
              <a:t>kemudian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digunakan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lagi</a:t>
            </a:r>
            <a:r>
              <a:rPr lang="en-GB" dirty="0">
                <a:solidFill>
                  <a:schemeClr val="bg1"/>
                </a:solidFill>
              </a:rPr>
              <a:t> di </a:t>
            </a:r>
            <a:r>
              <a:rPr lang="en-GB" dirty="0" err="1">
                <a:solidFill>
                  <a:schemeClr val="bg1"/>
                </a:solidFill>
              </a:rPr>
              <a:t>kelas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selanjutnya</a:t>
            </a:r>
            <a:r>
              <a:rPr lang="en-GB" dirty="0">
                <a:solidFill>
                  <a:schemeClr val="bg1"/>
                </a:solidFill>
              </a:rPr>
              <a:t>. Setelah </a:t>
            </a:r>
            <a:r>
              <a:rPr lang="en-GB" dirty="0" err="1">
                <a:solidFill>
                  <a:schemeClr val="bg1"/>
                </a:solidFill>
              </a:rPr>
              <a:t>mengerjakan</a:t>
            </a:r>
            <a:r>
              <a:rPr lang="en-GB" dirty="0">
                <a:solidFill>
                  <a:schemeClr val="bg1"/>
                </a:solidFill>
              </a:rPr>
              <a:t> quiz, murid pun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mengetahui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hasilnya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cepat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melakukan</a:t>
            </a:r>
            <a:r>
              <a:rPr lang="en-GB" dirty="0">
                <a:solidFill>
                  <a:schemeClr val="bg1"/>
                </a:solidFill>
              </a:rPr>
              <a:t> Retake quiz </a:t>
            </a:r>
            <a:r>
              <a:rPr lang="en-GB" dirty="0" err="1">
                <a:solidFill>
                  <a:schemeClr val="bg1"/>
                </a:solidFill>
              </a:rPr>
              <a:t>jika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dirasa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nilainya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masih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kurang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281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399F-0F4E-479B-831C-10061A3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108236"/>
            <a:ext cx="6102928" cy="10166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5.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5ACE-536F-4373-833D-FCD3E46B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1381776"/>
            <a:ext cx="8970819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, guru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mengunggah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bahan</a:t>
            </a:r>
            <a:r>
              <a:rPr lang="en-GB" dirty="0">
                <a:solidFill>
                  <a:schemeClr val="bg1"/>
                </a:solidFill>
              </a:rPr>
              <a:t> ajar </a:t>
            </a:r>
            <a:r>
              <a:rPr lang="en-GB" dirty="0" err="1">
                <a:solidFill>
                  <a:schemeClr val="bg1"/>
                </a:solidFill>
              </a:rPr>
              <a:t>seperti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materi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presentasi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gambar</a:t>
            </a:r>
            <a:r>
              <a:rPr lang="en-GB" dirty="0">
                <a:solidFill>
                  <a:schemeClr val="bg1"/>
                </a:solidFill>
              </a:rPr>
              <a:t>, video, </a:t>
            </a:r>
            <a:r>
              <a:rPr lang="en-GB" dirty="0" err="1">
                <a:solidFill>
                  <a:schemeClr val="bg1"/>
                </a:solidFill>
              </a:rPr>
              <a:t>sumber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referensi</a:t>
            </a:r>
            <a:r>
              <a:rPr lang="en-GB" dirty="0">
                <a:solidFill>
                  <a:schemeClr val="bg1"/>
                </a:solidFill>
              </a:rPr>
              <a:t>, dan lain-lain.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berfungsi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wadah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menampung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berbagai</a:t>
            </a:r>
            <a:r>
              <a:rPr lang="en-GB" dirty="0">
                <a:solidFill>
                  <a:schemeClr val="bg1"/>
                </a:solidFill>
              </a:rPr>
              <a:t> file dan link yang </a:t>
            </a:r>
            <a:r>
              <a:rPr lang="en-GB" dirty="0" err="1">
                <a:solidFill>
                  <a:schemeClr val="bg1"/>
                </a:solidFill>
              </a:rPr>
              <a:t>dimiliki</a:t>
            </a:r>
            <a:r>
              <a:rPr lang="en-GB" dirty="0">
                <a:solidFill>
                  <a:schemeClr val="bg1"/>
                </a:solidFill>
              </a:rPr>
              <a:t> oleh guru </a:t>
            </a:r>
            <a:r>
              <a:rPr lang="en-GB" dirty="0" err="1">
                <a:solidFill>
                  <a:schemeClr val="bg1"/>
                </a:solidFill>
              </a:rPr>
              <a:t>maupun</a:t>
            </a:r>
            <a:r>
              <a:rPr lang="en-GB" dirty="0">
                <a:solidFill>
                  <a:schemeClr val="bg1"/>
                </a:solidFill>
              </a:rPr>
              <a:t> murid.</a:t>
            </a:r>
          </a:p>
          <a:p>
            <a:pPr marL="0" indent="0" algn="just">
              <a:buNone/>
            </a:pP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library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sangat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berguna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para guru yang </a:t>
            </a:r>
            <a:r>
              <a:rPr lang="en-GB" dirty="0" err="1">
                <a:solidFill>
                  <a:schemeClr val="bg1"/>
                </a:solidFill>
              </a:rPr>
              <a:t>kewalahan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memiliki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ratusan</a:t>
            </a:r>
            <a:r>
              <a:rPr lang="en-GB" dirty="0">
                <a:solidFill>
                  <a:schemeClr val="bg1"/>
                </a:solidFill>
              </a:rPr>
              <a:t> file di </a:t>
            </a:r>
            <a:r>
              <a:rPr lang="en-GB" dirty="0" err="1">
                <a:solidFill>
                  <a:schemeClr val="bg1"/>
                </a:solidFill>
              </a:rPr>
              <a:t>komputer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sekolah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daftar bookmark </a:t>
            </a:r>
            <a:r>
              <a:rPr lang="en-GB" dirty="0" err="1">
                <a:solidFill>
                  <a:schemeClr val="bg1"/>
                </a:solidFill>
              </a:rPr>
              <a:t>panjang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halaman</a:t>
            </a:r>
            <a:r>
              <a:rPr lang="en-GB" dirty="0">
                <a:solidFill>
                  <a:schemeClr val="bg1"/>
                </a:solidFill>
              </a:rPr>
              <a:t> web yang </a:t>
            </a:r>
            <a:r>
              <a:rPr lang="en-GB" dirty="0" err="1">
                <a:solidFill>
                  <a:schemeClr val="bg1"/>
                </a:solidFill>
              </a:rPr>
              <a:t>berguna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materi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pembelajaran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GB" dirty="0">
                <a:solidFill>
                  <a:schemeClr val="bg1"/>
                </a:solidFill>
              </a:rPr>
              <a:t>Library Edmodo </a:t>
            </a:r>
            <a:r>
              <a:rPr lang="en-GB" dirty="0" err="1">
                <a:solidFill>
                  <a:schemeClr val="bg1"/>
                </a:solidFill>
              </a:rPr>
              <a:t>menyediakan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kapasitas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tanpa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batas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setiap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mampu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menyimpan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mengurutkan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membagi</a:t>
            </a:r>
            <a:r>
              <a:rPr lang="en-GB" dirty="0">
                <a:solidFill>
                  <a:schemeClr val="bg1"/>
                </a:solidFill>
              </a:rPr>
              <a:t>, dan </a:t>
            </a:r>
            <a:r>
              <a:rPr lang="en-GB" dirty="0" err="1">
                <a:solidFill>
                  <a:schemeClr val="bg1"/>
                </a:solidFill>
              </a:rPr>
              <a:t>mengorganisir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macam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dokumen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akun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Dokumen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terdapat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Library virtual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kemudian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diakses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dimanapun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dibagikan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guru-guru </a:t>
            </a:r>
            <a:r>
              <a:rPr lang="en-GB" dirty="0" err="1">
                <a:solidFill>
                  <a:schemeClr val="bg1"/>
                </a:solidFill>
              </a:rPr>
              <a:t>lainnya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87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B6BD-80D6-4B0E-8A45-9831FB12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37359"/>
            <a:ext cx="9996055" cy="646256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6. Assignment</a:t>
            </a:r>
            <a:br>
              <a:rPr lang="en-GB" b="1" dirty="0"/>
            </a:b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17CB56A-FC74-482E-9A7A-563AE64A8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23" t="22997" r="42661" b="21920"/>
          <a:stretch/>
        </p:blipFill>
        <p:spPr>
          <a:xfrm>
            <a:off x="6934199" y="1025237"/>
            <a:ext cx="4351773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1A115-61D1-418E-90B9-45DC19750E43}"/>
              </a:ext>
            </a:extLst>
          </p:cNvPr>
          <p:cNvSpPr txBox="1"/>
          <p:nvPr/>
        </p:nvSpPr>
        <p:spPr>
          <a:xfrm>
            <a:off x="277091" y="1219200"/>
            <a:ext cx="64285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digunakan</a:t>
            </a:r>
            <a:r>
              <a:rPr lang="en-GB" dirty="0">
                <a:solidFill>
                  <a:schemeClr val="bg1"/>
                </a:solidFill>
              </a:rPr>
              <a:t> oleh guru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kepada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secara</a:t>
            </a:r>
            <a:r>
              <a:rPr lang="en-GB" dirty="0">
                <a:solidFill>
                  <a:schemeClr val="bg1"/>
                </a:solidFill>
              </a:rPr>
              <a:t> online. </a:t>
            </a:r>
            <a:r>
              <a:rPr lang="en-GB" dirty="0" err="1">
                <a:solidFill>
                  <a:schemeClr val="bg1"/>
                </a:solidFill>
              </a:rPr>
              <a:t>Kelebihan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yaitu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dilengkapi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waktu</a:t>
            </a:r>
            <a:r>
              <a:rPr lang="en-GB" dirty="0">
                <a:solidFill>
                  <a:schemeClr val="bg1"/>
                </a:solidFill>
              </a:rPr>
              <a:t> deadline,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attach file yang </a:t>
            </a:r>
            <a:r>
              <a:rPr lang="en-GB" dirty="0" err="1">
                <a:solidFill>
                  <a:schemeClr val="bg1"/>
                </a:solidFill>
              </a:rPr>
              <a:t>memungkinkan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siswa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mengirimkan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secara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langsung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kepada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dalam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bentuk</a:t>
            </a:r>
            <a:r>
              <a:rPr lang="en-GB" dirty="0">
                <a:solidFill>
                  <a:schemeClr val="bg1"/>
                </a:solidFill>
              </a:rPr>
              <a:t> file </a:t>
            </a:r>
            <a:r>
              <a:rPr lang="en-GB" dirty="0" err="1">
                <a:solidFill>
                  <a:schemeClr val="bg1"/>
                </a:solidFill>
              </a:rPr>
              <a:t>dokumen</a:t>
            </a:r>
            <a:r>
              <a:rPr lang="en-GB" dirty="0">
                <a:solidFill>
                  <a:schemeClr val="bg1"/>
                </a:solidFill>
              </a:rPr>
              <a:t> (pdf, doc, </a:t>
            </a:r>
            <a:r>
              <a:rPr lang="en-GB" dirty="0" err="1">
                <a:solidFill>
                  <a:schemeClr val="bg1"/>
                </a:solidFill>
              </a:rPr>
              <a:t>xls</a:t>
            </a:r>
            <a:r>
              <a:rPr lang="en-GB" dirty="0">
                <a:solidFill>
                  <a:schemeClr val="bg1"/>
                </a:solidFill>
              </a:rPr>
              <a:t>, ppt), dan juga </a:t>
            </a:r>
            <a:r>
              <a:rPr lang="en-GB" dirty="0" err="1">
                <a:solidFill>
                  <a:schemeClr val="bg1"/>
                </a:solidFill>
              </a:rPr>
              <a:t>tombol</a:t>
            </a:r>
            <a:r>
              <a:rPr lang="en-GB" dirty="0">
                <a:solidFill>
                  <a:schemeClr val="bg1"/>
                </a:solidFill>
              </a:rPr>
              <a:t> “Turn in” pada </a:t>
            </a:r>
            <a:r>
              <a:rPr lang="en-GB" dirty="0" err="1">
                <a:solidFill>
                  <a:schemeClr val="bg1"/>
                </a:solidFill>
              </a:rPr>
              <a:t>kiriman</a:t>
            </a:r>
            <a:r>
              <a:rPr lang="en-GB" dirty="0">
                <a:solidFill>
                  <a:schemeClr val="bg1"/>
                </a:solidFill>
              </a:rPr>
              <a:t> assignment yang </a:t>
            </a:r>
            <a:r>
              <a:rPr lang="en-GB" dirty="0" err="1">
                <a:solidFill>
                  <a:schemeClr val="bg1"/>
                </a:solidFill>
              </a:rPr>
              <a:t>berfungsi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menandai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bahwa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siswa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menyelesaikan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mereka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GB" dirty="0">
                <a:solidFill>
                  <a:schemeClr val="bg1"/>
                </a:solidFill>
              </a:rPr>
              <a:t>Di </a:t>
            </a:r>
            <a:r>
              <a:rPr lang="en-GB" dirty="0" err="1">
                <a:solidFill>
                  <a:schemeClr val="bg1"/>
                </a:solidFill>
              </a:rPr>
              <a:t>bagian</a:t>
            </a:r>
            <a:r>
              <a:rPr lang="en-GB" dirty="0">
                <a:solidFill>
                  <a:schemeClr val="bg1"/>
                </a:solidFill>
              </a:rPr>
              <a:t> feature </a:t>
            </a:r>
            <a:r>
              <a:rPr lang="en-GB" dirty="0" err="1">
                <a:solidFill>
                  <a:schemeClr val="bg1"/>
                </a:solidFill>
              </a:rPr>
              <a:t>inilah</a:t>
            </a:r>
            <a:r>
              <a:rPr lang="en-GB" dirty="0">
                <a:solidFill>
                  <a:schemeClr val="bg1"/>
                </a:solidFill>
              </a:rPr>
              <a:t> guru juga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lebih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dimudahkan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perannya</a:t>
            </a:r>
            <a:r>
              <a:rPr lang="en-GB" dirty="0">
                <a:solidFill>
                  <a:schemeClr val="bg1"/>
                </a:solidFill>
              </a:rPr>
              <a:t>. Assignment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sebelumnya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pernah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pada murid di </a:t>
            </a:r>
            <a:r>
              <a:rPr lang="en-GB" dirty="0" err="1">
                <a:solidFill>
                  <a:schemeClr val="bg1"/>
                </a:solidFill>
              </a:rPr>
              <a:t>periode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sebelumnya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bisa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kembali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pada murid di </a:t>
            </a:r>
            <a:r>
              <a:rPr lang="en-GB" dirty="0" err="1">
                <a:solidFill>
                  <a:schemeClr val="bg1"/>
                </a:solidFill>
              </a:rPr>
              <a:t>periode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berikutnya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disimpan</a:t>
            </a:r>
            <a:r>
              <a:rPr lang="en-GB" dirty="0">
                <a:solidFill>
                  <a:schemeClr val="bg1"/>
                </a:solidFill>
              </a:rPr>
              <a:t> di Library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digunakan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kembali</a:t>
            </a:r>
            <a:r>
              <a:rPr lang="en-GB" dirty="0">
                <a:solidFill>
                  <a:schemeClr val="bg1"/>
                </a:solidFill>
              </a:rPr>
              <a:t> di masa </a:t>
            </a:r>
            <a:r>
              <a:rPr lang="en-GB" dirty="0" err="1">
                <a:solidFill>
                  <a:schemeClr val="bg1"/>
                </a:solidFill>
              </a:rPr>
              <a:t>depan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sehingga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terbuang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tercecer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begitu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saja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Sesama</a:t>
            </a:r>
            <a:r>
              <a:rPr lang="en-GB" dirty="0">
                <a:solidFill>
                  <a:schemeClr val="bg1"/>
                </a:solidFill>
              </a:rPr>
              <a:t> guru juga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saling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berbagi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materi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pada murid </a:t>
            </a:r>
            <a:r>
              <a:rPr lang="en-GB" dirty="0" err="1">
                <a:solidFill>
                  <a:schemeClr val="bg1"/>
                </a:solidFill>
              </a:rPr>
              <a:t>sehingga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lebih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bervariasi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22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D67E-8FC4-458B-BEC3-A448CE31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295192"/>
            <a:ext cx="5915891" cy="9372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7. Award Badge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1C8825-8A5D-4775-A531-281D5636B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24" t="32231" r="43019" b="17781"/>
          <a:stretch/>
        </p:blipFill>
        <p:spPr>
          <a:xfrm>
            <a:off x="7156047" y="1557674"/>
            <a:ext cx="4197753" cy="3742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2E85D6-026D-49A6-A08E-9338D0629995}"/>
              </a:ext>
            </a:extLst>
          </p:cNvPr>
          <p:cNvSpPr/>
          <p:nvPr/>
        </p:nvSpPr>
        <p:spPr>
          <a:xfrm>
            <a:off x="658091" y="123239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penghargaan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kepada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siswa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grup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biasanya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menggunakan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award badges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. Badge yang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tentunya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menunjukkan</a:t>
            </a:r>
            <a:r>
              <a:rPr lang="en-GB" dirty="0">
                <a:solidFill>
                  <a:schemeClr val="bg1"/>
                </a:solidFill>
              </a:rPr>
              <a:t> track record </a:t>
            </a:r>
            <a:r>
              <a:rPr lang="en-GB" dirty="0" err="1">
                <a:solidFill>
                  <a:schemeClr val="bg1"/>
                </a:solidFill>
              </a:rPr>
              <a:t>positif</a:t>
            </a:r>
            <a:r>
              <a:rPr lang="en-GB" dirty="0">
                <a:solidFill>
                  <a:schemeClr val="bg1"/>
                </a:solidFill>
              </a:rPr>
              <a:t> murid. Guru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mudah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menyediakan</a:t>
            </a:r>
            <a:r>
              <a:rPr lang="en-GB" dirty="0">
                <a:solidFill>
                  <a:schemeClr val="bg1"/>
                </a:solidFill>
              </a:rPr>
              <a:t> badge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murid-murid </a:t>
            </a:r>
            <a:r>
              <a:rPr lang="en-GB" dirty="0" err="1">
                <a:solidFill>
                  <a:schemeClr val="bg1"/>
                </a:solidFill>
              </a:rPr>
              <a:t>berprestasi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telah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mengerjakan</a:t>
            </a:r>
            <a:r>
              <a:rPr lang="en-GB" dirty="0">
                <a:solidFill>
                  <a:schemeClr val="bg1"/>
                </a:solidFill>
              </a:rPr>
              <a:t> quiz dan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lainnya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hasil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sangat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baik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Badge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menjadi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motivasi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bagi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mengerjakan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berbagai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tugas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baik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Adanya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penghargaan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seseorang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lebih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bersemangat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mengerjakan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sesuatu</a:t>
            </a:r>
            <a:r>
              <a:rPr lang="en-GB" dirty="0">
                <a:solidFill>
                  <a:schemeClr val="bg1"/>
                </a:solidFill>
              </a:rPr>
              <a:t>. Guru pun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mengatur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memberikan</a:t>
            </a:r>
            <a:r>
              <a:rPr lang="en-GB" dirty="0">
                <a:solidFill>
                  <a:schemeClr val="bg1"/>
                </a:solidFill>
              </a:rPr>
              <a:t> badge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beberapa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sekaligus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Sayangnya</a:t>
            </a:r>
            <a:r>
              <a:rPr lang="en-GB" dirty="0">
                <a:solidFill>
                  <a:schemeClr val="bg1"/>
                </a:solidFill>
              </a:rPr>
              <a:t>, badge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guru oleh murid,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sesama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lainnya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Walaupun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begitu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beberapa</a:t>
            </a:r>
            <a:r>
              <a:rPr lang="en-GB" dirty="0">
                <a:solidFill>
                  <a:schemeClr val="bg1"/>
                </a:solidFill>
              </a:rPr>
              <a:t> Badge Edmodo </a:t>
            </a:r>
            <a:r>
              <a:rPr lang="en-GB" dirty="0" err="1">
                <a:solidFill>
                  <a:schemeClr val="bg1"/>
                </a:solidFill>
              </a:rPr>
              <a:t>diberikan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otomatis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kepada</a:t>
            </a:r>
            <a:r>
              <a:rPr lang="en-GB" dirty="0">
                <a:solidFill>
                  <a:schemeClr val="bg1"/>
                </a:solidFill>
              </a:rPr>
              <a:t> guru, </a:t>
            </a:r>
            <a:r>
              <a:rPr lang="en-GB" dirty="0" err="1">
                <a:solidFill>
                  <a:schemeClr val="bg1"/>
                </a:solidFill>
              </a:rPr>
              <a:t>misalnya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jika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tersebut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adalah</a:t>
            </a:r>
            <a:r>
              <a:rPr lang="en-GB" dirty="0">
                <a:solidFill>
                  <a:schemeClr val="bg1"/>
                </a:solidFill>
              </a:rPr>
              <a:t> guru </a:t>
            </a:r>
            <a:r>
              <a:rPr lang="en-GB" dirty="0" err="1">
                <a:solidFill>
                  <a:schemeClr val="bg1"/>
                </a:solidFill>
              </a:rPr>
              <a:t>pertama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sekolah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bergabung</a:t>
            </a:r>
            <a:r>
              <a:rPr lang="en-GB" dirty="0">
                <a:solidFill>
                  <a:schemeClr val="bg1"/>
                </a:solidFill>
              </a:rPr>
              <a:t> 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Edmodo.</a:t>
            </a:r>
          </a:p>
        </p:txBody>
      </p:sp>
    </p:spTree>
    <p:extLst>
      <p:ext uri="{BB962C8B-B14F-4D97-AF65-F5344CB8AC3E}">
        <p14:creationId xmlns:p14="http://schemas.microsoft.com/office/powerpoint/2010/main" val="2169656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853E-CE50-451A-8A8D-AAC5008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7931727" cy="66011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Parent 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AFEE1-F5A1-4E1B-8C62-E09AEC1C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11382"/>
            <a:ext cx="8084127" cy="49340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err="1">
                <a:solidFill>
                  <a:schemeClr val="bg1"/>
                </a:solidFill>
              </a:rPr>
              <a:t>Setiap</a:t>
            </a:r>
            <a:r>
              <a:rPr lang="en-GB" dirty="0">
                <a:solidFill>
                  <a:schemeClr val="bg1"/>
                </a:solidFill>
              </a:rPr>
              <a:t> kali </a:t>
            </a:r>
            <a:r>
              <a:rPr lang="en-GB" dirty="0" err="1">
                <a:solidFill>
                  <a:schemeClr val="bg1"/>
                </a:solidFill>
              </a:rPr>
              <a:t>seorang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akun</a:t>
            </a:r>
            <a:r>
              <a:rPr lang="en-GB" dirty="0">
                <a:solidFill>
                  <a:schemeClr val="bg1"/>
                </a:solidFill>
              </a:rPr>
              <a:t> student di Edmodo, murid </a:t>
            </a:r>
            <a:r>
              <a:rPr lang="en-GB" dirty="0" err="1">
                <a:solidFill>
                  <a:schemeClr val="bg1"/>
                </a:solidFill>
              </a:rPr>
              <a:t>tersebut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otomatis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akan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mendapatkan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sebuah</a:t>
            </a:r>
            <a:r>
              <a:rPr lang="en-GB" dirty="0">
                <a:solidFill>
                  <a:schemeClr val="bg1"/>
                </a:solidFill>
              </a:rPr>
              <a:t> Parent Code </a:t>
            </a:r>
            <a:r>
              <a:rPr lang="en-GB" dirty="0" err="1">
                <a:solidFill>
                  <a:schemeClr val="bg1"/>
                </a:solidFill>
              </a:rPr>
              <a:t>unik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digunakan</a:t>
            </a:r>
            <a:r>
              <a:rPr lang="en-GB" dirty="0">
                <a:solidFill>
                  <a:schemeClr val="bg1"/>
                </a:solidFill>
              </a:rPr>
              <a:t> oleh orang </a:t>
            </a:r>
            <a:r>
              <a:rPr lang="en-GB" dirty="0" err="1">
                <a:solidFill>
                  <a:schemeClr val="bg1"/>
                </a:solidFill>
              </a:rPr>
              <a:t>tuanya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juga </a:t>
            </a:r>
            <a:r>
              <a:rPr lang="en-GB" dirty="0" err="1">
                <a:solidFill>
                  <a:schemeClr val="bg1"/>
                </a:solidFill>
              </a:rPr>
              <a:t>membuat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khusus</a:t>
            </a:r>
            <a:r>
              <a:rPr lang="en-GB" dirty="0">
                <a:solidFill>
                  <a:schemeClr val="bg1"/>
                </a:solidFill>
              </a:rPr>
              <a:t>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Setiap</a:t>
            </a:r>
            <a:r>
              <a:rPr lang="en-GB" dirty="0">
                <a:solidFill>
                  <a:schemeClr val="bg1"/>
                </a:solidFill>
              </a:rPr>
              <a:t>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membutuhkan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satu</a:t>
            </a:r>
            <a:r>
              <a:rPr lang="en-GB" dirty="0">
                <a:solidFill>
                  <a:schemeClr val="bg1"/>
                </a:solidFill>
              </a:rPr>
              <a:t> Parent Account, yang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memantau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semua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grup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diikuti</a:t>
            </a:r>
            <a:r>
              <a:rPr lang="en-GB" dirty="0">
                <a:solidFill>
                  <a:schemeClr val="bg1"/>
                </a:solidFill>
              </a:rPr>
              <a:t> oleh murid. </a:t>
            </a:r>
            <a:r>
              <a:rPr lang="en-GB" dirty="0" err="1">
                <a:solidFill>
                  <a:schemeClr val="bg1"/>
                </a:solidFill>
              </a:rPr>
              <a:t>Jika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sepasang</a:t>
            </a:r>
            <a:r>
              <a:rPr lang="en-GB" dirty="0">
                <a:solidFill>
                  <a:schemeClr val="bg1"/>
                </a:solidFill>
              </a:rPr>
              <a:t>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memiliki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lebih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anak</a:t>
            </a:r>
            <a:r>
              <a:rPr lang="en-GB" dirty="0">
                <a:solidFill>
                  <a:schemeClr val="bg1"/>
                </a:solidFill>
              </a:rPr>
              <a:t>,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tersebut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membutuhkan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buah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akun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memantau</a:t>
            </a:r>
            <a:r>
              <a:rPr lang="en-GB" dirty="0">
                <a:solidFill>
                  <a:schemeClr val="bg1"/>
                </a:solidFill>
              </a:rPr>
              <a:t> proses </a:t>
            </a:r>
            <a:r>
              <a:rPr lang="en-GB" dirty="0" err="1">
                <a:solidFill>
                  <a:schemeClr val="bg1"/>
                </a:solidFill>
              </a:rPr>
              <a:t>belajar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semua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anaknya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satu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akun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tersebut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fitur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ini</a:t>
            </a:r>
            <a:r>
              <a:rPr lang="en-GB" dirty="0">
                <a:solidFill>
                  <a:schemeClr val="bg1"/>
                </a:solidFill>
              </a:rPr>
              <a:t>,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memantau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aktifitas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belajar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dilakukan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anak-anak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mereka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Untuk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mendapatkan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tersebut</a:t>
            </a:r>
            <a:r>
              <a:rPr lang="en-GB" dirty="0">
                <a:solidFill>
                  <a:schemeClr val="bg1"/>
                </a:solidFill>
              </a:rPr>
              <a:t>, orang </a:t>
            </a:r>
            <a:r>
              <a:rPr lang="en-GB" dirty="0" err="1">
                <a:solidFill>
                  <a:schemeClr val="bg1"/>
                </a:solidFill>
              </a:rPr>
              <a:t>tua</a:t>
            </a:r>
            <a:r>
              <a:rPr lang="en-GB" dirty="0">
                <a:solidFill>
                  <a:schemeClr val="bg1"/>
                </a:solidFill>
              </a:rPr>
              <a:t> murid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mendapatkannya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dengan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mengklik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kelas</a:t>
            </a:r>
            <a:r>
              <a:rPr lang="en-GB" dirty="0">
                <a:solidFill>
                  <a:schemeClr val="bg1"/>
                </a:solidFill>
              </a:rPr>
              <a:t> / </a:t>
            </a:r>
            <a:r>
              <a:rPr lang="en-GB" dirty="0" err="1">
                <a:solidFill>
                  <a:schemeClr val="bg1"/>
                </a:solidFill>
              </a:rPr>
              <a:t>grup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anaknya</a:t>
            </a:r>
            <a:r>
              <a:rPr lang="en-GB" dirty="0">
                <a:solidFill>
                  <a:schemeClr val="bg1"/>
                </a:solidFill>
              </a:rPr>
              <a:t> di Edmodo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dapat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memperolehnya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langsung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guru yang </a:t>
            </a:r>
            <a:r>
              <a:rPr lang="en-GB" dirty="0" err="1">
                <a:solidFill>
                  <a:schemeClr val="bg1"/>
                </a:solidFill>
              </a:rPr>
              <a:t>bersangkutan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35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1232F-8A86-487F-92B5-961FD30E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4" t="12911" r="29886" b="25847"/>
          <a:stretch/>
        </p:blipFill>
        <p:spPr>
          <a:xfrm>
            <a:off x="3048001" y="508046"/>
            <a:ext cx="6151417" cy="4645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C9B9C-DFF0-4DD8-B94F-A1F1CE87CD98}"/>
              </a:ext>
            </a:extLst>
          </p:cNvPr>
          <p:cNvSpPr txBox="1"/>
          <p:nvPr/>
        </p:nvSpPr>
        <p:spPr>
          <a:xfrm>
            <a:off x="4447309" y="5361709"/>
            <a:ext cx="39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Account yang </a:t>
            </a:r>
            <a:r>
              <a:rPr lang="en-GB" dirty="0" err="1"/>
              <a:t>terdapat</a:t>
            </a:r>
            <a:r>
              <a:rPr lang="en-GB" dirty="0"/>
              <a:t> pada </a:t>
            </a:r>
            <a:r>
              <a:rPr lang="en-GB" dirty="0" err="1"/>
              <a:t>Edomo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561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D48D-4D54-494C-99DD-317C26F5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909493"/>
          </a:xfrm>
        </p:spPr>
        <p:txBody>
          <a:bodyPr>
            <a:normAutofit/>
          </a:bodyPr>
          <a:lstStyle/>
          <a:p>
            <a:r>
              <a:rPr lang="en-GB" sz="3200" dirty="0"/>
              <a:t>Langkah-Langkah </a:t>
            </a:r>
            <a:r>
              <a:rPr lang="en-GB" sz="3200" dirty="0" err="1"/>
              <a:t>membuat</a:t>
            </a:r>
            <a:r>
              <a:rPr lang="en-GB" sz="3200" dirty="0"/>
              <a:t> </a:t>
            </a:r>
            <a:r>
              <a:rPr lang="en-GB" sz="3200" dirty="0" err="1"/>
              <a:t>akun</a:t>
            </a:r>
            <a:r>
              <a:rPr lang="en-GB" sz="3200" dirty="0"/>
              <a:t> </a:t>
            </a:r>
            <a:r>
              <a:rPr lang="en-GB" sz="3200" dirty="0" err="1"/>
              <a:t>siswa</a:t>
            </a:r>
            <a:r>
              <a:rPr lang="en-GB" sz="3200" dirty="0"/>
              <a:t> pada Edmodo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4050-6BF7-430C-82B2-FD08B375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430"/>
            <a:ext cx="9234055" cy="3245139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Pertama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Silahkan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buka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sistus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Poppins" panose="020B0502040204020203" pitchFamily="2" charset="0"/>
              </a:rPr>
              <a:t> 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Poppins" panose="020B05020402040202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new.edmodo.com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Poppins" panose="020B0502040204020203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Lalu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klik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tombol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sign Up pada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kanan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atas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layar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Pilih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 Student Account (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karena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kita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mendaftar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sebagai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siswa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)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lalu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muncul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pilihan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negara Indonesia.</a:t>
            </a:r>
          </a:p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Username,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tidak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harus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sesuai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dengan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nama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anda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, username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sendiri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digunakan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ketika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kitaa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ingin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login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nantinya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.</a:t>
            </a:r>
          </a:p>
          <a:p>
            <a:pPr marL="0" indent="0" algn="l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9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23C9-E096-4545-BBA2-01C4CE1F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55" y="997528"/>
            <a:ext cx="9951027" cy="410094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5. </a:t>
            </a:r>
            <a:r>
              <a:rPr lang="en-GB" sz="2400" dirty="0">
                <a:latin typeface="Poppins" panose="020B0502040204020203" pitchFamily="2" charset="0"/>
              </a:rPr>
              <a:t>Masukkan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Email,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Untuk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mendaftar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Edmodo</a:t>
            </a:r>
          </a:p>
          <a:p>
            <a:pPr marL="0" indent="0" algn="l">
              <a:buNone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6. Password,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digunakan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ketika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kita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ingin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login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ke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akun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Edmodo.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buatlah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password yang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mudah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diingat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.</a:t>
            </a:r>
          </a:p>
          <a:p>
            <a:pPr marL="0" indent="0" algn="l">
              <a:buNone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7.Jika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semua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sudah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terisi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dengan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benar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maka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langkah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selanjutnya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silahkan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klik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tombol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 </a:t>
            </a:r>
            <a:r>
              <a:rPr lang="en-GB" sz="2400" b="1" i="1" u="none" strike="noStrike" dirty="0">
                <a:effectLst/>
                <a:latin typeface="Poppins" panose="020B0502040204020203" pitchFamily="2" charset="0"/>
              </a:rPr>
              <a:t>Create your account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 pada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bagian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bawah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formulir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dengan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begitu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proses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pembuatan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akun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segera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dimulai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.</a:t>
            </a:r>
          </a:p>
          <a:p>
            <a:pPr marL="0" indent="0" algn="l">
              <a:buNone/>
            </a:pP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8. Ketika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akun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sudah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dibuat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,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maka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akan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ada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pesan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selamat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datang</a:t>
            </a:r>
            <a:r>
              <a:rPr lang="en-GB" sz="2400" b="0" i="0" u="none" strike="noStrike" dirty="0">
                <a:effectLst/>
                <a:latin typeface="Poppins" panose="020B0502040204020203" pitchFamily="2" charset="0"/>
              </a:rPr>
              <a:t> di </a:t>
            </a:r>
            <a:r>
              <a:rPr lang="en-GB" sz="2400" b="0" i="0" u="none" strike="noStrike" dirty="0" err="1">
                <a:effectLst/>
                <a:latin typeface="Poppins" panose="020B0502040204020203" pitchFamily="2" charset="0"/>
              </a:rPr>
              <a:t>edmodo</a:t>
            </a:r>
            <a:r>
              <a:rPr lang="en-GB" sz="2400" dirty="0">
                <a:latin typeface="Poppins" panose="020B0502040204020203" pitchFamily="2" charset="0"/>
              </a:rPr>
              <a:t>.</a:t>
            </a:r>
            <a:endParaRPr lang="en-GB" b="0" i="0" u="none" strike="noStrike" dirty="0">
              <a:effectLst/>
              <a:latin typeface="Poppins" panose="020B05020402040202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654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C670-B292-48EC-A6A6-43449A07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1691" cy="1325563"/>
          </a:xfrm>
        </p:spPr>
        <p:txBody>
          <a:bodyPr/>
          <a:lstStyle/>
          <a:p>
            <a:r>
              <a:rPr lang="en-GB" dirty="0" err="1"/>
              <a:t>Pengertian</a:t>
            </a:r>
            <a:r>
              <a:rPr lang="en-GB" dirty="0"/>
              <a:t> Edmodo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E856-8779-44D4-A477-9F0F09C4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64484" cy="31174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Edmodo </a:t>
            </a:r>
            <a:r>
              <a:rPr lang="en-GB" dirty="0" err="1"/>
              <a:t>adalah</a:t>
            </a:r>
            <a:r>
              <a:rPr lang="en-GB" dirty="0"/>
              <a:t> platform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berbasis</a:t>
            </a:r>
            <a:r>
              <a:rPr lang="en-GB" dirty="0"/>
              <a:t> </a:t>
            </a:r>
            <a:r>
              <a:rPr lang="en-GB" dirty="0" err="1"/>
              <a:t>jejaring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yang </a:t>
            </a:r>
            <a:r>
              <a:rPr lang="en-GB" dirty="0" err="1"/>
              <a:t>diperuntukkan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guru, murid </a:t>
            </a:r>
            <a:r>
              <a:rPr lang="en-GB" dirty="0" err="1"/>
              <a:t>sekaligus</a:t>
            </a:r>
            <a:r>
              <a:rPr lang="en-GB" dirty="0"/>
              <a:t> orang </a:t>
            </a:r>
            <a:r>
              <a:rPr lang="en-GB" dirty="0" err="1"/>
              <a:t>tua</a:t>
            </a:r>
            <a:r>
              <a:rPr lang="en-GB" dirty="0"/>
              <a:t> murid. Edmodo </a:t>
            </a:r>
            <a:r>
              <a:rPr lang="en-GB" dirty="0" err="1"/>
              <a:t>pertama</a:t>
            </a:r>
            <a:r>
              <a:rPr lang="en-GB" dirty="0"/>
              <a:t> kali </a:t>
            </a:r>
            <a:r>
              <a:rPr lang="en-GB" dirty="0" err="1"/>
              <a:t>dikembangkan</a:t>
            </a:r>
            <a:r>
              <a:rPr lang="en-GB" dirty="0"/>
              <a:t> pada </a:t>
            </a:r>
            <a:r>
              <a:rPr lang="en-GB" dirty="0" err="1"/>
              <a:t>akhir</a:t>
            </a:r>
            <a:r>
              <a:rPr lang="en-GB" dirty="0"/>
              <a:t> </a:t>
            </a:r>
            <a:r>
              <a:rPr lang="en-GB" dirty="0" err="1"/>
              <a:t>tahun</a:t>
            </a:r>
            <a:r>
              <a:rPr lang="en-GB" dirty="0"/>
              <a:t> 2008 oleh Nic Borg dan Jeff </a:t>
            </a:r>
            <a:r>
              <a:rPr lang="en-GB" dirty="0" err="1"/>
              <a:t>O’hara</a:t>
            </a:r>
            <a:r>
              <a:rPr lang="en-GB" dirty="0"/>
              <a:t> dan Edmodo </a:t>
            </a:r>
            <a:r>
              <a:rPr lang="en-GB" dirty="0" err="1"/>
              <a:t>sendiri</a:t>
            </a:r>
            <a:r>
              <a:rPr lang="en-GB" dirty="0"/>
              <a:t>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dibilang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program e-learning yang </a:t>
            </a:r>
            <a:r>
              <a:rPr lang="en-GB" dirty="0" err="1"/>
              <a:t>menerapkan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yang </a:t>
            </a:r>
            <a:r>
              <a:rPr lang="en-GB" dirty="0" err="1"/>
              <a:t>mudah</a:t>
            </a:r>
            <a:r>
              <a:rPr lang="en-GB" dirty="0"/>
              <a:t>, </a:t>
            </a:r>
            <a:r>
              <a:rPr lang="en-GB" dirty="0" err="1"/>
              <a:t>efisien</a:t>
            </a:r>
            <a:r>
              <a:rPr lang="en-GB" dirty="0"/>
              <a:t> </a:t>
            </a:r>
            <a:r>
              <a:rPr lang="en-GB" dirty="0" err="1"/>
              <a:t>sekaligus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menyenangkan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314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C3241-5338-4F5F-B877-5126B9851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626" y="125333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dirty="0"/>
              <a:t>Edmodo </a:t>
            </a:r>
            <a:r>
              <a:rPr lang="en-GB" dirty="0" err="1"/>
              <a:t>sangatlah</a:t>
            </a:r>
            <a:r>
              <a:rPr lang="en-GB" dirty="0"/>
              <a:t>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sekali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proses </a:t>
            </a:r>
            <a:r>
              <a:rPr lang="en-GB" dirty="0" err="1"/>
              <a:t>pembelajaran</a:t>
            </a:r>
            <a:r>
              <a:rPr lang="en-GB" dirty="0"/>
              <a:t>. Edmodo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yang </a:t>
            </a:r>
            <a:r>
              <a:rPr lang="en-GB" dirty="0" err="1"/>
              <a:t>aman</a:t>
            </a:r>
            <a:r>
              <a:rPr lang="en-GB" dirty="0"/>
              <a:t> dan </a:t>
            </a:r>
            <a:r>
              <a:rPr lang="en-GB" dirty="0" err="1"/>
              <a:t>mudah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membangun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virtual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pembagian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layaknya</a:t>
            </a:r>
            <a:r>
              <a:rPr lang="en-GB" dirty="0"/>
              <a:t> di </a:t>
            </a:r>
            <a:r>
              <a:rPr lang="en-GB" dirty="0" err="1"/>
              <a:t>sekolah</a:t>
            </a:r>
            <a:r>
              <a:rPr lang="en-GB" dirty="0"/>
              <a:t>. </a:t>
            </a:r>
            <a:r>
              <a:rPr lang="en-GB" dirty="0" err="1"/>
              <a:t>Desain</a:t>
            </a:r>
            <a:r>
              <a:rPr lang="en-GB" dirty="0"/>
              <a:t> </a:t>
            </a:r>
            <a:r>
              <a:rPr lang="en-GB" dirty="0" err="1"/>
              <a:t>tampilan</a:t>
            </a:r>
            <a:r>
              <a:rPr lang="en-GB" dirty="0"/>
              <a:t> yang </a:t>
            </a:r>
            <a:r>
              <a:rPr lang="en-GB" dirty="0" err="1"/>
              <a:t>dimiliki</a:t>
            </a:r>
            <a:r>
              <a:rPr lang="en-GB" dirty="0"/>
              <a:t> Edmodo </a:t>
            </a:r>
            <a:r>
              <a:rPr lang="en-GB" dirty="0" err="1"/>
              <a:t>hampir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desain</a:t>
            </a:r>
            <a:r>
              <a:rPr lang="en-GB" dirty="0"/>
              <a:t> </a:t>
            </a:r>
            <a:r>
              <a:rPr lang="en-GB" dirty="0" err="1"/>
              <a:t>tampilan</a:t>
            </a:r>
            <a:r>
              <a:rPr lang="en-GB" dirty="0"/>
              <a:t> </a:t>
            </a:r>
            <a:r>
              <a:rPr lang="en-GB" dirty="0" err="1"/>
              <a:t>facebook</a:t>
            </a:r>
            <a:r>
              <a:rPr lang="en-GB" dirty="0"/>
              <a:t>. </a:t>
            </a:r>
            <a:r>
              <a:rPr lang="en-GB" dirty="0" err="1"/>
              <a:t>Dengan</a:t>
            </a:r>
            <a:r>
              <a:rPr lang="en-GB" dirty="0"/>
              <a:t> Edmodo, guru/ </a:t>
            </a:r>
            <a:r>
              <a:rPr lang="en-GB" dirty="0" err="1"/>
              <a:t>dosen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mengirim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, </a:t>
            </a:r>
            <a:r>
              <a:rPr lang="en-GB" dirty="0" err="1"/>
              <a:t>tugas</a:t>
            </a:r>
            <a:r>
              <a:rPr lang="en-GB" dirty="0"/>
              <a:t>,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kuis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/ </a:t>
            </a:r>
            <a:r>
              <a:rPr lang="en-GB" dirty="0" err="1"/>
              <a:t>mahasiswa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F8C3E1-5B2D-475A-A942-F0F81E3062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261" t="33809" r="47282" b="34485"/>
          <a:stretch/>
        </p:blipFill>
        <p:spPr>
          <a:xfrm>
            <a:off x="498261" y="1208285"/>
            <a:ext cx="3317720" cy="29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5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F229-B483-4917-A1B4-4823C48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9" y="1192696"/>
            <a:ext cx="7749209" cy="414793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/>
              <a:t>Bukan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proses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mengajar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murid dan guru yang </a:t>
            </a:r>
            <a:r>
              <a:rPr lang="en-GB" dirty="0" err="1"/>
              <a:t>semakin</a:t>
            </a:r>
            <a:r>
              <a:rPr lang="en-GB" dirty="0"/>
              <a:t> </a:t>
            </a:r>
            <a:r>
              <a:rPr lang="en-GB" dirty="0" err="1"/>
              <a:t>dimudahkan</a:t>
            </a:r>
            <a:r>
              <a:rPr lang="en-GB" dirty="0"/>
              <a:t>, guru pun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saling</a:t>
            </a:r>
            <a:r>
              <a:rPr lang="en-GB" dirty="0"/>
              <a:t> </a:t>
            </a:r>
            <a:r>
              <a:rPr lang="en-GB" dirty="0" err="1"/>
              <a:t>berdiskusi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guru-guru </a:t>
            </a:r>
            <a:r>
              <a:rPr lang="en-GB" dirty="0" err="1"/>
              <a:t>lainnya</a:t>
            </a:r>
            <a:r>
              <a:rPr lang="en-GB" dirty="0"/>
              <a:t> yang </a:t>
            </a:r>
            <a:r>
              <a:rPr lang="en-GB" dirty="0" err="1"/>
              <a:t>berada</a:t>
            </a:r>
            <a:r>
              <a:rPr lang="en-GB" dirty="0"/>
              <a:t> di </a:t>
            </a:r>
            <a:r>
              <a:rPr lang="en-GB" dirty="0" err="1"/>
              <a:t>belahan</a:t>
            </a:r>
            <a:r>
              <a:rPr lang="en-GB" dirty="0"/>
              <a:t> dunia , </a:t>
            </a:r>
            <a:r>
              <a:rPr lang="en-GB" dirty="0" err="1"/>
              <a:t>berbagi</a:t>
            </a:r>
            <a:r>
              <a:rPr lang="en-GB" dirty="0"/>
              <a:t> </a:t>
            </a:r>
            <a:r>
              <a:rPr lang="en-GB" dirty="0" err="1"/>
              <a:t>pengalaman</a:t>
            </a:r>
            <a:r>
              <a:rPr lang="en-GB" dirty="0"/>
              <a:t> </a:t>
            </a:r>
            <a:r>
              <a:rPr lang="en-GB" dirty="0" err="1"/>
              <a:t>mengajar</a:t>
            </a:r>
            <a:r>
              <a:rPr lang="en-GB" dirty="0"/>
              <a:t>, dan </a:t>
            </a:r>
            <a:r>
              <a:rPr lang="en-GB" dirty="0" err="1"/>
              <a:t>sebagainya</a:t>
            </a:r>
            <a:r>
              <a:rPr lang="en-GB" dirty="0"/>
              <a:t>.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penggunaan</a:t>
            </a:r>
            <a:r>
              <a:rPr lang="en-GB" dirty="0"/>
              <a:t> Edmodo,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yang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diperhatikan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/ </a:t>
            </a:r>
            <a:r>
              <a:rPr lang="en-GB" dirty="0" err="1"/>
              <a:t>grup</a:t>
            </a:r>
            <a:r>
              <a:rPr lang="en-GB" dirty="0"/>
              <a:t>.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bergabung</a:t>
            </a:r>
            <a:r>
              <a:rPr lang="en-GB" dirty="0"/>
              <a:t> pada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terlebih</a:t>
            </a:r>
            <a:r>
              <a:rPr lang="en-GB" dirty="0"/>
              <a:t> </a:t>
            </a:r>
            <a:r>
              <a:rPr lang="en-GB" dirty="0" err="1"/>
              <a:t>dahulu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908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BC54-318F-437D-B32A-332FF534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8067261" cy="673720"/>
          </a:xfrm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3600" b="1" dirty="0" err="1"/>
              <a:t>Manfaat</a:t>
            </a:r>
            <a:r>
              <a:rPr lang="en-GB" sz="3600" b="1" dirty="0"/>
              <a:t> Edmodo </a:t>
            </a:r>
            <a:r>
              <a:rPr lang="en-GB" sz="3600" b="1" dirty="0" err="1"/>
              <a:t>untuk</a:t>
            </a:r>
            <a:r>
              <a:rPr lang="en-GB" sz="3600" b="1" dirty="0"/>
              <a:t> </a:t>
            </a:r>
            <a:r>
              <a:rPr lang="en-GB" sz="3600" b="1" dirty="0" err="1"/>
              <a:t>Pembelajaran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6CD2-1269-409D-81D8-A89F2136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2" y="1467817"/>
            <a:ext cx="6905487" cy="433789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GB" dirty="0"/>
              <a:t>Edmodo </a:t>
            </a:r>
            <a:r>
              <a:rPr lang="en-GB" dirty="0" err="1"/>
              <a:t>mempunyai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manfaat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 :</a:t>
            </a:r>
          </a:p>
          <a:p>
            <a:pPr algn="just"/>
            <a:r>
              <a:rPr lang="en-GB" dirty="0"/>
              <a:t>Edmodo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wahana</a:t>
            </a:r>
            <a:r>
              <a:rPr lang="en-GB" dirty="0"/>
              <a:t> </a:t>
            </a:r>
            <a:r>
              <a:rPr lang="en-GB" dirty="0" err="1"/>
              <a:t>komunikasi</a:t>
            </a:r>
            <a:r>
              <a:rPr lang="en-GB" dirty="0"/>
              <a:t> dan </a:t>
            </a:r>
            <a:r>
              <a:rPr lang="en-GB" dirty="0" err="1"/>
              <a:t>diskusi</a:t>
            </a:r>
            <a:r>
              <a:rPr lang="en-GB" dirty="0"/>
              <a:t> yang </a:t>
            </a:r>
            <a:r>
              <a:rPr lang="en-GB" dirty="0" err="1"/>
              <a:t>sangat</a:t>
            </a:r>
            <a:r>
              <a:rPr lang="en-GB" dirty="0"/>
              <a:t> </a:t>
            </a:r>
            <a:r>
              <a:rPr lang="en-GB" dirty="0" err="1"/>
              <a:t>efiesien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para guru dan murid.</a:t>
            </a:r>
          </a:p>
          <a:p>
            <a:pPr algn="just"/>
            <a:r>
              <a:rPr lang="en-GB" dirty="0" err="1"/>
              <a:t>Dengan</a:t>
            </a:r>
            <a:r>
              <a:rPr lang="en-GB" dirty="0"/>
              <a:t> Edmodo,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 </a:t>
            </a:r>
            <a:r>
              <a:rPr lang="en-GB" dirty="0" err="1"/>
              <a:t>berinteraksi</a:t>
            </a:r>
            <a:r>
              <a:rPr lang="en-GB" dirty="0"/>
              <a:t> dan </a:t>
            </a:r>
            <a:r>
              <a:rPr lang="en-GB" dirty="0" err="1"/>
              <a:t>berdiskusi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pantauan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gurunya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Selain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, Edmodo </a:t>
            </a:r>
            <a:r>
              <a:rPr lang="en-GB" dirty="0" err="1"/>
              <a:t>mempermudah</a:t>
            </a:r>
            <a:r>
              <a:rPr lang="en-GB" dirty="0"/>
              <a:t> </a:t>
            </a:r>
            <a:r>
              <a:rPr lang="en-GB" dirty="0" err="1"/>
              <a:t>komunikasi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guru, murid </a:t>
            </a:r>
            <a:r>
              <a:rPr lang="en-GB" dirty="0" err="1"/>
              <a:t>sekaligus</a:t>
            </a:r>
            <a:r>
              <a:rPr lang="en-GB" dirty="0"/>
              <a:t> orang </a:t>
            </a:r>
            <a:r>
              <a:rPr lang="en-GB" dirty="0" err="1"/>
              <a:t>tua</a:t>
            </a:r>
            <a:r>
              <a:rPr lang="en-GB" dirty="0"/>
              <a:t> murid.</a:t>
            </a:r>
          </a:p>
          <a:p>
            <a:pPr algn="just"/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sarana</a:t>
            </a:r>
            <a:r>
              <a:rPr lang="en-GB" dirty="0"/>
              <a:t> yang </a:t>
            </a:r>
            <a:r>
              <a:rPr lang="en-GB" dirty="0" err="1"/>
              <a:t>tepat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ujian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quiz.</a:t>
            </a:r>
          </a:p>
          <a:p>
            <a:pPr algn="just"/>
            <a:r>
              <a:rPr lang="en-GB" dirty="0"/>
              <a:t>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ajar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pertanyaan</a:t>
            </a:r>
            <a:r>
              <a:rPr lang="en-GB" dirty="0"/>
              <a:t>, </a:t>
            </a:r>
            <a:r>
              <a:rPr lang="en-GB" dirty="0" err="1"/>
              <a:t>foto</a:t>
            </a:r>
            <a:r>
              <a:rPr lang="en-GB" dirty="0"/>
              <a:t>, video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murid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. </a:t>
            </a:r>
            <a:r>
              <a:rPr lang="en-GB" dirty="0" err="1"/>
              <a:t>Selain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, murid juga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mengunduh</a:t>
            </a:r>
            <a:r>
              <a:rPr lang="en-GB" dirty="0"/>
              <a:t> </a:t>
            </a:r>
            <a:r>
              <a:rPr lang="en-GB" dirty="0" err="1"/>
              <a:t>bahan</a:t>
            </a:r>
            <a:r>
              <a:rPr lang="en-GB" dirty="0"/>
              <a:t> ajar </a:t>
            </a:r>
            <a:r>
              <a:rPr lang="en-GB" dirty="0" err="1"/>
              <a:t>tersebut</a:t>
            </a:r>
            <a:endParaRPr lang="en-GB" dirty="0"/>
          </a:p>
          <a:p>
            <a:pPr algn="just"/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adanya</a:t>
            </a:r>
            <a:r>
              <a:rPr lang="en-GB" dirty="0"/>
              <a:t> Edmodo, orang </a:t>
            </a:r>
            <a:r>
              <a:rPr lang="en-GB" dirty="0" err="1"/>
              <a:t>tua</a:t>
            </a:r>
            <a:r>
              <a:rPr lang="en-GB" dirty="0"/>
              <a:t> murid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memantau</a:t>
            </a:r>
            <a:r>
              <a:rPr lang="en-GB" dirty="0"/>
              <a:t> </a:t>
            </a:r>
            <a:r>
              <a:rPr lang="en-GB" dirty="0" err="1"/>
              <a:t>kegiatan</a:t>
            </a:r>
            <a:r>
              <a:rPr lang="en-GB" dirty="0"/>
              <a:t>  </a:t>
            </a:r>
            <a:r>
              <a:rPr lang="en-GB" dirty="0" err="1"/>
              <a:t>belajar</a:t>
            </a:r>
            <a:r>
              <a:rPr lang="en-GB" dirty="0">
                <a:hlinkClick r:id="rId2"/>
              </a:rPr>
              <a:t> </a:t>
            </a:r>
            <a:r>
              <a:rPr lang="en-GB" dirty="0" err="1"/>
              <a:t>anaknya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Mempermudah</a:t>
            </a:r>
            <a:r>
              <a:rPr lang="en-GB" dirty="0"/>
              <a:t> guru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soal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mana </a:t>
            </a:r>
            <a:r>
              <a:rPr lang="en-GB" dirty="0" err="1"/>
              <a:t>saja</a:t>
            </a:r>
            <a:r>
              <a:rPr lang="en-GB" dirty="0"/>
              <a:t> dan </a:t>
            </a:r>
            <a:r>
              <a:rPr lang="en-GB" dirty="0" err="1"/>
              <a:t>kapan</a:t>
            </a:r>
            <a:r>
              <a:rPr lang="en-GB" dirty="0"/>
              <a:t> </a:t>
            </a:r>
            <a:r>
              <a:rPr lang="en-GB" dirty="0" err="1"/>
              <a:t>saja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50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0ED6-3BEA-4DDE-8B9C-E5805E04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40687" cy="615535"/>
          </a:xfrm>
        </p:spPr>
        <p:txBody>
          <a:bodyPr>
            <a:normAutofit fontScale="90000"/>
          </a:bodyPr>
          <a:lstStyle/>
          <a:p>
            <a:br>
              <a:rPr lang="pt-BR" sz="4000" b="1" dirty="0"/>
            </a:br>
            <a:r>
              <a:rPr lang="pt-BR" sz="4000" b="1" dirty="0"/>
              <a:t>Fitur-Fitur yang Terdapat pada Edmodo</a:t>
            </a:r>
            <a:br>
              <a:rPr lang="pt-BR" b="1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70241B-3175-49A4-92C9-AA339B8A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152940"/>
            <a:ext cx="928646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Polling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AD9863B-8BAE-49D4-A73A-95CF5AA1D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2" t="40884" r="40241" b="14347"/>
          <a:stretch/>
        </p:blipFill>
        <p:spPr>
          <a:xfrm>
            <a:off x="838199" y="1855303"/>
            <a:ext cx="3842679" cy="2054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20EE8D-2908-47C0-9057-CDAEB6C73D01}"/>
              </a:ext>
            </a:extLst>
          </p:cNvPr>
          <p:cNvSpPr txBox="1"/>
          <p:nvPr/>
        </p:nvSpPr>
        <p:spPr>
          <a:xfrm>
            <a:off x="4956313" y="1855303"/>
            <a:ext cx="4691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Polling </a:t>
            </a:r>
            <a:r>
              <a:rPr lang="en-GB" dirty="0" err="1"/>
              <a:t>merupakan</a:t>
            </a:r>
            <a:r>
              <a:rPr lang="en-GB" dirty="0"/>
              <a:t> salah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yang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di </a:t>
            </a:r>
            <a:r>
              <a:rPr lang="en-GB" dirty="0" err="1"/>
              <a:t>gunakan</a:t>
            </a:r>
            <a:r>
              <a:rPr lang="en-GB" dirty="0"/>
              <a:t> oleh guru.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biasanya</a:t>
            </a:r>
            <a:r>
              <a:rPr lang="en-GB" dirty="0"/>
              <a:t> di </a:t>
            </a:r>
            <a:r>
              <a:rPr lang="en-GB" dirty="0" err="1"/>
              <a:t>gunakan</a:t>
            </a:r>
            <a:r>
              <a:rPr lang="en-GB" dirty="0"/>
              <a:t> oleh guru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tanggapan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Fitur</a:t>
            </a:r>
            <a:r>
              <a:rPr lang="en-GB" dirty="0"/>
              <a:t> Edmodo yang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 yang </a:t>
            </a:r>
            <a:r>
              <a:rPr lang="en-GB" dirty="0" err="1"/>
              <a:t>sangat</a:t>
            </a:r>
            <a:r>
              <a:rPr lang="en-GB" dirty="0"/>
              <a:t>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mendapatkan</a:t>
            </a:r>
            <a:r>
              <a:rPr lang="en-GB" dirty="0"/>
              <a:t> feedback </a:t>
            </a:r>
            <a:r>
              <a:rPr lang="en-GB" dirty="0" err="1"/>
              <a:t>instan</a:t>
            </a:r>
            <a:r>
              <a:rPr lang="en-GB" dirty="0"/>
              <a:t> </a:t>
            </a:r>
            <a:r>
              <a:rPr lang="en-GB" dirty="0" err="1"/>
              <a:t>mengenai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event yang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saja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, </a:t>
            </a:r>
            <a:r>
              <a:rPr lang="en-GB" dirty="0" err="1"/>
              <a:t>tugas</a:t>
            </a:r>
            <a:r>
              <a:rPr lang="en-GB" dirty="0"/>
              <a:t>, dan </a:t>
            </a:r>
            <a:r>
              <a:rPr lang="en-GB" dirty="0" err="1"/>
              <a:t>sebagainya</a:t>
            </a:r>
            <a:r>
              <a:rPr lang="en-GB" dirty="0"/>
              <a:t>. Polling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para murid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makna</a:t>
            </a:r>
            <a:r>
              <a:rPr lang="en-GB" dirty="0"/>
              <a:t> </a:t>
            </a:r>
            <a:r>
              <a:rPr lang="en-GB" dirty="0" err="1"/>
              <a:t>ilmu</a:t>
            </a:r>
            <a:r>
              <a:rPr lang="en-GB" dirty="0"/>
              <a:t> yang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dipelajari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06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D15B-5183-418C-82EA-04AEC024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0026" cy="1325563"/>
          </a:xfrm>
        </p:spPr>
        <p:txBody>
          <a:bodyPr/>
          <a:lstStyle/>
          <a:p>
            <a:r>
              <a:rPr lang="nn-NO" sz="3200" dirty="0"/>
              <a:t>Untuk menggunakan fitur polling, lakukan langkah-langkah berikut :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60298-347A-413F-871D-E0EF2D94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507573"/>
            <a:ext cx="866360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360363" indent="-360363" algn="just">
              <a:buNone/>
              <a:tabLst>
                <a:tab pos="360363" algn="l"/>
              </a:tabLst>
            </a:pPr>
            <a:r>
              <a:rPr lang="en-GB" dirty="0"/>
              <a:t>1. Pada </a:t>
            </a:r>
            <a:r>
              <a:rPr lang="en-GB" dirty="0" err="1"/>
              <a:t>halaman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yang Anda </a:t>
            </a:r>
            <a:r>
              <a:rPr lang="en-GB" dirty="0" err="1"/>
              <a:t>miliki</a:t>
            </a:r>
            <a:r>
              <a:rPr lang="en-GB" dirty="0"/>
              <a:t>, </a:t>
            </a:r>
            <a:r>
              <a:rPr lang="en-GB" dirty="0" err="1"/>
              <a:t>klik</a:t>
            </a:r>
            <a:r>
              <a:rPr lang="en-GB" dirty="0"/>
              <a:t> “Poll” di toolbar </a:t>
            </a:r>
            <a:r>
              <a:rPr lang="en-GB" dirty="0" err="1"/>
              <a:t>bagian</a:t>
            </a:r>
            <a:r>
              <a:rPr lang="en-GB" dirty="0"/>
              <a:t>  </a:t>
            </a:r>
            <a:r>
              <a:rPr lang="en-GB" dirty="0" err="1"/>
              <a:t>atas</a:t>
            </a:r>
            <a:r>
              <a:rPr lang="en-GB" dirty="0"/>
              <a:t>.</a:t>
            </a:r>
          </a:p>
          <a:p>
            <a:pPr marL="360363" indent="-360363" algn="just">
              <a:buNone/>
            </a:pPr>
            <a:r>
              <a:rPr lang="en-GB" dirty="0"/>
              <a:t>2. </a:t>
            </a:r>
            <a:r>
              <a:rPr lang="en-GB" dirty="0" err="1"/>
              <a:t>Ketik</a:t>
            </a:r>
            <a:r>
              <a:rPr lang="en-GB" dirty="0"/>
              <a:t> </a:t>
            </a:r>
            <a:r>
              <a:rPr lang="en-GB" dirty="0" err="1"/>
              <a:t>pertanyaan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dijadikan</a:t>
            </a:r>
            <a:r>
              <a:rPr lang="en-GB" dirty="0"/>
              <a:t> polling pada </a:t>
            </a:r>
            <a:r>
              <a:rPr lang="en-GB" dirty="0" err="1"/>
              <a:t>bagian</a:t>
            </a:r>
            <a:r>
              <a:rPr lang="en-GB" dirty="0"/>
              <a:t> </a:t>
            </a:r>
            <a:r>
              <a:rPr lang="en-GB" dirty="0" err="1"/>
              <a:t>kotak</a:t>
            </a:r>
            <a:r>
              <a:rPr lang="en-GB" dirty="0"/>
              <a:t> “Question”.</a:t>
            </a:r>
          </a:p>
          <a:p>
            <a:pPr marL="263525" indent="-263525" algn="just">
              <a:buNone/>
            </a:pPr>
            <a:r>
              <a:rPr lang="en-GB" dirty="0"/>
              <a:t>3. </a:t>
            </a:r>
            <a:r>
              <a:rPr lang="en-GB" dirty="0" err="1"/>
              <a:t>Ketik</a:t>
            </a:r>
            <a:r>
              <a:rPr lang="en-GB" dirty="0"/>
              <a:t> </a:t>
            </a:r>
            <a:r>
              <a:rPr lang="en-GB" dirty="0" err="1"/>
              <a:t>pilihan</a:t>
            </a:r>
            <a:r>
              <a:rPr lang="en-GB" dirty="0"/>
              <a:t> </a:t>
            </a:r>
            <a:r>
              <a:rPr lang="en-GB" dirty="0" err="1"/>
              <a:t>jawaban</a:t>
            </a:r>
            <a:r>
              <a:rPr lang="en-GB" dirty="0"/>
              <a:t> yang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berikan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dipilih</a:t>
            </a:r>
            <a:r>
              <a:rPr lang="en-GB" dirty="0"/>
              <a:t> murid pada </a:t>
            </a:r>
            <a:r>
              <a:rPr lang="en-GB" dirty="0" err="1"/>
              <a:t>kotak</a:t>
            </a:r>
            <a:r>
              <a:rPr lang="en-GB" dirty="0"/>
              <a:t> “Answer”.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jawaban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dipilih</a:t>
            </a:r>
            <a:r>
              <a:rPr lang="en-GB" dirty="0"/>
              <a:t>, Anda </a:t>
            </a:r>
            <a:r>
              <a:rPr lang="en-GB" dirty="0" err="1"/>
              <a:t>tinggal</a:t>
            </a:r>
            <a:r>
              <a:rPr lang="en-GB" dirty="0"/>
              <a:t> </a:t>
            </a:r>
            <a:r>
              <a:rPr lang="en-GB" dirty="0" err="1"/>
              <a:t>menambah</a:t>
            </a:r>
            <a:r>
              <a:rPr lang="en-GB" dirty="0"/>
              <a:t> </a:t>
            </a:r>
            <a:r>
              <a:rPr lang="en-GB" dirty="0" err="1"/>
              <a:t>jawaban</a:t>
            </a:r>
            <a:r>
              <a:rPr lang="en-GB" dirty="0"/>
              <a:t> </a:t>
            </a:r>
            <a:r>
              <a:rPr lang="en-GB" dirty="0" err="1"/>
              <a:t>tambahan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meng-klik</a:t>
            </a:r>
            <a:r>
              <a:rPr lang="en-GB" dirty="0"/>
              <a:t> “Add Answer”.</a:t>
            </a:r>
          </a:p>
          <a:p>
            <a:pPr marL="263525" indent="-263525" algn="just">
              <a:buNone/>
              <a:tabLst>
                <a:tab pos="179388" algn="l"/>
              </a:tabLst>
            </a:pPr>
            <a:r>
              <a:rPr lang="en-GB" dirty="0"/>
              <a:t>4. </a:t>
            </a:r>
            <a:r>
              <a:rPr lang="en-GB" dirty="0" err="1"/>
              <a:t>Ketik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murid, guru,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tujuan</a:t>
            </a:r>
            <a:r>
              <a:rPr lang="en-GB" dirty="0"/>
              <a:t> yang </a:t>
            </a:r>
            <a:r>
              <a:rPr lang="en-GB" dirty="0" err="1"/>
              <a:t>kita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menjawab</a:t>
            </a:r>
            <a:r>
              <a:rPr lang="en-GB" dirty="0"/>
              <a:t> polling </a:t>
            </a:r>
            <a:r>
              <a:rPr lang="en-GB" dirty="0" err="1"/>
              <a:t>tersebut</a:t>
            </a:r>
            <a:r>
              <a:rPr lang="en-GB" dirty="0"/>
              <a:t>.</a:t>
            </a:r>
          </a:p>
          <a:p>
            <a:pPr marL="263525" indent="-263525" algn="just">
              <a:buNone/>
            </a:pPr>
            <a:r>
              <a:rPr lang="en-GB" dirty="0"/>
              <a:t>5. Kita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memilih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“Send Now” (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dikirimkan</a:t>
            </a:r>
            <a:r>
              <a:rPr lang="en-GB" dirty="0"/>
              <a:t>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juga) </a:t>
            </a:r>
            <a:r>
              <a:rPr lang="en-GB" dirty="0" err="1"/>
              <a:t>atau</a:t>
            </a:r>
            <a:r>
              <a:rPr lang="en-GB" dirty="0"/>
              <a:t> “Send Later” (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dikirimkan</a:t>
            </a:r>
            <a:r>
              <a:rPr lang="en-GB" dirty="0"/>
              <a:t> </a:t>
            </a:r>
            <a:r>
              <a:rPr lang="en-GB" dirty="0" err="1"/>
              <a:t>nanti</a:t>
            </a:r>
            <a:r>
              <a:rPr lang="en-GB" dirty="0"/>
              <a:t> pada </a:t>
            </a:r>
            <a:r>
              <a:rPr lang="en-GB" dirty="0" err="1"/>
              <a:t>waktu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 (</a:t>
            </a:r>
            <a:r>
              <a:rPr lang="en-GB" dirty="0" err="1"/>
              <a:t>besok</a:t>
            </a:r>
            <a:r>
              <a:rPr lang="en-GB" dirty="0"/>
              <a:t>, </a:t>
            </a:r>
            <a:r>
              <a:rPr lang="en-GB" dirty="0" err="1"/>
              <a:t>besok</a:t>
            </a:r>
            <a:r>
              <a:rPr lang="en-GB" dirty="0"/>
              <a:t> </a:t>
            </a:r>
            <a:r>
              <a:rPr lang="en-GB" dirty="0" err="1"/>
              <a:t>lusa</a:t>
            </a:r>
            <a:r>
              <a:rPr lang="en-GB" dirty="0"/>
              <a:t>, </a:t>
            </a:r>
            <a:r>
              <a:rPr lang="en-GB" dirty="0" err="1"/>
              <a:t>dll</a:t>
            </a:r>
            <a:r>
              <a:rPr lang="en-GB" dirty="0"/>
              <a:t>),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istilahnya</a:t>
            </a:r>
            <a:r>
              <a:rPr lang="en-GB" dirty="0"/>
              <a:t> </a:t>
            </a:r>
            <a:r>
              <a:rPr lang="en-GB" dirty="0" err="1"/>
              <a:t>dijadwalkan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481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68C4-1E89-4E2E-B7CD-E6D1EBC8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365125"/>
            <a:ext cx="10515600" cy="743239"/>
          </a:xfrm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3600" b="1" dirty="0"/>
              <a:t>2. Gradebook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0C936-63E8-43F1-8845-E142E6DF2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30" t="15993" r="41228" b="33064"/>
          <a:stretch/>
        </p:blipFill>
        <p:spPr>
          <a:xfrm>
            <a:off x="532311" y="1344037"/>
            <a:ext cx="4122816" cy="2737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3F62C-3D11-42C7-92A9-5C728CF04FF6}"/>
              </a:ext>
            </a:extLst>
          </p:cNvPr>
          <p:cNvSpPr txBox="1"/>
          <p:nvPr/>
        </p:nvSpPr>
        <p:spPr>
          <a:xfrm>
            <a:off x="4890654" y="983672"/>
            <a:ext cx="56883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Fitur</a:t>
            </a:r>
            <a:r>
              <a:rPr lang="en-GB" dirty="0"/>
              <a:t> gradebook </a:t>
            </a:r>
            <a:r>
              <a:rPr lang="en-GB" dirty="0" err="1"/>
              <a:t>mirip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catatan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.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, 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memberi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manual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otomatis</a:t>
            </a:r>
            <a:r>
              <a:rPr lang="en-GB" dirty="0"/>
              <a:t>.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juga </a:t>
            </a:r>
            <a:r>
              <a:rPr lang="en-GB" dirty="0" err="1"/>
              <a:t>memungkinkan</a:t>
            </a:r>
            <a:r>
              <a:rPr lang="en-GB" dirty="0"/>
              <a:t> </a:t>
            </a:r>
            <a:r>
              <a:rPr lang="en-GB" dirty="0" err="1"/>
              <a:t>seorang</a:t>
            </a:r>
            <a:r>
              <a:rPr lang="en-GB" dirty="0"/>
              <a:t> guru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memanajemen</a:t>
            </a:r>
            <a:r>
              <a:rPr lang="en-GB" dirty="0"/>
              <a:t> </a:t>
            </a:r>
            <a:r>
              <a:rPr lang="en-GB" dirty="0" err="1"/>
              <a:t>penilaian</a:t>
            </a:r>
            <a:r>
              <a:rPr lang="en-GB" dirty="0"/>
              <a:t> </a:t>
            </a:r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seluruh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Penilaian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juga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diexport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file .csv. Pada </a:t>
            </a:r>
            <a:r>
              <a:rPr lang="en-GB" dirty="0" err="1"/>
              <a:t>fitur</a:t>
            </a:r>
            <a:r>
              <a:rPr lang="en-GB" dirty="0"/>
              <a:t> Gradebook, guru </a:t>
            </a:r>
            <a:r>
              <a:rPr lang="en-GB" dirty="0" err="1"/>
              <a:t>memegang</a:t>
            </a:r>
            <a:r>
              <a:rPr lang="en-GB" dirty="0"/>
              <a:t> </a:t>
            </a:r>
            <a:r>
              <a:rPr lang="en-GB" dirty="0" err="1"/>
              <a:t>akses</a:t>
            </a:r>
            <a:r>
              <a:rPr lang="en-GB" dirty="0"/>
              <a:t> </a:t>
            </a:r>
            <a:r>
              <a:rPr lang="en-GB" dirty="0" err="1"/>
              <a:t>penuh</a:t>
            </a:r>
            <a:r>
              <a:rPr lang="en-GB" dirty="0"/>
              <a:t> pada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sedangkan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melihat</a:t>
            </a:r>
            <a:r>
              <a:rPr lang="en-GB" dirty="0"/>
              <a:t> </a:t>
            </a:r>
            <a:r>
              <a:rPr lang="en-GB" dirty="0" err="1"/>
              <a:t>rekapan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bentuk</a:t>
            </a:r>
            <a:r>
              <a:rPr lang="en-GB" dirty="0"/>
              <a:t> </a:t>
            </a:r>
            <a:r>
              <a:rPr lang="en-GB" dirty="0" err="1"/>
              <a:t>grafik</a:t>
            </a:r>
            <a:r>
              <a:rPr lang="en-GB" dirty="0"/>
              <a:t> dan </a:t>
            </a:r>
            <a:r>
              <a:rPr lang="en-GB" dirty="0" err="1"/>
              <a:t>penilaian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Fitur</a:t>
            </a:r>
            <a:r>
              <a:rPr lang="en-GB" dirty="0"/>
              <a:t> gradebook </a:t>
            </a:r>
            <a:r>
              <a:rPr lang="en-GB" dirty="0" err="1"/>
              <a:t>sangat</a:t>
            </a:r>
            <a:r>
              <a:rPr lang="en-GB" dirty="0"/>
              <a:t> </a:t>
            </a:r>
            <a:r>
              <a:rPr lang="en-GB" dirty="0" err="1"/>
              <a:t>membantu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catatan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yang </a:t>
            </a:r>
            <a:r>
              <a:rPr lang="en-GB" dirty="0" err="1"/>
              <a:t>terorganisir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. 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 </a:t>
            </a:r>
            <a:r>
              <a:rPr lang="en-GB" dirty="0" err="1"/>
              <a:t>menambahkan</a:t>
            </a:r>
            <a:r>
              <a:rPr lang="en-GB" dirty="0"/>
              <a:t> </a:t>
            </a:r>
            <a:r>
              <a:rPr lang="en-GB" dirty="0" err="1"/>
              <a:t>periode</a:t>
            </a:r>
            <a:r>
              <a:rPr lang="en-GB" dirty="0"/>
              <a:t> </a:t>
            </a:r>
            <a:r>
              <a:rPr lang="en-GB" dirty="0" err="1"/>
              <a:t>penilaian</a:t>
            </a:r>
            <a:r>
              <a:rPr lang="en-GB" dirty="0"/>
              <a:t> pada Progress Book, </a:t>
            </a:r>
            <a:r>
              <a:rPr lang="en-GB" dirty="0" err="1"/>
              <a:t>menambahkan</a:t>
            </a:r>
            <a:r>
              <a:rPr lang="en-GB" dirty="0"/>
              <a:t> </a:t>
            </a:r>
            <a:r>
              <a:rPr lang="en-GB" dirty="0" err="1"/>
              <a:t>tugas</a:t>
            </a:r>
            <a:r>
              <a:rPr lang="en-GB" dirty="0"/>
              <a:t> dan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, dan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memantau</a:t>
            </a:r>
            <a:r>
              <a:rPr lang="en-GB" dirty="0"/>
              <a:t> </a:t>
            </a:r>
            <a:r>
              <a:rPr lang="en-GB" dirty="0" err="1"/>
              <a:t>nilai-nilai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tiap</a:t>
            </a:r>
            <a:r>
              <a:rPr lang="en-GB" dirty="0"/>
              <a:t> murid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. Data yang </a:t>
            </a:r>
            <a:r>
              <a:rPr lang="en-GB" dirty="0" err="1"/>
              <a:t>terorganisir</a:t>
            </a:r>
            <a:r>
              <a:rPr lang="en-GB" dirty="0"/>
              <a:t> juga </a:t>
            </a:r>
            <a:r>
              <a:rPr lang="en-GB" dirty="0" err="1"/>
              <a:t>membuat</a:t>
            </a:r>
            <a:r>
              <a:rPr lang="en-GB" dirty="0"/>
              <a:t> guru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mudah</a:t>
            </a:r>
            <a:r>
              <a:rPr lang="en-GB" dirty="0"/>
              <a:t> </a:t>
            </a:r>
            <a:r>
              <a:rPr lang="en-GB" dirty="0" err="1"/>
              <a:t>memantau</a:t>
            </a:r>
            <a:r>
              <a:rPr lang="en-GB" dirty="0"/>
              <a:t> progress </a:t>
            </a:r>
            <a:r>
              <a:rPr lang="en-GB" dirty="0" err="1"/>
              <a:t>tiap-tiap</a:t>
            </a:r>
            <a:r>
              <a:rPr lang="en-GB" dirty="0"/>
              <a:t> murid, </a:t>
            </a:r>
            <a:r>
              <a:rPr lang="en-GB" dirty="0" err="1"/>
              <a:t>kemajuannya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proses </a:t>
            </a:r>
            <a:r>
              <a:rPr lang="en-GB" dirty="0" err="1"/>
              <a:t>belajar</a:t>
            </a:r>
            <a:r>
              <a:rPr lang="en-GB" dirty="0"/>
              <a:t>,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peringkat</a:t>
            </a:r>
            <a:r>
              <a:rPr lang="en-GB" dirty="0"/>
              <a:t> murid di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376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EC56-9E2B-4B36-8DB7-22D686A6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81109" cy="729384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/>
                </a:solidFill>
              </a:rPr>
            </a:br>
            <a:r>
              <a:rPr lang="en-GB" sz="3600" b="1" dirty="0"/>
              <a:t>3. File and Links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58C7-72B2-4743-90CC-3FB2FB1C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8707582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berfungsi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mengirimkan</a:t>
            </a:r>
            <a:r>
              <a:rPr lang="en-GB" dirty="0"/>
              <a:t> note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lampiran</a:t>
            </a:r>
            <a:r>
              <a:rPr lang="en-GB" dirty="0"/>
              <a:t> file dan link. </a:t>
            </a:r>
            <a:r>
              <a:rPr lang="en-GB" dirty="0" err="1"/>
              <a:t>Biasanya</a:t>
            </a:r>
            <a:r>
              <a:rPr lang="en-GB" dirty="0"/>
              <a:t> file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ber-ekstensi</a:t>
            </a:r>
            <a:r>
              <a:rPr lang="en-GB" dirty="0"/>
              <a:t> .doc, .ppt, .</a:t>
            </a:r>
            <a:r>
              <a:rPr lang="en-GB" dirty="0" err="1"/>
              <a:t>xls</a:t>
            </a:r>
            <a:r>
              <a:rPr lang="en-GB" dirty="0"/>
              <a:t>, .pdf dan lain-lain.</a:t>
            </a:r>
          </a:p>
          <a:p>
            <a:pPr algn="just"/>
            <a:r>
              <a:rPr lang="en-GB" dirty="0" err="1"/>
              <a:t>Sewaktu-waktu</a:t>
            </a:r>
            <a:r>
              <a:rPr lang="en-GB" dirty="0"/>
              <a:t>, </a:t>
            </a:r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en-GB" dirty="0" err="1"/>
              <a:t>menjelaskan</a:t>
            </a:r>
            <a:r>
              <a:rPr lang="en-GB" dirty="0"/>
              <a:t> </a:t>
            </a:r>
            <a:r>
              <a:rPr lang="en-GB" dirty="0" err="1"/>
              <a:t>sesuatu</a:t>
            </a:r>
            <a:r>
              <a:rPr lang="en-GB" dirty="0"/>
              <a:t>, </a:t>
            </a:r>
            <a:r>
              <a:rPr lang="en-GB" dirty="0" err="1"/>
              <a:t>terkadang</a:t>
            </a:r>
            <a:r>
              <a:rPr lang="en-GB" dirty="0"/>
              <a:t> guru 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tambahan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 agar murid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pelajaran</a:t>
            </a:r>
            <a:r>
              <a:rPr lang="en-GB" dirty="0"/>
              <a:t> yang </a:t>
            </a:r>
            <a:r>
              <a:rPr lang="en-GB" dirty="0" err="1"/>
              <a:t>diberikan</a:t>
            </a:r>
            <a:r>
              <a:rPr lang="en-GB" dirty="0"/>
              <a:t>. </a:t>
            </a:r>
            <a:r>
              <a:rPr lang="en-GB" dirty="0" err="1"/>
              <a:t>Disinilah</a:t>
            </a:r>
            <a:r>
              <a:rPr lang="en-GB" dirty="0"/>
              <a:t> </a:t>
            </a:r>
            <a:r>
              <a:rPr lang="en-GB" dirty="0" err="1"/>
              <a:t>gunanya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File dan Links yang </a:t>
            </a:r>
            <a:r>
              <a:rPr lang="en-GB" dirty="0" err="1"/>
              <a:t>ada</a:t>
            </a:r>
            <a:r>
              <a:rPr lang="en-GB" dirty="0"/>
              <a:t> pada Edmodo.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waktu</a:t>
            </a:r>
            <a:r>
              <a:rPr lang="en-GB" dirty="0"/>
              <a:t> </a:t>
            </a:r>
            <a:r>
              <a:rPr lang="en-GB" dirty="0" err="1"/>
              <a:t>singkat</a:t>
            </a:r>
            <a:r>
              <a:rPr lang="en-GB" dirty="0"/>
              <a:t>, 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mengunggah</a:t>
            </a:r>
            <a:r>
              <a:rPr lang="en-GB" dirty="0"/>
              <a:t> </a:t>
            </a:r>
            <a:r>
              <a:rPr lang="en-GB" dirty="0" err="1"/>
              <a:t>gambar</a:t>
            </a:r>
            <a:r>
              <a:rPr lang="en-GB" dirty="0"/>
              <a:t>, video, </a:t>
            </a:r>
            <a:r>
              <a:rPr lang="en-GB" dirty="0" err="1"/>
              <a:t>teks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apapun</a:t>
            </a:r>
            <a:r>
              <a:rPr lang="en-GB" dirty="0"/>
              <a:t> yang </a:t>
            </a:r>
            <a:r>
              <a:rPr lang="en-GB" dirty="0" err="1"/>
              <a:t>menurutnya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meningkatkan</a:t>
            </a:r>
            <a:r>
              <a:rPr lang="en-GB" dirty="0"/>
              <a:t> rasa </a:t>
            </a:r>
            <a:r>
              <a:rPr lang="en-GB" dirty="0" err="1"/>
              <a:t>keingintahuan</a:t>
            </a:r>
            <a:r>
              <a:rPr lang="en-GB" dirty="0"/>
              <a:t> murid </a:t>
            </a:r>
            <a:r>
              <a:rPr lang="en-GB" dirty="0" err="1"/>
              <a:t>ketika</a:t>
            </a:r>
            <a:r>
              <a:rPr lang="en-GB" dirty="0"/>
              <a:t> </a:t>
            </a:r>
            <a:r>
              <a:rPr lang="en-GB" dirty="0" err="1"/>
              <a:t>belajar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tambahan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tersimpan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file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mengunggahnya</a:t>
            </a:r>
            <a:r>
              <a:rPr lang="en-GB" dirty="0"/>
              <a:t> agar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dilihat</a:t>
            </a:r>
            <a:r>
              <a:rPr lang="en-GB" dirty="0"/>
              <a:t> murid. </a:t>
            </a:r>
            <a:r>
              <a:rPr lang="en-GB" dirty="0" err="1"/>
              <a:t>Sementara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tambahan</a:t>
            </a:r>
            <a:r>
              <a:rPr lang="en-GB" dirty="0"/>
              <a:t> </a:t>
            </a:r>
            <a:r>
              <a:rPr lang="en-GB" dirty="0" err="1"/>
              <a:t>materi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masih</a:t>
            </a:r>
            <a:r>
              <a:rPr lang="en-GB" dirty="0"/>
              <a:t> </a:t>
            </a:r>
            <a:r>
              <a:rPr lang="en-GB" dirty="0" err="1"/>
              <a:t>berada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website </a:t>
            </a:r>
            <a:r>
              <a:rPr lang="en-GB" dirty="0" err="1"/>
              <a:t>tertentu</a:t>
            </a:r>
            <a:r>
              <a:rPr lang="en-GB" dirty="0"/>
              <a:t> dan </a:t>
            </a:r>
            <a:r>
              <a:rPr lang="en-GB" dirty="0" err="1"/>
              <a:t>ukurannya</a:t>
            </a:r>
            <a:r>
              <a:rPr lang="en-GB" dirty="0"/>
              <a:t> </a:t>
            </a:r>
            <a:r>
              <a:rPr lang="en-GB" dirty="0" err="1"/>
              <a:t>cukup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diunduh</a:t>
            </a:r>
            <a:r>
              <a:rPr lang="en-GB" dirty="0"/>
              <a:t>, guru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link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diakses</a:t>
            </a:r>
            <a:r>
              <a:rPr lang="en-GB" dirty="0"/>
              <a:t>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pelajaran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0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1627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Office Theme</vt:lpstr>
      <vt:lpstr>PowerPoint Presentation</vt:lpstr>
      <vt:lpstr>Pengertian Edmodo</vt:lpstr>
      <vt:lpstr>PowerPoint Presentation</vt:lpstr>
      <vt:lpstr>PowerPoint Presentation</vt:lpstr>
      <vt:lpstr> Manfaat Edmodo untuk Pembelajaran </vt:lpstr>
      <vt:lpstr> Fitur-Fitur yang Terdapat pada Edmodo </vt:lpstr>
      <vt:lpstr>Untuk menggunakan fitur polling, lakukan langkah-langkah berikut :</vt:lpstr>
      <vt:lpstr> 2. Gradebook </vt:lpstr>
      <vt:lpstr> 3. File and Links </vt:lpstr>
      <vt:lpstr> 4. Quiz </vt:lpstr>
      <vt:lpstr>5. Library</vt:lpstr>
      <vt:lpstr> 6. Assignment </vt:lpstr>
      <vt:lpstr>7. Award Badge</vt:lpstr>
      <vt:lpstr>Parent Code</vt:lpstr>
      <vt:lpstr>PowerPoint Presentation</vt:lpstr>
      <vt:lpstr>Langkah-Langkah membuat akun siswa pada Edmodo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2021-05-15T14:33:40Z</dcterms:created>
  <dcterms:modified xsi:type="dcterms:W3CDTF">2022-02-13T02:41:35Z</dcterms:modified>
</cp:coreProperties>
</file>