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3E86-F5CC-4219-8C94-312A8D113B0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BCD5-C74A-4BD5-9ACE-A9901DC7C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2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3E86-F5CC-4219-8C94-312A8D113B0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BCD5-C74A-4BD5-9ACE-A9901DC7C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45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3E86-F5CC-4219-8C94-312A8D113B0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BCD5-C74A-4BD5-9ACE-A9901DC7C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397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3E86-F5CC-4219-8C94-312A8D113B0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BCD5-C74A-4BD5-9ACE-A9901DC7C14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4702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3E86-F5CC-4219-8C94-312A8D113B0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BCD5-C74A-4BD5-9ACE-A9901DC7C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588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3E86-F5CC-4219-8C94-312A8D113B0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BCD5-C74A-4BD5-9ACE-A9901DC7C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53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3E86-F5CC-4219-8C94-312A8D113B0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BCD5-C74A-4BD5-9ACE-A9901DC7C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749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3E86-F5CC-4219-8C94-312A8D113B0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BCD5-C74A-4BD5-9ACE-A9901DC7C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900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3E86-F5CC-4219-8C94-312A8D113B0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BCD5-C74A-4BD5-9ACE-A9901DC7C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51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3E86-F5CC-4219-8C94-312A8D113B0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BCD5-C74A-4BD5-9ACE-A9901DC7C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15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3E86-F5CC-4219-8C94-312A8D113B0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BCD5-C74A-4BD5-9ACE-A9901DC7C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3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3E86-F5CC-4219-8C94-312A8D113B0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BCD5-C74A-4BD5-9ACE-A9901DC7C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5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3E86-F5CC-4219-8C94-312A8D113B0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BCD5-C74A-4BD5-9ACE-A9901DC7C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5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3E86-F5CC-4219-8C94-312A8D113B0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BCD5-C74A-4BD5-9ACE-A9901DC7C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8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3E86-F5CC-4219-8C94-312A8D113B0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BCD5-C74A-4BD5-9ACE-A9901DC7C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71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3E86-F5CC-4219-8C94-312A8D113B0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BCD5-C74A-4BD5-9ACE-A9901DC7C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3E86-F5CC-4219-8C94-312A8D113B0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BCD5-C74A-4BD5-9ACE-A9901DC7C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3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13E86-F5CC-4219-8C94-312A8D113B0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3BCD5-C74A-4BD5-9ACE-A9901DC7C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849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iki/Adegan" TargetMode="External"/><Relationship Id="rId2" Type="http://schemas.openxmlformats.org/officeDocument/2006/relationships/hyperlink" Target="https://id.wikipedia.org/wiki/Jaw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d.wikipedia.org/wiki/Improvisasi" TargetMode="External"/><Relationship Id="rId5" Type="http://schemas.openxmlformats.org/officeDocument/2006/relationships/hyperlink" Target="https://id.wikipedia.org/wiki/Spontan" TargetMode="External"/><Relationship Id="rId4" Type="http://schemas.openxmlformats.org/officeDocument/2006/relationships/hyperlink" Target="https://id.wikipedia.org/wiki/Seni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4EF98-3C66-4850-97DD-A77777427D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DRAMA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7A2FD2-10D8-4215-B928-F5AE4FA44B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XII IPA/IPS</a:t>
            </a:r>
          </a:p>
          <a:p>
            <a:r>
              <a:rPr lang="en-US" dirty="0"/>
              <a:t>DRA. LIZA EVIYANTI, M.PD</a:t>
            </a:r>
          </a:p>
        </p:txBody>
      </p:sp>
    </p:spTree>
    <p:extLst>
      <p:ext uri="{BB962C8B-B14F-4D97-AF65-F5344CB8AC3E}">
        <p14:creationId xmlns:p14="http://schemas.microsoft.com/office/powerpoint/2010/main" val="1443573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3148A-E883-4F92-96F0-73B3F2DC3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1442921"/>
            <a:ext cx="10353762" cy="3695136"/>
          </a:xfrm>
        </p:spPr>
        <p:txBody>
          <a:bodyPr/>
          <a:lstStyle/>
          <a:p>
            <a:pPr marL="344488" marR="0" indent="-344488">
              <a:buNone/>
            </a:pP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Komedi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mempertunjukkan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kelucuan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para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tokoh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alur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cerita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lucu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03225" marR="0" indent="-403225">
              <a:buNone/>
            </a:pP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Tragekomedi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memadukan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antara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tragedi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komedi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pada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waktu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82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38874-D433-428E-B7C5-BC1D5B03A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indent="-404813"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Melodrama,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yang dialog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lakonnya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dilakukan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sambil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diiringi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oleh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musik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melodi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511175" indent="-511175"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Tablo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dilakukan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dimana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para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tokoh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melakukan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dialog,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tapi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mengutamakan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kemampuan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melakukan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gerakan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tanpa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suara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seperti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pantonim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253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4EB25-9A2D-4676-A693-4C0C1F641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indent="-463550">
              <a:buNone/>
            </a:pP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Farce,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mempertunjukkan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berbagai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lucu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melalui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tingkah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para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pelakon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Mirip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seperti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dagelan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tetapi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sepenuhnya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seperti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dagelan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090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7E14B-8F66-424C-B11A-EECF73529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err="1"/>
              <a:t>Dagelan</a:t>
            </a:r>
            <a:r>
              <a:rPr lang="en-US" sz="2800" dirty="0"/>
              <a:t> (</a:t>
            </a:r>
            <a:r>
              <a:rPr lang="en-US" sz="2800" dirty="0" err="1">
                <a:hlinkClick r:id="rId2" tooltip="Jawa"/>
              </a:rPr>
              <a:t>Jawa</a:t>
            </a:r>
            <a:r>
              <a:rPr lang="en-US" sz="2800" dirty="0"/>
              <a:t>)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lawak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>
                <a:hlinkClick r:id="rId3" tooltip="Adegan"/>
              </a:rPr>
              <a:t>adegan</a:t>
            </a:r>
            <a:r>
              <a:rPr lang="en-US" sz="2800" dirty="0"/>
              <a:t> yang </a:t>
            </a:r>
            <a:r>
              <a:rPr lang="en-US" sz="2800" dirty="0" err="1"/>
              <a:t>menimbulkan</a:t>
            </a:r>
            <a:r>
              <a:rPr lang="en-US" sz="2800" dirty="0"/>
              <a:t> </a:t>
            </a:r>
            <a:r>
              <a:rPr lang="en-US" sz="2800" dirty="0" err="1"/>
              <a:t>kelucuan</a:t>
            </a:r>
            <a:r>
              <a:rPr lang="en-US" sz="2800" dirty="0"/>
              <a:t>.</a:t>
            </a:r>
          </a:p>
          <a:p>
            <a:r>
              <a:rPr lang="en-US" sz="2800" dirty="0" err="1"/>
              <a:t>Dagelan</a:t>
            </a:r>
            <a:r>
              <a:rPr lang="en-US" sz="2800" dirty="0"/>
              <a:t> </a:t>
            </a:r>
            <a:r>
              <a:rPr lang="en-US" sz="2800" dirty="0" err="1"/>
              <a:t>termasuk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salah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>
                <a:hlinkClick r:id="rId4" tooltip="Seni"/>
              </a:rPr>
              <a:t>seni</a:t>
            </a:r>
            <a:r>
              <a:rPr lang="en-US" sz="2800" dirty="0"/>
              <a:t> </a:t>
            </a:r>
            <a:r>
              <a:rPr lang="en-US" sz="2800" dirty="0" err="1"/>
              <a:t>rakyat</a:t>
            </a:r>
            <a:r>
              <a:rPr lang="en-US" sz="2800" dirty="0"/>
              <a:t> yang </a:t>
            </a:r>
            <a:r>
              <a:rPr lang="en-US" sz="2800" dirty="0" err="1"/>
              <a:t>sifatnya</a:t>
            </a:r>
            <a:r>
              <a:rPr lang="en-US" sz="2800" dirty="0"/>
              <a:t> </a:t>
            </a:r>
            <a:r>
              <a:rPr lang="en-US" sz="2800" dirty="0" err="1">
                <a:hlinkClick r:id="rId5" tooltip="Spontan"/>
              </a:rPr>
              <a:t>spontan</a:t>
            </a:r>
            <a:r>
              <a:rPr lang="en-US" sz="2800" dirty="0"/>
              <a:t>. </a:t>
            </a:r>
            <a:r>
              <a:rPr lang="en-US" sz="2800" dirty="0" err="1"/>
              <a:t>Pementasan</a:t>
            </a:r>
            <a:r>
              <a:rPr lang="en-US" sz="2800" dirty="0"/>
              <a:t> </a:t>
            </a:r>
            <a:r>
              <a:rPr lang="en-US" sz="2800" dirty="0" err="1"/>
              <a:t>seni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terikat</a:t>
            </a:r>
            <a:r>
              <a:rPr lang="en-US" sz="2800" dirty="0"/>
              <a:t> pada </a:t>
            </a:r>
            <a:r>
              <a:rPr lang="en-US" sz="2800" dirty="0" err="1"/>
              <a:t>naskah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teks</a:t>
            </a:r>
            <a:r>
              <a:rPr lang="en-US" sz="2800" dirty="0"/>
              <a:t> yang </a:t>
            </a:r>
            <a:r>
              <a:rPr lang="en-US" sz="2800" dirty="0" err="1"/>
              <a:t>memberi</a:t>
            </a:r>
            <a:r>
              <a:rPr lang="en-US" sz="2800" dirty="0"/>
              <a:t> </a:t>
            </a:r>
            <a:r>
              <a:rPr lang="en-US" sz="2800" dirty="0" err="1"/>
              <a:t>alur</a:t>
            </a:r>
            <a:r>
              <a:rPr lang="en-US" sz="2800" dirty="0"/>
              <a:t> </a:t>
            </a:r>
            <a:r>
              <a:rPr lang="en-US" sz="2800" dirty="0" err="1"/>
              <a:t>cerita</a:t>
            </a:r>
            <a:r>
              <a:rPr lang="en-US" sz="2800" dirty="0"/>
              <a:t>. </a:t>
            </a:r>
            <a:r>
              <a:rPr lang="en-US" sz="2800" dirty="0" err="1"/>
              <a:t>Spontanitas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>
                <a:hlinkClick r:id="rId6" tooltip="Improvisasi"/>
              </a:rPr>
              <a:t>improvisasi</a:t>
            </a:r>
            <a:r>
              <a:rPr lang="en-US" sz="2800" dirty="0"/>
              <a:t> </a:t>
            </a:r>
            <a:r>
              <a:rPr lang="en-US" sz="2800" dirty="0" err="1"/>
              <a:t>percakapan</a:t>
            </a:r>
            <a:r>
              <a:rPr lang="en-US" sz="2800" dirty="0"/>
              <a:t> yang </a:t>
            </a:r>
            <a:r>
              <a:rPr lang="en-US" sz="2800" dirty="0" err="1"/>
              <a:t>dilakukan</a:t>
            </a:r>
            <a:r>
              <a:rPr lang="en-US" sz="2800" dirty="0"/>
              <a:t> oleh </a:t>
            </a:r>
            <a:r>
              <a:rPr lang="en-US" sz="2800" dirty="0" err="1"/>
              <a:t>pemain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5813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68193-E371-416F-8E00-5881C5CF3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STRUKTUR DRAMA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7BB64-B026-4A54-A633-3C33AD4E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8650" marR="0" indent="-628650" defTabSz="285750">
              <a:buNone/>
              <a:tabLst>
                <a:tab pos="225425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Babak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Episode,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naskah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yang 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merangkum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peristiwa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suatu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tempat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urutan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waktu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tertentu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628650" marR="0" indent="-403225"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Adegan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menunjukkan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perubahan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peristiwa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ditandai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pergantian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setting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waktu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tempat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tokoh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496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61648-E729-48AE-9008-F53A8E3A9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03225" marR="0" indent="-403225"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Dialog,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percakapan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dilakukan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oleh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beberapa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tokoh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drama. Dialog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merupakan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utama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membedakan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lainnya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03225" marR="0" indent="-403225"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Prolog,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kata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pengantar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ketika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masuk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sebuah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memberikan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gambaran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umum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tentang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dipentaskan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179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EBC6C-01E0-4CF6-BF88-4EF6BE7A0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3225" indent="-403225"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Epilog,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akhir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sebuah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dimana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isinya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kesimpulan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makna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pesan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dipentaskan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906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>
            <a:extLst>
              <a:ext uri="{FF2B5EF4-FFF2-40B4-BE49-F238E27FC236}">
                <a16:creationId xmlns:a16="http://schemas.microsoft.com/office/drawing/2014/main" id="{099D6ECB-3ECF-4715-BED1-4C1BF15A805B}"/>
              </a:ext>
            </a:extLst>
          </p:cNvPr>
          <p:cNvSpPr/>
          <p:nvPr/>
        </p:nvSpPr>
        <p:spPr>
          <a:xfrm>
            <a:off x="2386940" y="2220686"/>
            <a:ext cx="7517081" cy="220881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Bradley Hand ITC" panose="03070402050302030203" pitchFamily="66" charset="0"/>
              </a:rPr>
              <a:t>Selamat</a:t>
            </a:r>
            <a:r>
              <a:rPr lang="en-US" sz="3600" dirty="0">
                <a:solidFill>
                  <a:srgbClr val="FF0000"/>
                </a:solidFill>
                <a:latin typeface="Bradley Hand ITC" panose="03070402050302030203" pitchFamily="66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Bradley Hand ITC" panose="03070402050302030203" pitchFamily="66" charset="0"/>
              </a:rPr>
              <a:t>belajar</a:t>
            </a:r>
            <a:r>
              <a:rPr lang="en-US" sz="3600" dirty="0">
                <a:solidFill>
                  <a:srgbClr val="FF0000"/>
                </a:solidFill>
                <a:latin typeface="Bradley Hand ITC" panose="03070402050302030203" pitchFamily="66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Bradley Hand ITC" panose="03070402050302030203" pitchFamily="66" charset="0"/>
              </a:rPr>
              <a:t>tetap</a:t>
            </a:r>
            <a:r>
              <a:rPr lang="en-US" sz="3600" dirty="0">
                <a:solidFill>
                  <a:srgbClr val="FF0000"/>
                </a:solidFill>
                <a:latin typeface="Bradley Hand ITC" panose="03070402050302030203" pitchFamily="66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Bradley Hand ITC" panose="03070402050302030203" pitchFamily="66" charset="0"/>
              </a:rPr>
              <a:t>semangat</a:t>
            </a:r>
            <a:endParaRPr lang="en-US" sz="3600" dirty="0">
              <a:solidFill>
                <a:srgbClr val="FF000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60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EC170-CBF5-4F3A-99A6-A39BFE1E4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HAKEKAT DRAMA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A5146-94CD-4C5C-8F74-3052D6D15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Drama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berasal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bahasa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Yunani,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draomai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berarti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berbuat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bertindak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Kata drama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diartikan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perbuatan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tindakan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drama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sastra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ditulis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dialog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maksud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dipertunjukkan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aktor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18787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11664-08BB-4EA8-9BCC-CEA99AC33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Pementasan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naskah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drama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dikenal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istilah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teater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Drama juga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dikatakan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cerita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diperagakan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panggung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naskah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654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9DEDB-C9A6-4747-974F-577E64255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umumnya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drama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arti,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drama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arti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drama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arti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sempit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drama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arti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tontonan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pertunjukkan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mengandung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cerita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ditontonkan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dipertunjukkan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khalayak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61449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7658D-5EB4-4FF8-AECE-C6DDE8E6F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drama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arti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sempit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ialah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kisah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hidup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diproyeksikan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panggung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886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B5A4A-B2E8-4469-AA96-B182269B0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Ciri-Ciri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9E619-F5E4-4D5D-AAED-7839D13C8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/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Memiliki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Pesan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Moral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Drama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memiliki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ciri-ciri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harus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berdialog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Dari dialog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inilah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kemudian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berbagai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pesan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moral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tersampaikan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Pesan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moral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bisa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diambil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pelajarannya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penonton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pengarang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harus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pandai-pandai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menyisipkan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pesannya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melalui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dialog.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Begitu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juga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pemainnya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harus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pandai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mengutarakan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agar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pesan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moral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bisa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sampai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benar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409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51A2A-8CBE-4E23-81EF-5735BD342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377538"/>
            <a:ext cx="10353762" cy="4413662"/>
          </a:xfrm>
        </p:spPr>
        <p:txBody>
          <a:bodyPr/>
          <a:lstStyle/>
          <a:p>
            <a:pPr marL="0" marR="0"/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Memiliki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Konflik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Drama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harus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memiliki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konflik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jelas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Ciri-ciri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wajib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menentukan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kualitas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dramanya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Semakin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pelik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konflik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disajikan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semakin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berkualitas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tersebut.Konflik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bisa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tersampaikan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jika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pemain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bisa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menguasai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wataknya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Hal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inilah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menjadikan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penulis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naskah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pemain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harus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saling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bekerja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966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4D9A7-7D3E-4E8B-B866-151EF9896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187532"/>
            <a:ext cx="10353762" cy="4603668"/>
          </a:xfrm>
        </p:spPr>
        <p:txBody>
          <a:bodyPr/>
          <a:lstStyle/>
          <a:p>
            <a:pPr marL="0" marR="0"/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Gaya Bahasa Khas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Gaya Bahasa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sebuah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menentukan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persepsi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penontonnya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Ciri-ciri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pula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menunjukkan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sebuah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masa,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situasi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kondisi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keadaan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sosial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budaya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cerita.Untuk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ciri-ciri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tentang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bahasa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tanggung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jawab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pengarang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saja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melainkan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juga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pemeran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Pengarang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membuat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sementara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pemeran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mewujudkannya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pentas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dipertontonkan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546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D3E74-9D8B-4355-8C2D-3515A9341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JENIS-JENIS DRAMA</a:t>
            </a:r>
            <a:b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98E6D-C632-4277-B058-95E86C00D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8975" marR="0" indent="-403225"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Tragedi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mengisahkan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kesedihan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tokoh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utama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Biasanya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berakhir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kisah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menyedihkan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628650" marR="0" indent="-628650"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2. Opera,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drama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dialognya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dilakukan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bernyayi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diiringi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musik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7991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104</TotalTime>
  <Words>658</Words>
  <Application>Microsoft Office PowerPoint</Application>
  <PresentationFormat>Widescreen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Bookman Old Style</vt:lpstr>
      <vt:lpstr>Bradley Hand ITC</vt:lpstr>
      <vt:lpstr>Calibri</vt:lpstr>
      <vt:lpstr>Rockwell</vt:lpstr>
      <vt:lpstr>Times New Roman</vt:lpstr>
      <vt:lpstr>Damask</vt:lpstr>
      <vt:lpstr>DRAMA</vt:lpstr>
      <vt:lpstr>HAKEKAT DRAMA</vt:lpstr>
      <vt:lpstr>PowerPoint Presentation</vt:lpstr>
      <vt:lpstr>PowerPoint Presentation</vt:lpstr>
      <vt:lpstr>PowerPoint Presentation</vt:lpstr>
      <vt:lpstr>Ciri-Ciri Drama </vt:lpstr>
      <vt:lpstr>PowerPoint Presentation</vt:lpstr>
      <vt:lpstr>PowerPoint Presentation</vt:lpstr>
      <vt:lpstr>JENIS-JENIS DRAMA </vt:lpstr>
      <vt:lpstr>PowerPoint Presentation</vt:lpstr>
      <vt:lpstr>PowerPoint Presentation</vt:lpstr>
      <vt:lpstr>PowerPoint Presentation</vt:lpstr>
      <vt:lpstr>PowerPoint Presentation</vt:lpstr>
      <vt:lpstr>STRUKTUR DRAMA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17</cp:revision>
  <dcterms:created xsi:type="dcterms:W3CDTF">2021-03-01T02:12:11Z</dcterms:created>
  <dcterms:modified xsi:type="dcterms:W3CDTF">2021-03-01T03:56:44Z</dcterms:modified>
</cp:coreProperties>
</file>