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2"/>
  </p:notesMasterIdLst>
  <p:sldIdLst>
    <p:sldId id="256" r:id="rId2"/>
    <p:sldId id="267" r:id="rId3"/>
    <p:sldId id="258" r:id="rId4"/>
    <p:sldId id="259" r:id="rId5"/>
    <p:sldId id="257" r:id="rId6"/>
    <p:sldId id="284" r:id="rId7"/>
    <p:sldId id="285" r:id="rId8"/>
    <p:sldId id="260" r:id="rId9"/>
    <p:sldId id="286" r:id="rId10"/>
    <p:sldId id="261" r:id="rId11"/>
    <p:sldId id="288" r:id="rId12"/>
    <p:sldId id="268" r:id="rId13"/>
    <p:sldId id="266" r:id="rId14"/>
    <p:sldId id="287" r:id="rId15"/>
    <p:sldId id="264" r:id="rId16"/>
    <p:sldId id="289" r:id="rId17"/>
    <p:sldId id="280" r:id="rId18"/>
    <p:sldId id="290" r:id="rId19"/>
    <p:sldId id="291" r:id="rId20"/>
    <p:sldId id="292"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74A066CA-B071-4440-A354-7F75D299EB62}">
  <a:tblStyle styleId="{74A066CA-B071-4440-A354-7F75D299EB62}"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6" d="100"/>
          <a:sy n="96" d="100"/>
        </p:scale>
        <p:origin x="-516" y="1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62293110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946841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36584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892281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15032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4234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49116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51058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Shape 2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2" name="Shape 2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5861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3535290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33276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59639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93479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60880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8389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91965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398042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9" name="Shape 9"/>
          <p:cNvSpPr/>
          <p:nvPr/>
        </p:nvSpPr>
        <p:spPr>
          <a:xfrm>
            <a:off x="0" y="0"/>
            <a:ext cx="9144000" cy="3745800"/>
          </a:xfrm>
          <a:prstGeom prst="rect">
            <a:avLst/>
          </a:prstGeom>
          <a:solidFill>
            <a:srgbClr val="FF0040">
              <a:alpha val="81920"/>
            </a:srgbClr>
          </a:solidFill>
          <a:ln>
            <a:noFill/>
          </a:ln>
        </p:spPr>
        <p:txBody>
          <a:bodyPr lIns="91425" tIns="91425" rIns="91425" bIns="91425" anchor="ctr" anchorCtr="0">
            <a:noAutofit/>
          </a:bodyPr>
          <a:lstStyle/>
          <a:p>
            <a:pPr lvl="0">
              <a:spcBef>
                <a:spcPts val="0"/>
              </a:spcBef>
              <a:buNone/>
            </a:pPr>
            <a:endParaRPr/>
          </a:p>
        </p:txBody>
      </p:sp>
      <p:sp>
        <p:nvSpPr>
          <p:cNvPr id="10" name="Shape 10"/>
          <p:cNvSpPr/>
          <p:nvPr/>
        </p:nvSpPr>
        <p:spPr>
          <a:xfrm>
            <a:off x="579000" y="1920450"/>
            <a:ext cx="54300" cy="1191900"/>
          </a:xfrm>
          <a:prstGeom prst="rect">
            <a:avLst/>
          </a:prstGeom>
          <a:solidFill>
            <a:srgbClr val="FFFFFF"/>
          </a:solidFill>
          <a:ln>
            <a:noFill/>
          </a:ln>
        </p:spPr>
        <p:txBody>
          <a:bodyPr lIns="91425" tIns="91425" rIns="91425" bIns="91425" anchor="ctr" anchorCtr="0">
            <a:noAutofit/>
          </a:bodyPr>
          <a:lstStyle/>
          <a:p>
            <a:pPr lvl="0" rtl="0">
              <a:spcBef>
                <a:spcPts val="0"/>
              </a:spcBef>
              <a:buNone/>
            </a:pPr>
            <a:endParaRPr>
              <a:solidFill>
                <a:srgbClr val="FFFFFF"/>
              </a:solidFill>
            </a:endParaRPr>
          </a:p>
        </p:txBody>
      </p:sp>
      <p:sp>
        <p:nvSpPr>
          <p:cNvPr id="11" name="Shape 11"/>
          <p:cNvSpPr txBox="1">
            <a:spLocks noGrp="1"/>
          </p:cNvSpPr>
          <p:nvPr>
            <p:ph type="ctrTitle"/>
          </p:nvPr>
        </p:nvSpPr>
        <p:spPr>
          <a:xfrm>
            <a:off x="685800" y="1915625"/>
            <a:ext cx="5412300" cy="1159799"/>
          </a:xfrm>
          <a:prstGeom prst="rect">
            <a:avLst/>
          </a:prstGeom>
        </p:spPr>
        <p:txBody>
          <a:bodyPr lIns="91425" tIns="91425" rIns="91425" bIns="91425" anchor="ctr" anchorCtr="0"/>
          <a:lstStyle>
            <a:lvl1pPr lvl="0">
              <a:spcBef>
                <a:spcPts val="0"/>
              </a:spcBef>
              <a:buClr>
                <a:srgbClr val="FFFFFF"/>
              </a:buClr>
              <a:buSzPct val="100000"/>
              <a:defRPr sz="4800">
                <a:solidFill>
                  <a:srgbClr val="FFFFFF"/>
                </a:solidFill>
              </a:defRPr>
            </a:lvl1pPr>
            <a:lvl2pPr lvl="1">
              <a:spcBef>
                <a:spcPts val="0"/>
              </a:spcBef>
              <a:buClr>
                <a:srgbClr val="FFFFFF"/>
              </a:buClr>
              <a:buSzPct val="100000"/>
              <a:defRPr sz="4800">
                <a:solidFill>
                  <a:srgbClr val="FFFFFF"/>
                </a:solidFill>
              </a:defRPr>
            </a:lvl2pPr>
            <a:lvl3pPr lvl="2">
              <a:spcBef>
                <a:spcPts val="0"/>
              </a:spcBef>
              <a:buClr>
                <a:srgbClr val="FFFFFF"/>
              </a:buClr>
              <a:buSzPct val="100000"/>
              <a:defRPr sz="4800">
                <a:solidFill>
                  <a:srgbClr val="FFFFFF"/>
                </a:solidFill>
              </a:defRPr>
            </a:lvl3pPr>
            <a:lvl4pPr lvl="3">
              <a:spcBef>
                <a:spcPts val="0"/>
              </a:spcBef>
              <a:buClr>
                <a:srgbClr val="FFFFFF"/>
              </a:buClr>
              <a:buSzPct val="100000"/>
              <a:defRPr sz="4800">
                <a:solidFill>
                  <a:srgbClr val="FFFFFF"/>
                </a:solidFill>
              </a:defRPr>
            </a:lvl4pPr>
            <a:lvl5pPr lvl="4">
              <a:spcBef>
                <a:spcPts val="0"/>
              </a:spcBef>
              <a:buClr>
                <a:srgbClr val="FFFFFF"/>
              </a:buClr>
              <a:buSzPct val="100000"/>
              <a:defRPr sz="4800">
                <a:solidFill>
                  <a:srgbClr val="FFFFFF"/>
                </a:solidFill>
              </a:defRPr>
            </a:lvl5pPr>
            <a:lvl6pPr lvl="5">
              <a:spcBef>
                <a:spcPts val="0"/>
              </a:spcBef>
              <a:buClr>
                <a:srgbClr val="FFFFFF"/>
              </a:buClr>
              <a:buSzPct val="100000"/>
              <a:defRPr sz="4800">
                <a:solidFill>
                  <a:srgbClr val="FFFFFF"/>
                </a:solidFill>
              </a:defRPr>
            </a:lvl6pPr>
            <a:lvl7pPr lvl="6">
              <a:spcBef>
                <a:spcPts val="0"/>
              </a:spcBef>
              <a:buClr>
                <a:srgbClr val="FFFFFF"/>
              </a:buClr>
              <a:buSzPct val="100000"/>
              <a:defRPr sz="4800">
                <a:solidFill>
                  <a:srgbClr val="FFFFFF"/>
                </a:solidFill>
              </a:defRPr>
            </a:lvl7pPr>
            <a:lvl8pPr lvl="7">
              <a:spcBef>
                <a:spcPts val="0"/>
              </a:spcBef>
              <a:buClr>
                <a:srgbClr val="FFFFFF"/>
              </a:buClr>
              <a:buSzPct val="100000"/>
              <a:defRPr sz="4800">
                <a:solidFill>
                  <a:srgbClr val="FFFFFF"/>
                </a:solidFill>
              </a:defRPr>
            </a:lvl8pPr>
            <a:lvl9pPr lvl="8">
              <a:spcBef>
                <a:spcPts val="0"/>
              </a:spcBef>
              <a:buClr>
                <a:srgbClr val="FFFFFF"/>
              </a:buClr>
              <a:buSzPct val="100000"/>
              <a:defRPr sz="4800">
                <a:solidFill>
                  <a:srgbClr val="FFFFFF"/>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Image background">
    <p:spTree>
      <p:nvGrpSpPr>
        <p:cNvPr id="1" name="Shape 52"/>
        <p:cNvGrpSpPr/>
        <p:nvPr/>
      </p:nvGrpSpPr>
      <p:grpSpPr>
        <a:xfrm>
          <a:off x="0" y="0"/>
          <a:ext cx="0" cy="0"/>
          <a:chOff x="0" y="0"/>
          <a:chExt cx="0" cy="0"/>
        </a:xfrm>
      </p:grpSpPr>
      <p:sp>
        <p:nvSpPr>
          <p:cNvPr id="53" name="Shape 53"/>
          <p:cNvSpPr/>
          <p:nvPr/>
        </p:nvSpPr>
        <p:spPr>
          <a:xfrm>
            <a:off x="0" y="0"/>
            <a:ext cx="2291999" cy="5143499"/>
          </a:xfrm>
          <a:prstGeom prst="rect">
            <a:avLst/>
          </a:prstGeom>
          <a:solidFill>
            <a:srgbClr val="FF0040">
              <a:alpha val="81920"/>
            </a:srgbClr>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lank color">
    <p:spTree>
      <p:nvGrpSpPr>
        <p:cNvPr id="1" name="Shape 60"/>
        <p:cNvGrpSpPr/>
        <p:nvPr/>
      </p:nvGrpSpPr>
      <p:grpSpPr>
        <a:xfrm>
          <a:off x="0" y="0"/>
          <a:ext cx="0" cy="0"/>
          <a:chOff x="0" y="0"/>
          <a:chExt cx="0" cy="0"/>
        </a:xfrm>
      </p:grpSpPr>
      <p:sp>
        <p:nvSpPr>
          <p:cNvPr id="61" name="Shape 61"/>
          <p:cNvSpPr/>
          <p:nvPr/>
        </p:nvSpPr>
        <p:spPr>
          <a:xfrm>
            <a:off x="0" y="0"/>
            <a:ext cx="9144000" cy="259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spTree>
      <p:nvGrpSpPr>
        <p:cNvPr id="1" name="Shape 12"/>
        <p:cNvGrpSpPr/>
        <p:nvPr/>
      </p:nvGrpSpPr>
      <p:grpSpPr>
        <a:xfrm>
          <a:off x="0" y="0"/>
          <a:ext cx="0" cy="0"/>
          <a:chOff x="0" y="0"/>
          <a:chExt cx="0" cy="0"/>
        </a:xfrm>
      </p:grpSpPr>
      <p:sp>
        <p:nvSpPr>
          <p:cNvPr id="13" name="Shape 13"/>
          <p:cNvSpPr/>
          <p:nvPr/>
        </p:nvSpPr>
        <p:spPr>
          <a:xfrm>
            <a:off x="0" y="0"/>
            <a:ext cx="9144000" cy="3745800"/>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a:off x="579000" y="1722000"/>
            <a:ext cx="54300" cy="1363200"/>
          </a:xfrm>
          <a:prstGeom prst="rect">
            <a:avLst/>
          </a:prstGeom>
          <a:solidFill>
            <a:srgbClr val="FFFFFF"/>
          </a:solidFill>
          <a:ln>
            <a:noFill/>
          </a:ln>
        </p:spPr>
        <p:txBody>
          <a:bodyPr lIns="91425" tIns="91425" rIns="91425" bIns="91425" anchor="ctr" anchorCtr="0">
            <a:noAutofit/>
          </a:bodyPr>
          <a:lstStyle/>
          <a:p>
            <a:pPr lvl="0" rtl="0">
              <a:spcBef>
                <a:spcPts val="0"/>
              </a:spcBef>
              <a:buNone/>
            </a:pPr>
            <a:endParaRPr>
              <a:solidFill>
                <a:srgbClr val="FFFFFF"/>
              </a:solidFill>
            </a:endParaRPr>
          </a:p>
        </p:txBody>
      </p:sp>
      <p:sp>
        <p:nvSpPr>
          <p:cNvPr id="15" name="Shape 15"/>
          <p:cNvSpPr txBox="1">
            <a:spLocks noGrp="1"/>
          </p:cNvSpPr>
          <p:nvPr>
            <p:ph type="ctrTitle"/>
          </p:nvPr>
        </p:nvSpPr>
        <p:spPr>
          <a:xfrm>
            <a:off x="826350" y="1519225"/>
            <a:ext cx="4638300" cy="1159799"/>
          </a:xfrm>
          <a:prstGeom prst="rect">
            <a:avLst/>
          </a:prstGeom>
        </p:spPr>
        <p:txBody>
          <a:bodyPr lIns="91425" tIns="91425" rIns="91425" bIns="91425" anchor="t" anchorCtr="0"/>
          <a:lstStyle>
            <a:lvl1pPr lvl="0" rtl="0">
              <a:spcBef>
                <a:spcPts val="0"/>
              </a:spcBef>
              <a:buClr>
                <a:srgbClr val="FFFFFF"/>
              </a:buClr>
              <a:buSzPct val="100000"/>
              <a:defRPr sz="3600">
                <a:solidFill>
                  <a:srgbClr val="FFFFFF"/>
                </a:solidFill>
              </a:defRPr>
            </a:lvl1pPr>
            <a:lvl2pPr lvl="1" rtl="0">
              <a:spcBef>
                <a:spcPts val="0"/>
              </a:spcBef>
              <a:buClr>
                <a:srgbClr val="FFFFFF"/>
              </a:buClr>
              <a:buSzPct val="100000"/>
              <a:defRPr sz="3600">
                <a:solidFill>
                  <a:srgbClr val="FFFFFF"/>
                </a:solidFill>
              </a:defRPr>
            </a:lvl2pPr>
            <a:lvl3pPr lvl="2" rtl="0">
              <a:spcBef>
                <a:spcPts val="0"/>
              </a:spcBef>
              <a:buClr>
                <a:srgbClr val="FFFFFF"/>
              </a:buClr>
              <a:buSzPct val="100000"/>
              <a:defRPr sz="3600">
                <a:solidFill>
                  <a:srgbClr val="FFFFFF"/>
                </a:solidFill>
              </a:defRPr>
            </a:lvl3pPr>
            <a:lvl4pPr lvl="3" rtl="0">
              <a:spcBef>
                <a:spcPts val="0"/>
              </a:spcBef>
              <a:buClr>
                <a:srgbClr val="FFFFFF"/>
              </a:buClr>
              <a:buSzPct val="100000"/>
              <a:defRPr sz="3600">
                <a:solidFill>
                  <a:srgbClr val="FFFFFF"/>
                </a:solidFill>
              </a:defRPr>
            </a:lvl4pPr>
            <a:lvl5pPr lvl="4" rtl="0">
              <a:spcBef>
                <a:spcPts val="0"/>
              </a:spcBef>
              <a:buClr>
                <a:srgbClr val="FFFFFF"/>
              </a:buClr>
              <a:buSzPct val="100000"/>
              <a:defRPr sz="3600">
                <a:solidFill>
                  <a:srgbClr val="FFFFFF"/>
                </a:solidFill>
              </a:defRPr>
            </a:lvl5pPr>
            <a:lvl6pPr lvl="5" rtl="0">
              <a:spcBef>
                <a:spcPts val="0"/>
              </a:spcBef>
              <a:buClr>
                <a:srgbClr val="FFFFFF"/>
              </a:buClr>
              <a:buSzPct val="100000"/>
              <a:defRPr sz="3600">
                <a:solidFill>
                  <a:srgbClr val="FFFFFF"/>
                </a:solidFill>
              </a:defRPr>
            </a:lvl6pPr>
            <a:lvl7pPr lvl="6" rtl="0">
              <a:spcBef>
                <a:spcPts val="0"/>
              </a:spcBef>
              <a:buClr>
                <a:srgbClr val="FFFFFF"/>
              </a:buClr>
              <a:buSzPct val="100000"/>
              <a:defRPr sz="3600">
                <a:solidFill>
                  <a:srgbClr val="FFFFFF"/>
                </a:solidFill>
              </a:defRPr>
            </a:lvl7pPr>
            <a:lvl8pPr lvl="7" rtl="0">
              <a:spcBef>
                <a:spcPts val="0"/>
              </a:spcBef>
              <a:buClr>
                <a:srgbClr val="FFFFFF"/>
              </a:buClr>
              <a:buSzPct val="100000"/>
              <a:defRPr sz="3600">
                <a:solidFill>
                  <a:srgbClr val="FFFFFF"/>
                </a:solidFill>
              </a:defRPr>
            </a:lvl8pPr>
            <a:lvl9pPr lvl="8" rtl="0">
              <a:spcBef>
                <a:spcPts val="0"/>
              </a:spcBef>
              <a:buClr>
                <a:srgbClr val="FFFFFF"/>
              </a:buClr>
              <a:buSzPct val="100000"/>
              <a:defRPr sz="3600">
                <a:solidFill>
                  <a:srgbClr val="FFFFFF"/>
                </a:solidFill>
              </a:defRPr>
            </a:lvl9pPr>
          </a:lstStyle>
          <a:p>
            <a:endParaRPr/>
          </a:p>
        </p:txBody>
      </p:sp>
      <p:sp>
        <p:nvSpPr>
          <p:cNvPr id="16" name="Shape 16"/>
          <p:cNvSpPr txBox="1">
            <a:spLocks noGrp="1"/>
          </p:cNvSpPr>
          <p:nvPr>
            <p:ph type="subTitle" idx="1"/>
          </p:nvPr>
        </p:nvSpPr>
        <p:spPr>
          <a:xfrm>
            <a:off x="826350" y="2763850"/>
            <a:ext cx="7631999" cy="784799"/>
          </a:xfrm>
          <a:prstGeom prst="rect">
            <a:avLst/>
          </a:prstGeom>
        </p:spPr>
        <p:txBody>
          <a:bodyPr lIns="91425" tIns="91425" rIns="91425" bIns="91425" anchor="t" anchorCtr="0"/>
          <a:lstStyle>
            <a:lvl1pPr lvl="0" rtl="0">
              <a:spcBef>
                <a:spcPts val="0"/>
              </a:spcBef>
              <a:buClr>
                <a:srgbClr val="000000"/>
              </a:buClr>
              <a:buNone/>
              <a:defRPr>
                <a:solidFill>
                  <a:srgbClr val="000000"/>
                </a:solidFill>
              </a:defRPr>
            </a:lvl1pPr>
            <a:lvl2pPr lvl="1" rtl="0">
              <a:spcBef>
                <a:spcPts val="0"/>
              </a:spcBef>
              <a:buClr>
                <a:srgbClr val="000000"/>
              </a:buClr>
              <a:buSzPct val="100000"/>
              <a:buNone/>
              <a:defRPr sz="3000">
                <a:solidFill>
                  <a:srgbClr val="000000"/>
                </a:solidFill>
              </a:defRPr>
            </a:lvl2pPr>
            <a:lvl3pPr lvl="2" rtl="0">
              <a:spcBef>
                <a:spcPts val="0"/>
              </a:spcBef>
              <a:buClr>
                <a:srgbClr val="000000"/>
              </a:buClr>
              <a:buSzPct val="100000"/>
              <a:buNone/>
              <a:defRPr sz="3000">
                <a:solidFill>
                  <a:srgbClr val="000000"/>
                </a:solidFill>
              </a:defRPr>
            </a:lvl3pPr>
            <a:lvl4pPr lvl="3" rtl="0">
              <a:spcBef>
                <a:spcPts val="0"/>
              </a:spcBef>
              <a:buClr>
                <a:srgbClr val="000000"/>
              </a:buClr>
              <a:buSzPct val="100000"/>
              <a:buNone/>
              <a:defRPr sz="3000">
                <a:solidFill>
                  <a:srgbClr val="000000"/>
                </a:solidFill>
              </a:defRPr>
            </a:lvl4pPr>
            <a:lvl5pPr lvl="4" rtl="0">
              <a:spcBef>
                <a:spcPts val="0"/>
              </a:spcBef>
              <a:buClr>
                <a:srgbClr val="000000"/>
              </a:buClr>
              <a:buSzPct val="100000"/>
              <a:buNone/>
              <a:defRPr sz="3000">
                <a:solidFill>
                  <a:srgbClr val="000000"/>
                </a:solidFill>
              </a:defRPr>
            </a:lvl5pPr>
            <a:lvl6pPr lvl="5" rtl="0">
              <a:spcBef>
                <a:spcPts val="0"/>
              </a:spcBef>
              <a:buClr>
                <a:srgbClr val="000000"/>
              </a:buClr>
              <a:buSzPct val="100000"/>
              <a:buNone/>
              <a:defRPr sz="3000">
                <a:solidFill>
                  <a:srgbClr val="000000"/>
                </a:solidFill>
              </a:defRPr>
            </a:lvl6pPr>
            <a:lvl7pPr lvl="6" rtl="0">
              <a:spcBef>
                <a:spcPts val="0"/>
              </a:spcBef>
              <a:buClr>
                <a:srgbClr val="000000"/>
              </a:buClr>
              <a:buSzPct val="100000"/>
              <a:buNone/>
              <a:defRPr sz="3000">
                <a:solidFill>
                  <a:srgbClr val="000000"/>
                </a:solidFill>
              </a:defRPr>
            </a:lvl7pPr>
            <a:lvl8pPr lvl="7" rtl="0">
              <a:spcBef>
                <a:spcPts val="0"/>
              </a:spcBef>
              <a:buClr>
                <a:srgbClr val="000000"/>
              </a:buClr>
              <a:buSzPct val="100000"/>
              <a:buNone/>
              <a:defRPr sz="3000">
                <a:solidFill>
                  <a:srgbClr val="000000"/>
                </a:solidFill>
              </a:defRPr>
            </a:lvl8pPr>
            <a:lvl9pPr lvl="8" rtl="0">
              <a:spcBef>
                <a:spcPts val="0"/>
              </a:spcBef>
              <a:buClr>
                <a:srgbClr val="000000"/>
              </a:buClr>
              <a:buSzPct val="100000"/>
              <a:buNone/>
              <a:defRPr sz="3000">
                <a:solidFill>
                  <a:srgbClr val="000000"/>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Quote">
    <p:spTree>
      <p:nvGrpSpPr>
        <p:cNvPr id="1" name="Shape 17"/>
        <p:cNvGrpSpPr/>
        <p:nvPr/>
      </p:nvGrpSpPr>
      <p:grpSpPr>
        <a:xfrm>
          <a:off x="0" y="0"/>
          <a:ext cx="0" cy="0"/>
          <a:chOff x="0" y="0"/>
          <a:chExt cx="0" cy="0"/>
        </a:xfrm>
      </p:grpSpPr>
      <p:sp>
        <p:nvSpPr>
          <p:cNvPr id="18" name="Shape 18"/>
          <p:cNvSpPr/>
          <p:nvPr/>
        </p:nvSpPr>
        <p:spPr>
          <a:xfrm>
            <a:off x="0" y="-9750"/>
            <a:ext cx="7726799" cy="51629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
        <p:nvSpPr>
          <p:cNvPr id="19" name="Shape 19"/>
          <p:cNvSpPr txBox="1">
            <a:spLocks noGrp="1"/>
          </p:cNvSpPr>
          <p:nvPr>
            <p:ph type="body" idx="1"/>
          </p:nvPr>
        </p:nvSpPr>
        <p:spPr>
          <a:xfrm>
            <a:off x="1261050" y="1058150"/>
            <a:ext cx="5404499" cy="2744399"/>
          </a:xfrm>
          <a:prstGeom prst="rect">
            <a:avLst/>
          </a:prstGeom>
        </p:spPr>
        <p:txBody>
          <a:bodyPr lIns="91425" tIns="91425" rIns="91425" bIns="91425" anchor="t" anchorCtr="0"/>
          <a:lstStyle>
            <a:lvl1pPr lvl="0" rtl="0">
              <a:spcBef>
                <a:spcPts val="0"/>
              </a:spcBef>
              <a:buClr>
                <a:srgbClr val="FFFFFF"/>
              </a:buClr>
              <a:buSzPct val="100000"/>
              <a:defRPr sz="3000" i="1">
                <a:solidFill>
                  <a:srgbClr val="FFFFFF"/>
                </a:solidFill>
              </a:defRPr>
            </a:lvl1pPr>
            <a:lvl2pPr lvl="1" rtl="0">
              <a:spcBef>
                <a:spcPts val="0"/>
              </a:spcBef>
              <a:buClr>
                <a:srgbClr val="FFFFFF"/>
              </a:buClr>
              <a:buSzPct val="100000"/>
              <a:defRPr sz="3000" i="1">
                <a:solidFill>
                  <a:srgbClr val="FFFFFF"/>
                </a:solidFill>
              </a:defRPr>
            </a:lvl2pPr>
            <a:lvl3pPr lvl="2" rtl="0">
              <a:spcBef>
                <a:spcPts val="0"/>
              </a:spcBef>
              <a:buClr>
                <a:srgbClr val="FFFFFF"/>
              </a:buClr>
              <a:buSzPct val="100000"/>
              <a:defRPr sz="3000" i="1">
                <a:solidFill>
                  <a:srgbClr val="FFFFFF"/>
                </a:solidFill>
              </a:defRPr>
            </a:lvl3pPr>
            <a:lvl4pPr lvl="3" rtl="0">
              <a:spcBef>
                <a:spcPts val="0"/>
              </a:spcBef>
              <a:buClr>
                <a:srgbClr val="FFFFFF"/>
              </a:buClr>
              <a:buSzPct val="100000"/>
              <a:defRPr sz="3000" i="1">
                <a:solidFill>
                  <a:srgbClr val="FFFFFF"/>
                </a:solidFill>
              </a:defRPr>
            </a:lvl4pPr>
            <a:lvl5pPr lvl="4" rtl="0">
              <a:spcBef>
                <a:spcPts val="0"/>
              </a:spcBef>
              <a:buClr>
                <a:srgbClr val="FFFFFF"/>
              </a:buClr>
              <a:buSzPct val="100000"/>
              <a:defRPr sz="3000" i="1">
                <a:solidFill>
                  <a:srgbClr val="FFFFFF"/>
                </a:solidFill>
              </a:defRPr>
            </a:lvl5pPr>
            <a:lvl6pPr lvl="5" rtl="0">
              <a:spcBef>
                <a:spcPts val="0"/>
              </a:spcBef>
              <a:buClr>
                <a:srgbClr val="FFFFFF"/>
              </a:buClr>
              <a:buSzPct val="100000"/>
              <a:defRPr sz="3000" i="1">
                <a:solidFill>
                  <a:srgbClr val="FFFFFF"/>
                </a:solidFill>
              </a:defRPr>
            </a:lvl6pPr>
            <a:lvl7pPr lvl="6" rtl="0">
              <a:spcBef>
                <a:spcPts val="0"/>
              </a:spcBef>
              <a:buClr>
                <a:srgbClr val="FFFFFF"/>
              </a:buClr>
              <a:buSzPct val="100000"/>
              <a:defRPr sz="3000" i="1">
                <a:solidFill>
                  <a:srgbClr val="FFFFFF"/>
                </a:solidFill>
              </a:defRPr>
            </a:lvl7pPr>
            <a:lvl8pPr lvl="7" rtl="0">
              <a:spcBef>
                <a:spcPts val="0"/>
              </a:spcBef>
              <a:buClr>
                <a:srgbClr val="FFFFFF"/>
              </a:buClr>
              <a:buSzPct val="100000"/>
              <a:defRPr sz="3000" i="1">
                <a:solidFill>
                  <a:srgbClr val="FFFFFF"/>
                </a:solidFill>
              </a:defRPr>
            </a:lvl8pPr>
            <a:lvl9pPr lvl="8">
              <a:spcBef>
                <a:spcPts val="0"/>
              </a:spcBef>
              <a:buClr>
                <a:srgbClr val="FFFFFF"/>
              </a:buClr>
              <a:buSzPct val="100000"/>
              <a:defRPr sz="3000" i="1">
                <a:solidFill>
                  <a:srgbClr val="FFFFFF"/>
                </a:solidFill>
              </a:defRPr>
            </a:lvl9pPr>
          </a:lstStyle>
          <a:p>
            <a:endParaRPr/>
          </a:p>
        </p:txBody>
      </p:sp>
      <p:sp>
        <p:nvSpPr>
          <p:cNvPr id="20" name="Shape 20"/>
          <p:cNvSpPr txBox="1"/>
          <p:nvPr/>
        </p:nvSpPr>
        <p:spPr>
          <a:xfrm>
            <a:off x="439873" y="742343"/>
            <a:ext cx="1957200" cy="653699"/>
          </a:xfrm>
          <a:prstGeom prst="rect">
            <a:avLst/>
          </a:prstGeom>
          <a:noFill/>
          <a:ln>
            <a:noFill/>
          </a:ln>
        </p:spPr>
        <p:txBody>
          <a:bodyPr lIns="91425" tIns="91425" rIns="91425" bIns="91425" anchor="t" anchorCtr="0">
            <a:noAutofit/>
          </a:bodyPr>
          <a:lstStyle/>
          <a:p>
            <a:pPr lvl="0" rtl="0">
              <a:spcBef>
                <a:spcPts val="0"/>
              </a:spcBef>
              <a:buNone/>
            </a:pPr>
            <a:r>
              <a:rPr lang="en" sz="9600" b="1">
                <a:solidFill>
                  <a:srgbClr val="FFFFFF"/>
                </a:solidFill>
              </a:rPr>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844425" y="1586325"/>
            <a:ext cx="5971499" cy="31484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p:nvPr/>
        </p:nvSpPr>
        <p:spPr>
          <a:xfrm>
            <a:off x="579000" y="579000"/>
            <a:ext cx="54300" cy="6755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
        <p:nvSpPr>
          <p:cNvPr id="25" name="Shape 25"/>
          <p:cNvSpPr/>
          <p:nvPr/>
        </p:nvSpPr>
        <p:spPr>
          <a:xfrm>
            <a:off x="9089700" y="0"/>
            <a:ext cx="543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844424" y="1584700"/>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body" idx="2"/>
          </p:nvPr>
        </p:nvSpPr>
        <p:spPr>
          <a:xfrm>
            <a:off x="4308498" y="1584700"/>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p:nvPr/>
        </p:nvSpPr>
        <p:spPr>
          <a:xfrm>
            <a:off x="579000" y="579000"/>
            <a:ext cx="54300" cy="6755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a:off x="9089700" y="0"/>
            <a:ext cx="543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4" name="Shape 34"/>
          <p:cNvSpPr txBox="1">
            <a:spLocks noGrp="1"/>
          </p:cNvSpPr>
          <p:nvPr>
            <p:ph type="body" idx="1"/>
          </p:nvPr>
        </p:nvSpPr>
        <p:spPr>
          <a:xfrm>
            <a:off x="844425" y="1610450"/>
            <a:ext cx="2257199" cy="33153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35" name="Shape 35"/>
          <p:cNvSpPr txBox="1">
            <a:spLocks noGrp="1"/>
          </p:cNvSpPr>
          <p:nvPr>
            <p:ph type="body" idx="2"/>
          </p:nvPr>
        </p:nvSpPr>
        <p:spPr>
          <a:xfrm>
            <a:off x="3217285" y="1610450"/>
            <a:ext cx="2257199" cy="33153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36" name="Shape 36"/>
          <p:cNvSpPr txBox="1">
            <a:spLocks noGrp="1"/>
          </p:cNvSpPr>
          <p:nvPr>
            <p:ph type="body" idx="3"/>
          </p:nvPr>
        </p:nvSpPr>
        <p:spPr>
          <a:xfrm>
            <a:off x="5590146" y="1610450"/>
            <a:ext cx="2257199" cy="33153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37" name="Shape 37"/>
          <p:cNvSpPr/>
          <p:nvPr/>
        </p:nvSpPr>
        <p:spPr>
          <a:xfrm>
            <a:off x="579000" y="579000"/>
            <a:ext cx="54300" cy="6755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
        <p:nvSpPr>
          <p:cNvPr id="38" name="Shape 38"/>
          <p:cNvSpPr/>
          <p:nvPr/>
        </p:nvSpPr>
        <p:spPr>
          <a:xfrm>
            <a:off x="9089700" y="0"/>
            <a:ext cx="543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1" name="Shape 41"/>
          <p:cNvSpPr/>
          <p:nvPr/>
        </p:nvSpPr>
        <p:spPr>
          <a:xfrm>
            <a:off x="579000" y="579000"/>
            <a:ext cx="54300" cy="6755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
        <p:nvSpPr>
          <p:cNvPr id="42" name="Shape 42"/>
          <p:cNvSpPr/>
          <p:nvPr/>
        </p:nvSpPr>
        <p:spPr>
          <a:xfrm>
            <a:off x="9089700" y="0"/>
            <a:ext cx="543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color">
    <p:spTree>
      <p:nvGrpSpPr>
        <p:cNvPr id="1" name="Shape 43"/>
        <p:cNvGrpSpPr/>
        <p:nvPr/>
      </p:nvGrpSpPr>
      <p:grpSpPr>
        <a:xfrm>
          <a:off x="0" y="0"/>
          <a:ext cx="0" cy="0"/>
          <a:chOff x="0" y="0"/>
          <a:chExt cx="0" cy="0"/>
        </a:xfrm>
      </p:grpSpPr>
      <p:sp>
        <p:nvSpPr>
          <p:cNvPr id="44" name="Shape 44"/>
          <p:cNvSpPr/>
          <p:nvPr/>
        </p:nvSpPr>
        <p:spPr>
          <a:xfrm>
            <a:off x="0" y="0"/>
            <a:ext cx="9144000" cy="3745800"/>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
        <p:nvSpPr>
          <p:cNvPr id="45" name="Shape 45"/>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buClr>
                <a:srgbClr val="FFFFFF"/>
              </a:buClr>
              <a:defRPr>
                <a:solidFill>
                  <a:srgbClr val="FFFFFF"/>
                </a:solidFill>
              </a:defRPr>
            </a:lvl1pPr>
            <a:lvl2pPr lvl="1" rtl="0">
              <a:spcBef>
                <a:spcPts val="0"/>
              </a:spcBef>
              <a:buClr>
                <a:srgbClr val="FFFFFF"/>
              </a:buClr>
              <a:defRPr>
                <a:solidFill>
                  <a:srgbClr val="FFFFFF"/>
                </a:solidFill>
              </a:defRPr>
            </a:lvl2pPr>
            <a:lvl3pPr lvl="2" rtl="0">
              <a:spcBef>
                <a:spcPts val="0"/>
              </a:spcBef>
              <a:buClr>
                <a:srgbClr val="FFFFFF"/>
              </a:buClr>
              <a:defRPr>
                <a:solidFill>
                  <a:srgbClr val="FFFFFF"/>
                </a:solidFill>
              </a:defRPr>
            </a:lvl3pPr>
            <a:lvl4pPr lvl="3" rtl="0">
              <a:spcBef>
                <a:spcPts val="0"/>
              </a:spcBef>
              <a:buClr>
                <a:srgbClr val="FFFFFF"/>
              </a:buClr>
              <a:defRPr>
                <a:solidFill>
                  <a:srgbClr val="FFFFFF"/>
                </a:solidFill>
              </a:defRPr>
            </a:lvl4pPr>
            <a:lvl5pPr lvl="4" rtl="0">
              <a:spcBef>
                <a:spcPts val="0"/>
              </a:spcBef>
              <a:buClr>
                <a:srgbClr val="FFFFFF"/>
              </a:buClr>
              <a:defRPr>
                <a:solidFill>
                  <a:srgbClr val="FFFFFF"/>
                </a:solidFill>
              </a:defRPr>
            </a:lvl5pPr>
            <a:lvl6pPr lvl="5" rtl="0">
              <a:spcBef>
                <a:spcPts val="0"/>
              </a:spcBef>
              <a:buClr>
                <a:srgbClr val="FFFFFF"/>
              </a:buClr>
              <a:defRPr>
                <a:solidFill>
                  <a:srgbClr val="FFFFFF"/>
                </a:solidFill>
              </a:defRPr>
            </a:lvl6pPr>
            <a:lvl7pPr lvl="6" rtl="0">
              <a:spcBef>
                <a:spcPts val="0"/>
              </a:spcBef>
              <a:buClr>
                <a:srgbClr val="FFFFFF"/>
              </a:buClr>
              <a:defRPr>
                <a:solidFill>
                  <a:srgbClr val="FFFFFF"/>
                </a:solidFill>
              </a:defRPr>
            </a:lvl7pPr>
            <a:lvl8pPr lvl="7" rtl="0">
              <a:spcBef>
                <a:spcPts val="0"/>
              </a:spcBef>
              <a:buClr>
                <a:srgbClr val="FFFFFF"/>
              </a:buClr>
              <a:defRPr>
                <a:solidFill>
                  <a:srgbClr val="FFFFFF"/>
                </a:solidFill>
              </a:defRPr>
            </a:lvl8pPr>
            <a:lvl9pPr lvl="8" rtl="0">
              <a:spcBef>
                <a:spcPts val="0"/>
              </a:spcBef>
              <a:buClr>
                <a:srgbClr val="FFFFFF"/>
              </a:buClr>
              <a:defRPr>
                <a:solidFill>
                  <a:srgbClr val="FFFFFF"/>
                </a:solidFill>
              </a:defRPr>
            </a:lvl9pPr>
          </a:lstStyle>
          <a:p>
            <a:endParaRPr/>
          </a:p>
        </p:txBody>
      </p:sp>
      <p:sp>
        <p:nvSpPr>
          <p:cNvPr id="46" name="Shape 46"/>
          <p:cNvSpPr/>
          <p:nvPr/>
        </p:nvSpPr>
        <p:spPr>
          <a:xfrm>
            <a:off x="579000" y="579000"/>
            <a:ext cx="54300" cy="675599"/>
          </a:xfrm>
          <a:prstGeom prst="rect">
            <a:avLst/>
          </a:prstGeom>
          <a:solidFill>
            <a:srgbClr val="FFFFFF"/>
          </a:solidFill>
          <a:ln>
            <a:noFill/>
          </a:ln>
        </p:spPr>
        <p:txBody>
          <a:bodyPr lIns="91425" tIns="91425" rIns="91425" bIns="91425" anchor="ctr" anchorCtr="0">
            <a:noAutofit/>
          </a:bodyPr>
          <a:lstStyle/>
          <a:p>
            <a:pPr lvl="0">
              <a:spcBef>
                <a:spcPts val="0"/>
              </a:spcBef>
              <a:buNone/>
            </a:pPr>
            <a:endParaRPr>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half">
    <p:spTree>
      <p:nvGrpSpPr>
        <p:cNvPr id="1" name="Shape 47"/>
        <p:cNvGrpSpPr/>
        <p:nvPr/>
      </p:nvGrpSpPr>
      <p:grpSpPr>
        <a:xfrm>
          <a:off x="0" y="0"/>
          <a:ext cx="0" cy="0"/>
          <a:chOff x="0" y="0"/>
          <a:chExt cx="0" cy="0"/>
        </a:xfrm>
      </p:grpSpPr>
      <p:sp>
        <p:nvSpPr>
          <p:cNvPr id="48" name="Shape 48"/>
          <p:cNvSpPr/>
          <p:nvPr/>
        </p:nvSpPr>
        <p:spPr>
          <a:xfrm>
            <a:off x="0" y="0"/>
            <a:ext cx="45780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
        <p:nvSpPr>
          <p:cNvPr id="49" name="Shape 49"/>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buClr>
                <a:srgbClr val="FFFFFF"/>
              </a:buClr>
              <a:defRPr>
                <a:solidFill>
                  <a:srgbClr val="FFFFFF"/>
                </a:solidFill>
              </a:defRPr>
            </a:lvl1pPr>
            <a:lvl2pPr lvl="1" rtl="0">
              <a:spcBef>
                <a:spcPts val="0"/>
              </a:spcBef>
              <a:buClr>
                <a:srgbClr val="FFFFFF"/>
              </a:buClr>
              <a:defRPr>
                <a:solidFill>
                  <a:srgbClr val="FFFFFF"/>
                </a:solidFill>
              </a:defRPr>
            </a:lvl2pPr>
            <a:lvl3pPr lvl="2" rtl="0">
              <a:spcBef>
                <a:spcPts val="0"/>
              </a:spcBef>
              <a:buClr>
                <a:srgbClr val="FFFFFF"/>
              </a:buClr>
              <a:defRPr>
                <a:solidFill>
                  <a:srgbClr val="FFFFFF"/>
                </a:solidFill>
              </a:defRPr>
            </a:lvl3pPr>
            <a:lvl4pPr lvl="3" rtl="0">
              <a:spcBef>
                <a:spcPts val="0"/>
              </a:spcBef>
              <a:buClr>
                <a:srgbClr val="FFFFFF"/>
              </a:buClr>
              <a:defRPr>
                <a:solidFill>
                  <a:srgbClr val="FFFFFF"/>
                </a:solidFill>
              </a:defRPr>
            </a:lvl4pPr>
            <a:lvl5pPr lvl="4" rtl="0">
              <a:spcBef>
                <a:spcPts val="0"/>
              </a:spcBef>
              <a:buClr>
                <a:srgbClr val="FFFFFF"/>
              </a:buClr>
              <a:defRPr>
                <a:solidFill>
                  <a:srgbClr val="FFFFFF"/>
                </a:solidFill>
              </a:defRPr>
            </a:lvl5pPr>
            <a:lvl6pPr lvl="5" rtl="0">
              <a:spcBef>
                <a:spcPts val="0"/>
              </a:spcBef>
              <a:buClr>
                <a:srgbClr val="FFFFFF"/>
              </a:buClr>
              <a:defRPr>
                <a:solidFill>
                  <a:srgbClr val="FFFFFF"/>
                </a:solidFill>
              </a:defRPr>
            </a:lvl6pPr>
            <a:lvl7pPr lvl="6" rtl="0">
              <a:spcBef>
                <a:spcPts val="0"/>
              </a:spcBef>
              <a:buClr>
                <a:srgbClr val="FFFFFF"/>
              </a:buClr>
              <a:defRPr>
                <a:solidFill>
                  <a:srgbClr val="FFFFFF"/>
                </a:solidFill>
              </a:defRPr>
            </a:lvl7pPr>
            <a:lvl8pPr lvl="7" rtl="0">
              <a:spcBef>
                <a:spcPts val="0"/>
              </a:spcBef>
              <a:buClr>
                <a:srgbClr val="FFFFFF"/>
              </a:buClr>
              <a:defRPr>
                <a:solidFill>
                  <a:srgbClr val="FFFFFF"/>
                </a:solidFill>
              </a:defRPr>
            </a:lvl8pPr>
            <a:lvl9pPr lvl="8" rtl="0">
              <a:spcBef>
                <a:spcPts val="0"/>
              </a:spcBef>
              <a:buClr>
                <a:srgbClr val="FFFFFF"/>
              </a:buClr>
              <a:defRPr>
                <a:solidFill>
                  <a:srgbClr val="FFFFFF"/>
                </a:solidFill>
              </a:defRPr>
            </a:lvl9pPr>
          </a:lstStyle>
          <a:p>
            <a:endParaRPr/>
          </a:p>
        </p:txBody>
      </p:sp>
      <p:sp>
        <p:nvSpPr>
          <p:cNvPr id="50" name="Shape 50"/>
          <p:cNvSpPr/>
          <p:nvPr/>
        </p:nvSpPr>
        <p:spPr>
          <a:xfrm>
            <a:off x="579000" y="579000"/>
            <a:ext cx="54300" cy="675599"/>
          </a:xfrm>
          <a:prstGeom prst="rect">
            <a:avLst/>
          </a:prstGeom>
          <a:solidFill>
            <a:srgbClr val="FFFFFF"/>
          </a:solidFill>
          <a:ln>
            <a:noFill/>
          </a:ln>
        </p:spPr>
        <p:txBody>
          <a:bodyPr lIns="91425" tIns="91425" rIns="91425" bIns="91425" anchor="ctr" anchorCtr="0">
            <a:noAutofit/>
          </a:bodyPr>
          <a:lstStyle/>
          <a:p>
            <a:pPr lvl="0" rtl="0">
              <a:spcBef>
                <a:spcPts val="0"/>
              </a:spcBef>
              <a:buNone/>
            </a:pPr>
            <a:endParaRPr>
              <a:solidFill>
                <a:srgbClr val="FFFFFF"/>
              </a:solidFill>
            </a:endParaRPr>
          </a:p>
        </p:txBody>
      </p:sp>
      <p:sp>
        <p:nvSpPr>
          <p:cNvPr id="51" name="Shape 51"/>
          <p:cNvSpPr/>
          <p:nvPr/>
        </p:nvSpPr>
        <p:spPr>
          <a:xfrm>
            <a:off x="9089700" y="0"/>
            <a:ext cx="54300" cy="5143499"/>
          </a:xfrm>
          <a:prstGeom prst="rect">
            <a:avLst/>
          </a:prstGeom>
          <a:solidFill>
            <a:srgbClr val="FF004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44425" y="422500"/>
            <a:ext cx="3226800" cy="857400"/>
          </a:xfrm>
          <a:prstGeom prst="rect">
            <a:avLst/>
          </a:prstGeom>
          <a:noFill/>
          <a:ln>
            <a:noFill/>
          </a:ln>
        </p:spPr>
        <p:txBody>
          <a:bodyPr lIns="91425" tIns="91425" rIns="91425" bIns="91425" anchor="t" anchorCtr="0"/>
          <a:lstStyle>
            <a:lvl1pPr lvl="0">
              <a:spcBef>
                <a:spcPts val="0"/>
              </a:spcBef>
              <a:buSzPct val="100000"/>
              <a:buFont typeface="Titillium Web"/>
              <a:buNone/>
              <a:defRPr sz="2600" b="1">
                <a:latin typeface="Titillium Web"/>
                <a:ea typeface="Titillium Web"/>
                <a:cs typeface="Titillium Web"/>
                <a:sym typeface="Titillium Web"/>
              </a:defRPr>
            </a:lvl1pPr>
            <a:lvl2pPr lvl="1">
              <a:spcBef>
                <a:spcPts val="0"/>
              </a:spcBef>
              <a:buSzPct val="100000"/>
              <a:buFont typeface="Titillium Web"/>
              <a:buNone/>
              <a:defRPr sz="2600" b="1">
                <a:latin typeface="Titillium Web"/>
                <a:ea typeface="Titillium Web"/>
                <a:cs typeface="Titillium Web"/>
                <a:sym typeface="Titillium Web"/>
              </a:defRPr>
            </a:lvl2pPr>
            <a:lvl3pPr lvl="2">
              <a:spcBef>
                <a:spcPts val="0"/>
              </a:spcBef>
              <a:buSzPct val="100000"/>
              <a:buFont typeface="Titillium Web"/>
              <a:buNone/>
              <a:defRPr sz="2600" b="1">
                <a:latin typeface="Titillium Web"/>
                <a:ea typeface="Titillium Web"/>
                <a:cs typeface="Titillium Web"/>
                <a:sym typeface="Titillium Web"/>
              </a:defRPr>
            </a:lvl3pPr>
            <a:lvl4pPr lvl="3">
              <a:spcBef>
                <a:spcPts val="0"/>
              </a:spcBef>
              <a:buSzPct val="100000"/>
              <a:buFont typeface="Titillium Web"/>
              <a:buNone/>
              <a:defRPr sz="2600" b="1">
                <a:latin typeface="Titillium Web"/>
                <a:ea typeface="Titillium Web"/>
                <a:cs typeface="Titillium Web"/>
                <a:sym typeface="Titillium Web"/>
              </a:defRPr>
            </a:lvl4pPr>
            <a:lvl5pPr lvl="4">
              <a:spcBef>
                <a:spcPts val="0"/>
              </a:spcBef>
              <a:buSzPct val="100000"/>
              <a:buFont typeface="Titillium Web"/>
              <a:buNone/>
              <a:defRPr sz="2600" b="1">
                <a:latin typeface="Titillium Web"/>
                <a:ea typeface="Titillium Web"/>
                <a:cs typeface="Titillium Web"/>
                <a:sym typeface="Titillium Web"/>
              </a:defRPr>
            </a:lvl5pPr>
            <a:lvl6pPr lvl="5">
              <a:spcBef>
                <a:spcPts val="0"/>
              </a:spcBef>
              <a:buSzPct val="100000"/>
              <a:buFont typeface="Titillium Web"/>
              <a:buNone/>
              <a:defRPr sz="2600" b="1">
                <a:latin typeface="Titillium Web"/>
                <a:ea typeface="Titillium Web"/>
                <a:cs typeface="Titillium Web"/>
                <a:sym typeface="Titillium Web"/>
              </a:defRPr>
            </a:lvl6pPr>
            <a:lvl7pPr lvl="6">
              <a:spcBef>
                <a:spcPts val="0"/>
              </a:spcBef>
              <a:buSzPct val="100000"/>
              <a:buFont typeface="Titillium Web"/>
              <a:buNone/>
              <a:defRPr sz="2600" b="1">
                <a:latin typeface="Titillium Web"/>
                <a:ea typeface="Titillium Web"/>
                <a:cs typeface="Titillium Web"/>
                <a:sym typeface="Titillium Web"/>
              </a:defRPr>
            </a:lvl7pPr>
            <a:lvl8pPr lvl="7">
              <a:spcBef>
                <a:spcPts val="0"/>
              </a:spcBef>
              <a:buSzPct val="100000"/>
              <a:buFont typeface="Titillium Web"/>
              <a:buNone/>
              <a:defRPr sz="2600" b="1">
                <a:latin typeface="Titillium Web"/>
                <a:ea typeface="Titillium Web"/>
                <a:cs typeface="Titillium Web"/>
                <a:sym typeface="Titillium Web"/>
              </a:defRPr>
            </a:lvl8pPr>
            <a:lvl9pPr lvl="8">
              <a:spcBef>
                <a:spcPts val="0"/>
              </a:spcBef>
              <a:buSzPct val="100000"/>
              <a:buFont typeface="Titillium Web"/>
              <a:buNone/>
              <a:defRPr sz="2600" b="1">
                <a:latin typeface="Titillium Web"/>
                <a:ea typeface="Titillium Web"/>
                <a:cs typeface="Titillium Web"/>
                <a:sym typeface="Titillium Web"/>
              </a:defRPr>
            </a:lvl9pPr>
          </a:lstStyle>
          <a:p>
            <a:endParaRPr/>
          </a:p>
        </p:txBody>
      </p:sp>
      <p:sp>
        <p:nvSpPr>
          <p:cNvPr id="7" name="Shape 7"/>
          <p:cNvSpPr txBox="1">
            <a:spLocks noGrp="1"/>
          </p:cNvSpPr>
          <p:nvPr>
            <p:ph type="body" idx="1"/>
          </p:nvPr>
        </p:nvSpPr>
        <p:spPr>
          <a:xfrm>
            <a:off x="723798" y="1586325"/>
            <a:ext cx="6092099" cy="3148499"/>
          </a:xfrm>
          <a:prstGeom prst="rect">
            <a:avLst/>
          </a:prstGeom>
          <a:noFill/>
          <a:ln>
            <a:noFill/>
          </a:ln>
        </p:spPr>
        <p:txBody>
          <a:bodyPr lIns="91425" tIns="91425" rIns="91425" bIns="91425" anchor="t" anchorCtr="0"/>
          <a:lstStyle>
            <a:lvl1pPr lvl="0">
              <a:spcBef>
                <a:spcPts val="60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1pPr>
            <a:lvl2pPr lvl="1">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2pPr>
            <a:lvl3pPr lvl="2">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3pPr>
            <a:lvl4pPr lvl="3">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4pPr>
            <a:lvl5pPr lvl="4">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5pPr>
            <a:lvl6pPr lvl="5">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6pPr>
            <a:lvl7pPr lvl="6">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7pPr>
            <a:lvl8pPr lvl="7">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8pPr>
            <a:lvl9pPr lvl="8">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722665" y="1527218"/>
            <a:ext cx="6987645" cy="1159799"/>
          </a:xfrm>
          <a:prstGeom prst="rect">
            <a:avLst/>
          </a:prstGeom>
        </p:spPr>
        <p:txBody>
          <a:bodyPr lIns="91425" tIns="91425" rIns="91425" bIns="91425" anchor="ctr" anchorCtr="0">
            <a:noAutofit/>
          </a:bodyPr>
          <a:lstStyle/>
          <a:p>
            <a:pPr lvl="0"/>
            <a:r>
              <a:rPr lang="id-ID" sz="4400" dirty="0"/>
              <a:t>Dinamika Peyelenggaraan Negara dalam Konteks NKRI dan </a:t>
            </a:r>
            <a:r>
              <a:rPr lang="id-ID" sz="4400" dirty="0">
                <a:solidFill>
                  <a:schemeClr val="bg1"/>
                </a:solidFill>
              </a:rPr>
              <a:t>Negara Federal</a:t>
            </a:r>
            <a:endParaRPr lang="en" sz="4400" dirty="0">
              <a:solidFill>
                <a:schemeClr val="bg1"/>
              </a:solidFill>
            </a:endParaRP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844424" y="422500"/>
            <a:ext cx="7742363" cy="1163826"/>
          </a:xfrm>
          <a:prstGeom prst="rect">
            <a:avLst/>
          </a:prstGeom>
        </p:spPr>
        <p:txBody>
          <a:bodyPr lIns="91425" tIns="91425" rIns="91425" bIns="91425" anchor="t" anchorCtr="0">
            <a:noAutofit/>
          </a:bodyPr>
          <a:lstStyle/>
          <a:p>
            <a:r>
              <a:rPr lang="id-ID" sz="1600" dirty="0" smtClean="0">
                <a:solidFill>
                  <a:srgbClr val="FF004E"/>
                </a:solidFill>
              </a:rPr>
              <a:t>Perubahan </a:t>
            </a:r>
            <a:r>
              <a:rPr lang="id-ID" sz="1600" dirty="0">
                <a:solidFill>
                  <a:srgbClr val="FF004E"/>
                </a:solidFill>
              </a:rPr>
              <a:t>Undang-Undang Dasar Negara Republik Indonesia Tahun 1945 mengukuhkan keberadaan Indonesia sebagai negara kesatuan dan menghilangkan keraguan terhadap pecahnya Negara Kesatuan Republik </a:t>
            </a:r>
            <a:r>
              <a:rPr lang="id-ID" sz="1600" dirty="0" smtClean="0">
                <a:solidFill>
                  <a:srgbClr val="FF004E"/>
                </a:solidFill>
              </a:rPr>
              <a:t>Indonesia. </a:t>
            </a:r>
            <a:r>
              <a:rPr lang="id-ID" sz="1600" b="0" dirty="0" smtClean="0">
                <a:solidFill>
                  <a:srgbClr val="FF004E"/>
                </a:solidFill>
              </a:rPr>
              <a:t/>
            </a:r>
            <a:br>
              <a:rPr lang="id-ID" sz="1600" b="0" dirty="0" smtClean="0">
                <a:solidFill>
                  <a:srgbClr val="FF004E"/>
                </a:solidFill>
              </a:rPr>
            </a:br>
            <a:r>
              <a:rPr lang="id-ID" sz="1600" b="0" dirty="0"/>
              <a:t>Pasal-pasal dalam Undang-Undang Dasar Negara Republik Indonesia Tahun 1945 telah memperkukuh prinsip Negara Kesatuan Republik Indonesia dan tidak ada keinginan sedikit pun mengubah Negara Kesatuan Republik Indonesia menjadi negara federal.</a:t>
            </a:r>
            <a:br>
              <a:rPr lang="id-ID" sz="1600" b="0" dirty="0"/>
            </a:br>
            <a:endParaRPr lang="en" sz="1600" b="0" dirty="0">
              <a:solidFill>
                <a:srgbClr val="FF004E"/>
              </a:solidFill>
            </a:endParaRPr>
          </a:p>
        </p:txBody>
      </p:sp>
      <p:sp>
        <p:nvSpPr>
          <p:cNvPr id="99" name="Shape 99"/>
          <p:cNvSpPr txBox="1">
            <a:spLocks noGrp="1"/>
          </p:cNvSpPr>
          <p:nvPr>
            <p:ph type="body" idx="1"/>
          </p:nvPr>
        </p:nvSpPr>
        <p:spPr>
          <a:xfrm>
            <a:off x="844424" y="2257838"/>
            <a:ext cx="7899525" cy="2357026"/>
          </a:xfrm>
          <a:prstGeom prst="rect">
            <a:avLst/>
          </a:prstGeom>
        </p:spPr>
        <p:txBody>
          <a:bodyPr lIns="91425" tIns="91425" rIns="91425" bIns="91425" anchor="t" anchorCtr="0">
            <a:noAutofit/>
          </a:bodyPr>
          <a:lstStyle/>
          <a:p>
            <a:pPr marL="457200" lvl="0" indent="-228600"/>
            <a:endParaRPr lang="id-ID" sz="1600" dirty="0" smtClean="0"/>
          </a:p>
          <a:p>
            <a:pPr marL="457200" lvl="0" indent="-228600"/>
            <a:r>
              <a:rPr lang="id-ID" sz="1600" dirty="0" smtClean="0"/>
              <a:t>Pasal </a:t>
            </a:r>
            <a:r>
              <a:rPr lang="id-ID" sz="1600" dirty="0"/>
              <a:t>1 Ayat (1) Undang-Undang Dasar Negara Republik Indonesia Tahun 1945 yang merupakan naskah asli mengandung prinsip bahwa ”Negara Indonesia ialah negara kesatuan, yang berbentuk Republik</a:t>
            </a:r>
            <a:r>
              <a:rPr lang="id-ID" sz="1600" dirty="0" smtClean="0"/>
              <a:t>.”</a:t>
            </a:r>
          </a:p>
          <a:p>
            <a:pPr marL="228600" lvl="0">
              <a:buNone/>
            </a:pPr>
            <a:endParaRPr lang="id-ID" sz="1600" dirty="0" smtClean="0"/>
          </a:p>
          <a:p>
            <a:pPr marL="228600">
              <a:buNone/>
            </a:pPr>
            <a:r>
              <a:rPr lang="id-ID" sz="1600" dirty="0"/>
              <a:t>Pasal yang dirumuskan oleh PPKI merupakan tekad bangsa Indonesia yang menjadi sumpah anak bangsa pada tahun 1928 yang dikenal dengan Sumpah Pemuda, yaitu satu tanah air, satu bangsa, dan satu bahasa yaitu Indonesia</a:t>
            </a:r>
            <a:r>
              <a:rPr lang="id-ID" sz="1600" dirty="0" smtClean="0"/>
              <a:t>.</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3" name="Shape 73"/>
          <p:cNvSpPr txBox="1">
            <a:spLocks noGrp="1"/>
          </p:cNvSpPr>
          <p:nvPr>
            <p:ph type="body" idx="2"/>
          </p:nvPr>
        </p:nvSpPr>
        <p:spPr>
          <a:xfrm>
            <a:off x="844424" y="458942"/>
            <a:ext cx="3322199" cy="2207100"/>
          </a:xfrm>
          <a:prstGeom prst="rect">
            <a:avLst/>
          </a:prstGeom>
        </p:spPr>
        <p:txBody>
          <a:bodyPr lIns="91425" tIns="91425" rIns="91425" bIns="91425" anchor="t" anchorCtr="0">
            <a:noAutofit/>
          </a:bodyPr>
          <a:lstStyle/>
          <a:p>
            <a:pPr lvl="0">
              <a:buNone/>
            </a:pPr>
            <a:r>
              <a:rPr lang="id-ID" sz="2000" b="1" dirty="0" smtClean="0">
                <a:solidFill>
                  <a:srgbClr val="FF004E"/>
                </a:solidFill>
              </a:rPr>
              <a:t>Wujud Negara Kesatuan Republik Indonesia semakin kokoh</a:t>
            </a:r>
            <a:r>
              <a:rPr lang="id-ID" sz="2000" dirty="0" smtClean="0">
                <a:solidFill>
                  <a:srgbClr val="000000"/>
                </a:solidFill>
              </a:rPr>
              <a:t> </a:t>
            </a:r>
            <a:r>
              <a:rPr lang="id-ID" dirty="0" smtClean="0">
                <a:solidFill>
                  <a:srgbClr val="000000"/>
                </a:solidFill>
              </a:rPr>
              <a:t>setelah </a:t>
            </a:r>
            <a:r>
              <a:rPr lang="id-ID" dirty="0">
                <a:solidFill>
                  <a:srgbClr val="000000"/>
                </a:solidFill>
              </a:rPr>
              <a:t>dilakukan perubahan Undang-Undang Dasar Negara Republik Indonesia Tahun 1945, yang dimulai dengan adanya ketetapan Majelis Permusyarawatan Rakyat. </a:t>
            </a:r>
            <a:endParaRPr lang="en" dirty="0">
              <a:solidFill>
                <a:srgbClr val="000000"/>
              </a:solidFill>
            </a:endParaRPr>
          </a:p>
        </p:txBody>
      </p:sp>
      <p:sp>
        <p:nvSpPr>
          <p:cNvPr id="74" name="Shape 74"/>
          <p:cNvSpPr txBox="1">
            <a:spLocks noGrp="1"/>
          </p:cNvSpPr>
          <p:nvPr>
            <p:ph type="body" idx="2"/>
          </p:nvPr>
        </p:nvSpPr>
        <p:spPr>
          <a:xfrm>
            <a:off x="4383225" y="587530"/>
            <a:ext cx="3932100" cy="3070070"/>
          </a:xfrm>
          <a:prstGeom prst="rect">
            <a:avLst/>
          </a:prstGeom>
        </p:spPr>
        <p:txBody>
          <a:bodyPr lIns="91425" tIns="91425" rIns="91425" bIns="91425" anchor="t" anchorCtr="0">
            <a:noAutofit/>
          </a:bodyPr>
          <a:lstStyle/>
          <a:p>
            <a:pPr lvl="0">
              <a:buNone/>
            </a:pPr>
            <a:r>
              <a:rPr lang="id-ID" dirty="0">
                <a:solidFill>
                  <a:srgbClr val="000000"/>
                </a:solidFill>
              </a:rPr>
              <a:t>Salah satunya </a:t>
            </a:r>
            <a:r>
              <a:rPr lang="id-ID" dirty="0" smtClean="0">
                <a:solidFill>
                  <a:srgbClr val="000000"/>
                </a:solidFill>
              </a:rPr>
              <a:t>adalah</a:t>
            </a:r>
            <a:r>
              <a:rPr lang="id-ID" b="1" dirty="0">
                <a:solidFill>
                  <a:srgbClr val="FF004E"/>
                </a:solidFill>
              </a:rPr>
              <a:t> </a:t>
            </a:r>
            <a:r>
              <a:rPr lang="id-ID" sz="2000" b="1" dirty="0" smtClean="0">
                <a:solidFill>
                  <a:srgbClr val="FF004E"/>
                </a:solidFill>
              </a:rPr>
              <a:t>tidak mengubah Pembukaan Undang – Undang Dasar Negara Indonesia Tahun 1945 </a:t>
            </a:r>
            <a:r>
              <a:rPr lang="id-ID" dirty="0" smtClean="0">
                <a:solidFill>
                  <a:srgbClr val="000000"/>
                </a:solidFill>
              </a:rPr>
              <a:t>dan </a:t>
            </a:r>
            <a:r>
              <a:rPr lang="id-ID" dirty="0">
                <a:solidFill>
                  <a:srgbClr val="000000"/>
                </a:solidFill>
              </a:rPr>
              <a:t>tetap </a:t>
            </a:r>
            <a:r>
              <a:rPr lang="id-ID" dirty="0" smtClean="0">
                <a:solidFill>
                  <a:srgbClr val="000000"/>
                </a:solidFill>
              </a:rPr>
              <a:t>mempertahankan Negara Kesatuan Republik Indonesia sebagai bentuk final negara bagi bangsa Indonesia</a:t>
            </a:r>
            <a:endParaRPr lang="en" dirty="0">
              <a:solidFill>
                <a:srgbClr val="000000"/>
              </a:solidFill>
            </a:endParaRPr>
          </a:p>
          <a:p>
            <a:pPr lvl="0">
              <a:buNone/>
            </a:pPr>
            <a:endParaRPr lang="en" sz="1600" b="1" dirty="0">
              <a:solidFill>
                <a:srgbClr val="FF004E"/>
              </a:solidFill>
            </a:endParaRPr>
          </a:p>
        </p:txBody>
      </p:sp>
    </p:spTree>
    <p:extLst>
      <p:ext uri="{BB962C8B-B14F-4D97-AF65-F5344CB8AC3E}">
        <p14:creationId xmlns:p14="http://schemas.microsoft.com/office/powerpoint/2010/main" val="55639318"/>
      </p:ext>
    </p:extLst>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844424" y="422500"/>
            <a:ext cx="3451347" cy="1334999"/>
          </a:xfrm>
          <a:prstGeom prst="rect">
            <a:avLst/>
          </a:prstGeom>
        </p:spPr>
        <p:txBody>
          <a:bodyPr lIns="91425" tIns="91425" rIns="91425" bIns="91425" anchor="t" anchorCtr="0">
            <a:noAutofit/>
          </a:bodyPr>
          <a:lstStyle/>
          <a:p>
            <a:pPr lvl="0"/>
            <a:r>
              <a:rPr lang="id-ID" sz="2200" dirty="0"/>
              <a:t>Kesepakatan untuk tetap mempertahankan bentuk negara </a:t>
            </a:r>
            <a:r>
              <a:rPr lang="id-ID" sz="2200" dirty="0" smtClean="0"/>
              <a:t>kesatuan</a:t>
            </a:r>
            <a:endParaRPr lang="en" sz="2200" dirty="0">
              <a:solidFill>
                <a:srgbClr val="000000"/>
              </a:solidFill>
            </a:endParaRPr>
          </a:p>
        </p:txBody>
      </p:sp>
      <p:grpSp>
        <p:nvGrpSpPr>
          <p:cNvPr id="155" name="Shape 155"/>
          <p:cNvGrpSpPr/>
          <p:nvPr/>
        </p:nvGrpSpPr>
        <p:grpSpPr>
          <a:xfrm>
            <a:off x="5194436" y="851760"/>
            <a:ext cx="3343807" cy="3343677"/>
            <a:chOff x="1737359" y="868244"/>
            <a:chExt cx="5669391" cy="5669171"/>
          </a:xfrm>
        </p:grpSpPr>
        <p:sp>
          <p:nvSpPr>
            <p:cNvPr id="156" name="Shape 156"/>
            <p:cNvSpPr/>
            <p:nvPr/>
          </p:nvSpPr>
          <p:spPr>
            <a:xfrm>
              <a:off x="5579151" y="2138741"/>
              <a:ext cx="1827600" cy="3128399"/>
            </a:xfrm>
            <a:custGeom>
              <a:avLst/>
              <a:gdLst/>
              <a:ahLst/>
              <a:cxnLst/>
              <a:rect l="0" t="0" r="0" b="0"/>
              <a:pathLst>
                <a:path w="120000" h="120000" extrusionOk="0">
                  <a:moveTo>
                    <a:pt x="120000" y="60000"/>
                  </a:moveTo>
                  <a:cubicBezTo>
                    <a:pt x="120000" y="30469"/>
                    <a:pt x="84228" y="5789"/>
                    <a:pt x="36574" y="0"/>
                  </a:cubicBezTo>
                  <a:cubicBezTo>
                    <a:pt x="38035" y="4054"/>
                    <a:pt x="38790" y="8264"/>
                    <a:pt x="38790" y="12574"/>
                  </a:cubicBezTo>
                  <a:cubicBezTo>
                    <a:pt x="38790" y="31778"/>
                    <a:pt x="23668" y="48933"/>
                    <a:pt x="0" y="60170"/>
                  </a:cubicBezTo>
                  <a:cubicBezTo>
                    <a:pt x="23668" y="71365"/>
                    <a:pt x="38790" y="88463"/>
                    <a:pt x="38790" y="107610"/>
                  </a:cubicBezTo>
                  <a:cubicBezTo>
                    <a:pt x="38790" y="111863"/>
                    <a:pt x="38060" y="116002"/>
                    <a:pt x="36647" y="120000"/>
                  </a:cubicBezTo>
                  <a:cubicBezTo>
                    <a:pt x="84253" y="114196"/>
                    <a:pt x="120000" y="89544"/>
                    <a:pt x="120000" y="60000"/>
                  </a:cubicBezTo>
                  <a:close/>
                </a:path>
              </a:pathLst>
            </a:custGeom>
            <a:solidFill>
              <a:srgbClr val="A5A5A5"/>
            </a:solidFill>
            <a:ln>
              <a:noFill/>
            </a:ln>
          </p:spPr>
          <p:txBody>
            <a:bodyPr lIns="91425" tIns="45700" rIns="91425" bIns="45700" anchor="t" anchorCtr="0">
              <a:noAutofit/>
            </a:bodyPr>
            <a:lstStyle/>
            <a:p>
              <a:pPr marL="0" marR="0" lvl="0" indent="0" algn="l" rtl="0">
                <a:spcBef>
                  <a:spcPts val="0"/>
                </a:spcBef>
                <a:buNone/>
              </a:pPr>
              <a:endParaRPr sz="1800">
                <a:solidFill>
                  <a:srgbClr val="000000"/>
                </a:solidFill>
                <a:latin typeface="Calibri"/>
                <a:ea typeface="Calibri"/>
                <a:cs typeface="Calibri"/>
                <a:sym typeface="Calibri"/>
              </a:endParaRPr>
            </a:p>
          </p:txBody>
        </p:sp>
        <p:sp>
          <p:nvSpPr>
            <p:cNvPr id="157" name="Shape 157"/>
            <p:cNvSpPr/>
            <p:nvPr/>
          </p:nvSpPr>
          <p:spPr>
            <a:xfrm>
              <a:off x="4572078" y="3707357"/>
              <a:ext cx="1597799" cy="1593299"/>
            </a:xfrm>
            <a:custGeom>
              <a:avLst/>
              <a:gdLst/>
              <a:ahLst/>
              <a:cxnLst/>
              <a:rect l="0" t="0" r="0" b="0"/>
              <a:pathLst>
                <a:path w="120000" h="120000" extrusionOk="0">
                  <a:moveTo>
                    <a:pt x="75637" y="0"/>
                  </a:moveTo>
                  <a:cubicBezTo>
                    <a:pt x="61072" y="11868"/>
                    <a:pt x="43666" y="20358"/>
                    <a:pt x="24618" y="24351"/>
                  </a:cubicBezTo>
                  <a:cubicBezTo>
                    <a:pt x="20608" y="43621"/>
                    <a:pt x="12002" y="61214"/>
                    <a:pt x="0" y="75904"/>
                  </a:cubicBezTo>
                  <a:cubicBezTo>
                    <a:pt x="22028" y="102825"/>
                    <a:pt x="55446" y="120000"/>
                    <a:pt x="92847" y="120000"/>
                  </a:cubicBezTo>
                  <a:cubicBezTo>
                    <a:pt x="101313" y="120000"/>
                    <a:pt x="109584" y="119134"/>
                    <a:pt x="117549" y="117458"/>
                  </a:cubicBezTo>
                  <a:cubicBezTo>
                    <a:pt x="119164" y="109611"/>
                    <a:pt x="120000" y="101484"/>
                    <a:pt x="120000" y="93134"/>
                  </a:cubicBezTo>
                  <a:cubicBezTo>
                    <a:pt x="120000" y="55545"/>
                    <a:pt x="102705" y="21978"/>
                    <a:pt x="75637" y="0"/>
                  </a:cubicBezTo>
                  <a:close/>
                </a:path>
              </a:pathLst>
            </a:custGeom>
            <a:solidFill>
              <a:srgbClr val="D8243D"/>
            </a:solidFill>
            <a:ln>
              <a:noFill/>
            </a:ln>
          </p:spPr>
          <p:txBody>
            <a:bodyPr lIns="91425" tIns="45700" rIns="91425" bIns="45700" anchor="t" anchorCtr="0">
              <a:noAutofit/>
            </a:bodyPr>
            <a:lstStyle/>
            <a:p>
              <a:pPr marL="0" marR="0" lvl="0" indent="0" algn="l" rtl="0">
                <a:spcBef>
                  <a:spcPts val="0"/>
                </a:spcBef>
                <a:buNone/>
              </a:pPr>
              <a:endParaRPr sz="1800">
                <a:solidFill>
                  <a:srgbClr val="000000"/>
                </a:solidFill>
                <a:latin typeface="Calibri"/>
                <a:ea typeface="Calibri"/>
                <a:cs typeface="Calibri"/>
                <a:sym typeface="Calibri"/>
              </a:endParaRPr>
            </a:p>
          </p:txBody>
        </p:sp>
        <p:sp>
          <p:nvSpPr>
            <p:cNvPr id="158" name="Shape 158"/>
            <p:cNvSpPr/>
            <p:nvPr/>
          </p:nvSpPr>
          <p:spPr>
            <a:xfrm>
              <a:off x="1737359" y="2138741"/>
              <a:ext cx="1827900" cy="3128399"/>
            </a:xfrm>
            <a:custGeom>
              <a:avLst/>
              <a:gdLst/>
              <a:ahLst/>
              <a:cxnLst/>
              <a:rect l="0" t="0" r="0" b="0"/>
              <a:pathLst>
                <a:path w="120000" h="120000" extrusionOk="0">
                  <a:moveTo>
                    <a:pt x="120000" y="60170"/>
                  </a:moveTo>
                  <a:cubicBezTo>
                    <a:pt x="96311" y="48933"/>
                    <a:pt x="81192" y="31778"/>
                    <a:pt x="81192" y="12574"/>
                  </a:cubicBezTo>
                  <a:cubicBezTo>
                    <a:pt x="81192" y="8264"/>
                    <a:pt x="81947" y="4054"/>
                    <a:pt x="83408" y="0"/>
                  </a:cubicBezTo>
                  <a:cubicBezTo>
                    <a:pt x="35788" y="5803"/>
                    <a:pt x="0" y="30469"/>
                    <a:pt x="0" y="60000"/>
                  </a:cubicBezTo>
                  <a:cubicBezTo>
                    <a:pt x="0" y="89544"/>
                    <a:pt x="35763" y="114182"/>
                    <a:pt x="83335" y="120000"/>
                  </a:cubicBezTo>
                  <a:cubicBezTo>
                    <a:pt x="81923" y="116002"/>
                    <a:pt x="81192" y="111863"/>
                    <a:pt x="81192" y="107610"/>
                  </a:cubicBezTo>
                  <a:cubicBezTo>
                    <a:pt x="81192" y="88463"/>
                    <a:pt x="96311" y="71365"/>
                    <a:pt x="120000" y="60170"/>
                  </a:cubicBezTo>
                  <a:close/>
                </a:path>
              </a:pathLst>
            </a:custGeom>
            <a:gradFill>
              <a:gsLst>
                <a:gs pos="0">
                  <a:srgbClr val="CA8A00"/>
                </a:gs>
                <a:gs pos="80000">
                  <a:srgbClr val="FFB600"/>
                </a:gs>
                <a:gs pos="100000">
                  <a:srgbClr val="FFBA00"/>
                </a:gs>
              </a:gsLst>
              <a:lin ang="16200038" scaled="0"/>
            </a:gradFill>
            <a:ln w="9525" cap="flat" cmpd="sng">
              <a:solidFill>
                <a:srgbClr val="EFAB00"/>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rgbClr val="FFFFFF"/>
                </a:solidFill>
                <a:latin typeface="Calibri"/>
                <a:ea typeface="Calibri"/>
                <a:cs typeface="Calibri"/>
                <a:sym typeface="Calibri"/>
              </a:endParaRPr>
            </a:p>
          </p:txBody>
        </p:sp>
        <p:sp>
          <p:nvSpPr>
            <p:cNvPr id="159" name="Shape 159"/>
            <p:cNvSpPr/>
            <p:nvPr/>
          </p:nvSpPr>
          <p:spPr>
            <a:xfrm>
              <a:off x="2974105" y="3707357"/>
              <a:ext cx="1598100" cy="1593299"/>
            </a:xfrm>
            <a:custGeom>
              <a:avLst/>
              <a:gdLst/>
              <a:ahLst/>
              <a:cxnLst/>
              <a:rect l="0" t="0" r="0" b="0"/>
              <a:pathLst>
                <a:path w="120000" h="120000" extrusionOk="0">
                  <a:moveTo>
                    <a:pt x="120000" y="75904"/>
                  </a:moveTo>
                  <a:cubicBezTo>
                    <a:pt x="107997" y="61214"/>
                    <a:pt x="99391" y="43621"/>
                    <a:pt x="95381" y="24351"/>
                  </a:cubicBezTo>
                  <a:cubicBezTo>
                    <a:pt x="76333" y="20358"/>
                    <a:pt x="58955" y="11840"/>
                    <a:pt x="44390" y="0"/>
                  </a:cubicBezTo>
                  <a:cubicBezTo>
                    <a:pt x="17294" y="21978"/>
                    <a:pt x="0" y="55545"/>
                    <a:pt x="0" y="93134"/>
                  </a:cubicBezTo>
                  <a:cubicBezTo>
                    <a:pt x="0" y="101484"/>
                    <a:pt x="835" y="109611"/>
                    <a:pt x="2450" y="117458"/>
                  </a:cubicBezTo>
                  <a:cubicBezTo>
                    <a:pt x="10415" y="119134"/>
                    <a:pt x="18686" y="120000"/>
                    <a:pt x="27152" y="120000"/>
                  </a:cubicBezTo>
                  <a:cubicBezTo>
                    <a:pt x="64581" y="120000"/>
                    <a:pt x="97999" y="102825"/>
                    <a:pt x="120000" y="75904"/>
                  </a:cubicBezTo>
                  <a:close/>
                </a:path>
              </a:pathLst>
            </a:custGeom>
            <a:gradFill>
              <a:gsLst>
                <a:gs pos="0">
                  <a:srgbClr val="BA5D2A"/>
                </a:gs>
                <a:gs pos="80000">
                  <a:srgbClr val="F57A38"/>
                </a:gs>
                <a:gs pos="100000">
                  <a:srgbClr val="FA7A34"/>
                </a:gs>
              </a:gsLst>
              <a:lin ang="16200038" scaled="0"/>
            </a:gradFill>
            <a:ln w="9525" cap="flat" cmpd="sng">
              <a:solidFill>
                <a:srgbClr val="E5804B"/>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rgbClr val="FFFFFF"/>
                </a:solidFill>
                <a:latin typeface="Calibri"/>
                <a:ea typeface="Calibri"/>
                <a:cs typeface="Calibri"/>
                <a:sym typeface="Calibri"/>
              </a:endParaRPr>
            </a:p>
          </p:txBody>
        </p:sp>
        <p:sp>
          <p:nvSpPr>
            <p:cNvPr id="160" name="Shape 160"/>
            <p:cNvSpPr/>
            <p:nvPr/>
          </p:nvSpPr>
          <p:spPr>
            <a:xfrm>
              <a:off x="4244132" y="4030751"/>
              <a:ext cx="655800" cy="684600"/>
            </a:xfrm>
            <a:custGeom>
              <a:avLst/>
              <a:gdLst/>
              <a:ahLst/>
              <a:cxnLst/>
              <a:rect l="0" t="0" r="0" b="0"/>
              <a:pathLst>
                <a:path w="120000" h="120000" extrusionOk="0">
                  <a:moveTo>
                    <a:pt x="0" y="0"/>
                  </a:moveTo>
                  <a:cubicBezTo>
                    <a:pt x="9773" y="44853"/>
                    <a:pt x="30746" y="85807"/>
                    <a:pt x="60000" y="120000"/>
                  </a:cubicBezTo>
                  <a:cubicBezTo>
                    <a:pt x="89253" y="85807"/>
                    <a:pt x="110226" y="44853"/>
                    <a:pt x="120000" y="0"/>
                  </a:cubicBezTo>
                  <a:cubicBezTo>
                    <a:pt x="100656" y="3835"/>
                    <a:pt x="80565" y="5915"/>
                    <a:pt x="60000" y="5915"/>
                  </a:cubicBezTo>
                  <a:cubicBezTo>
                    <a:pt x="39434" y="5915"/>
                    <a:pt x="19343" y="3835"/>
                    <a:pt x="0" y="0"/>
                  </a:cubicBezTo>
                  <a:close/>
                </a:path>
              </a:pathLst>
            </a:custGeom>
            <a:solidFill>
              <a:srgbClr val="8A3C12"/>
            </a:solidFill>
            <a:ln>
              <a:noFill/>
            </a:ln>
          </p:spPr>
          <p:txBody>
            <a:bodyPr lIns="91425" tIns="45700" rIns="91425" bIns="45700" anchor="t" anchorCtr="0">
              <a:noAutofit/>
            </a:bodyPr>
            <a:lstStyle/>
            <a:p>
              <a:pPr marL="0" marR="0" lvl="0" indent="0" algn="l" rtl="0">
                <a:spcBef>
                  <a:spcPts val="0"/>
                </a:spcBef>
                <a:buNone/>
              </a:pPr>
              <a:endParaRPr sz="1800">
                <a:solidFill>
                  <a:srgbClr val="000000"/>
                </a:solidFill>
                <a:latin typeface="Calibri"/>
                <a:ea typeface="Calibri"/>
                <a:cs typeface="Calibri"/>
                <a:sym typeface="Calibri"/>
              </a:endParaRPr>
            </a:p>
          </p:txBody>
        </p:sp>
        <p:sp>
          <p:nvSpPr>
            <p:cNvPr id="161" name="Shape 161"/>
            <p:cNvSpPr/>
            <p:nvPr/>
          </p:nvSpPr>
          <p:spPr>
            <a:xfrm>
              <a:off x="3007858" y="868244"/>
              <a:ext cx="3128399" cy="1822500"/>
            </a:xfrm>
            <a:custGeom>
              <a:avLst/>
              <a:gdLst/>
              <a:ahLst/>
              <a:cxnLst/>
              <a:rect l="0" t="0" r="0" b="0"/>
              <a:pathLst>
                <a:path w="120000" h="120000" extrusionOk="0">
                  <a:moveTo>
                    <a:pt x="60000" y="119999"/>
                  </a:moveTo>
                  <a:cubicBezTo>
                    <a:pt x="71251" y="96439"/>
                    <a:pt x="88321" y="81424"/>
                    <a:pt x="107425" y="81424"/>
                  </a:cubicBezTo>
                  <a:cubicBezTo>
                    <a:pt x="111735" y="81424"/>
                    <a:pt x="115945" y="82181"/>
                    <a:pt x="120000" y="83645"/>
                  </a:cubicBezTo>
                  <a:cubicBezTo>
                    <a:pt x="114210" y="35890"/>
                    <a:pt x="89544" y="0"/>
                    <a:pt x="60000" y="0"/>
                  </a:cubicBezTo>
                  <a:cubicBezTo>
                    <a:pt x="30469" y="0"/>
                    <a:pt x="5803" y="35890"/>
                    <a:pt x="0" y="83645"/>
                  </a:cubicBezTo>
                  <a:cubicBezTo>
                    <a:pt x="4054" y="82181"/>
                    <a:pt x="8264" y="81424"/>
                    <a:pt x="12574" y="81424"/>
                  </a:cubicBezTo>
                  <a:cubicBezTo>
                    <a:pt x="31692" y="81424"/>
                    <a:pt x="48762" y="96439"/>
                    <a:pt x="60000" y="119999"/>
                  </a:cubicBezTo>
                  <a:close/>
                </a:path>
              </a:pathLst>
            </a:custGeom>
            <a:gradFill>
              <a:gsLst>
                <a:gs pos="0">
                  <a:srgbClr val="398BA2"/>
                </a:gs>
                <a:gs pos="80000">
                  <a:srgbClr val="4CB8D4"/>
                </a:gs>
                <a:gs pos="100000">
                  <a:srgbClr val="4AB9D8"/>
                </a:gs>
              </a:gsLst>
              <a:lin ang="16200038" scaled="0"/>
            </a:gradFill>
            <a:ln w="9525" cap="flat" cmpd="sng">
              <a:solidFill>
                <a:srgbClr val="5AB1C9"/>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rgbClr val="FFFFFF"/>
                </a:solidFill>
                <a:latin typeface="Calibri"/>
                <a:ea typeface="Calibri"/>
                <a:cs typeface="Calibri"/>
                <a:sym typeface="Calibri"/>
              </a:endParaRPr>
            </a:p>
          </p:txBody>
        </p:sp>
        <p:sp>
          <p:nvSpPr>
            <p:cNvPr id="162" name="Shape 162"/>
            <p:cNvSpPr/>
            <p:nvPr/>
          </p:nvSpPr>
          <p:spPr>
            <a:xfrm>
              <a:off x="4572078" y="2104989"/>
              <a:ext cx="1597799" cy="1602299"/>
            </a:xfrm>
            <a:custGeom>
              <a:avLst/>
              <a:gdLst/>
              <a:ahLst/>
              <a:cxnLst/>
              <a:rect l="0" t="0" r="0" b="0"/>
              <a:pathLst>
                <a:path w="120000" h="120000" extrusionOk="0">
                  <a:moveTo>
                    <a:pt x="0" y="43878"/>
                  </a:moveTo>
                  <a:cubicBezTo>
                    <a:pt x="12169" y="58653"/>
                    <a:pt x="20830" y="76398"/>
                    <a:pt x="24757" y="95866"/>
                  </a:cubicBezTo>
                  <a:cubicBezTo>
                    <a:pt x="43778" y="99810"/>
                    <a:pt x="61100" y="108252"/>
                    <a:pt x="75637" y="120000"/>
                  </a:cubicBezTo>
                  <a:cubicBezTo>
                    <a:pt x="102705" y="98060"/>
                    <a:pt x="120000" y="64568"/>
                    <a:pt x="120000" y="27077"/>
                  </a:cubicBezTo>
                  <a:cubicBezTo>
                    <a:pt x="120000" y="18662"/>
                    <a:pt x="119136" y="10442"/>
                    <a:pt x="117465" y="2527"/>
                  </a:cubicBezTo>
                  <a:cubicBezTo>
                    <a:pt x="109528" y="860"/>
                    <a:pt x="101285" y="0"/>
                    <a:pt x="92847" y="0"/>
                  </a:cubicBezTo>
                  <a:cubicBezTo>
                    <a:pt x="55446" y="0"/>
                    <a:pt x="22028" y="17079"/>
                    <a:pt x="0" y="43878"/>
                  </a:cubicBezTo>
                  <a:close/>
                </a:path>
              </a:pathLst>
            </a:custGeom>
            <a:solidFill>
              <a:srgbClr val="246171"/>
            </a:solidFill>
            <a:ln>
              <a:noFill/>
            </a:ln>
          </p:spPr>
          <p:txBody>
            <a:bodyPr lIns="91425" tIns="45700" rIns="91425" bIns="45700" anchor="t" anchorCtr="0">
              <a:noAutofit/>
            </a:bodyPr>
            <a:lstStyle/>
            <a:p>
              <a:pPr marL="0" marR="0" lvl="0" indent="0" algn="l" rtl="0">
                <a:spcBef>
                  <a:spcPts val="0"/>
                </a:spcBef>
                <a:buNone/>
              </a:pPr>
              <a:endParaRPr sz="1800">
                <a:solidFill>
                  <a:srgbClr val="000000"/>
                </a:solidFill>
                <a:latin typeface="Calibri"/>
                <a:ea typeface="Calibri"/>
                <a:cs typeface="Calibri"/>
                <a:sym typeface="Calibri"/>
              </a:endParaRPr>
            </a:p>
          </p:txBody>
        </p:sp>
        <p:sp>
          <p:nvSpPr>
            <p:cNvPr id="163" name="Shape 163"/>
            <p:cNvSpPr/>
            <p:nvPr/>
          </p:nvSpPr>
          <p:spPr>
            <a:xfrm>
              <a:off x="4899867" y="3385062"/>
              <a:ext cx="679200" cy="645600"/>
            </a:xfrm>
            <a:custGeom>
              <a:avLst/>
              <a:gdLst/>
              <a:ahLst/>
              <a:cxnLst/>
              <a:rect l="0" t="0" r="0" b="0"/>
              <a:pathLst>
                <a:path w="120000" h="120000" extrusionOk="0">
                  <a:moveTo>
                    <a:pt x="5960" y="59069"/>
                  </a:moveTo>
                  <a:cubicBezTo>
                    <a:pt x="5960" y="79954"/>
                    <a:pt x="3864" y="100356"/>
                    <a:pt x="0" y="119999"/>
                  </a:cubicBezTo>
                  <a:cubicBezTo>
                    <a:pt x="44803" y="110143"/>
                    <a:pt x="85742" y="89190"/>
                    <a:pt x="119999" y="59896"/>
                  </a:cubicBezTo>
                  <a:cubicBezTo>
                    <a:pt x="85807" y="30740"/>
                    <a:pt x="45065" y="9787"/>
                    <a:pt x="327" y="0"/>
                  </a:cubicBezTo>
                  <a:cubicBezTo>
                    <a:pt x="3995" y="19092"/>
                    <a:pt x="5960" y="38805"/>
                    <a:pt x="5960" y="59069"/>
                  </a:cubicBezTo>
                  <a:close/>
                </a:path>
              </a:pathLst>
            </a:custGeom>
            <a:solidFill>
              <a:srgbClr val="901829"/>
            </a:solidFill>
            <a:ln>
              <a:noFill/>
            </a:ln>
          </p:spPr>
          <p:txBody>
            <a:bodyPr lIns="91425" tIns="45700" rIns="91425" bIns="45700" anchor="t" anchorCtr="0">
              <a:noAutofit/>
            </a:bodyPr>
            <a:lstStyle/>
            <a:p>
              <a:pPr marL="0" marR="0" lvl="0" indent="0" algn="l" rtl="0">
                <a:spcBef>
                  <a:spcPts val="0"/>
                </a:spcBef>
                <a:buNone/>
              </a:pPr>
              <a:endParaRPr sz="1800">
                <a:solidFill>
                  <a:srgbClr val="000000"/>
                </a:solidFill>
                <a:latin typeface="Calibri"/>
                <a:ea typeface="Calibri"/>
                <a:cs typeface="Calibri"/>
                <a:sym typeface="Calibri"/>
              </a:endParaRPr>
            </a:p>
          </p:txBody>
        </p:sp>
        <p:sp>
          <p:nvSpPr>
            <p:cNvPr id="164" name="Shape 164"/>
            <p:cNvSpPr/>
            <p:nvPr/>
          </p:nvSpPr>
          <p:spPr>
            <a:xfrm>
              <a:off x="2974105" y="2104989"/>
              <a:ext cx="1598100" cy="1602299"/>
            </a:xfrm>
            <a:custGeom>
              <a:avLst/>
              <a:gdLst/>
              <a:ahLst/>
              <a:cxnLst/>
              <a:rect l="0" t="0" r="0" b="0"/>
              <a:pathLst>
                <a:path w="120000" h="120000" extrusionOk="0">
                  <a:moveTo>
                    <a:pt x="44390" y="120000"/>
                  </a:moveTo>
                  <a:cubicBezTo>
                    <a:pt x="58899" y="108252"/>
                    <a:pt x="76249" y="99810"/>
                    <a:pt x="95242" y="95866"/>
                  </a:cubicBezTo>
                  <a:cubicBezTo>
                    <a:pt x="99169" y="76398"/>
                    <a:pt x="107857" y="58653"/>
                    <a:pt x="120000" y="43878"/>
                  </a:cubicBezTo>
                  <a:cubicBezTo>
                    <a:pt x="97999" y="17079"/>
                    <a:pt x="64581" y="0"/>
                    <a:pt x="27152" y="0"/>
                  </a:cubicBezTo>
                  <a:cubicBezTo>
                    <a:pt x="18714" y="0"/>
                    <a:pt x="10471" y="860"/>
                    <a:pt x="2534" y="2527"/>
                  </a:cubicBezTo>
                  <a:cubicBezTo>
                    <a:pt x="863" y="10442"/>
                    <a:pt x="0" y="18662"/>
                    <a:pt x="0" y="27077"/>
                  </a:cubicBezTo>
                  <a:cubicBezTo>
                    <a:pt x="0" y="64568"/>
                    <a:pt x="17294" y="98060"/>
                    <a:pt x="44390" y="120000"/>
                  </a:cubicBezTo>
                  <a:close/>
                </a:path>
              </a:pathLst>
            </a:custGeom>
            <a:gradFill>
              <a:gsLst>
                <a:gs pos="0">
                  <a:srgbClr val="458E48"/>
                </a:gs>
                <a:gs pos="80000">
                  <a:srgbClr val="5BBC5E"/>
                </a:gs>
                <a:gs pos="100000">
                  <a:srgbClr val="5BBD5C"/>
                </a:gs>
              </a:gsLst>
              <a:lin ang="16200038" scaled="0"/>
            </a:gradFill>
            <a:ln w="9525" cap="flat" cmpd="sng">
              <a:solidFill>
                <a:srgbClr val="66B368"/>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rgbClr val="FFFFFF"/>
                </a:solidFill>
                <a:latin typeface="Calibri"/>
                <a:ea typeface="Calibri"/>
                <a:cs typeface="Calibri"/>
                <a:sym typeface="Calibri"/>
              </a:endParaRPr>
            </a:p>
          </p:txBody>
        </p:sp>
        <p:sp>
          <p:nvSpPr>
            <p:cNvPr id="165" name="Shape 165"/>
            <p:cNvSpPr/>
            <p:nvPr/>
          </p:nvSpPr>
          <p:spPr>
            <a:xfrm>
              <a:off x="3565162" y="3385062"/>
              <a:ext cx="678900" cy="645600"/>
            </a:xfrm>
            <a:custGeom>
              <a:avLst/>
              <a:gdLst/>
              <a:ahLst/>
              <a:cxnLst/>
              <a:rect l="0" t="0" r="0" b="0"/>
              <a:pathLst>
                <a:path w="120000" h="120000" extrusionOk="0">
                  <a:moveTo>
                    <a:pt x="119672" y="0"/>
                  </a:moveTo>
                  <a:cubicBezTo>
                    <a:pt x="74975" y="9787"/>
                    <a:pt x="34145" y="30740"/>
                    <a:pt x="0" y="59896"/>
                  </a:cubicBezTo>
                  <a:cubicBezTo>
                    <a:pt x="34276" y="89121"/>
                    <a:pt x="75172" y="110143"/>
                    <a:pt x="119999" y="119999"/>
                  </a:cubicBezTo>
                  <a:cubicBezTo>
                    <a:pt x="116133" y="100356"/>
                    <a:pt x="114036" y="79954"/>
                    <a:pt x="114036" y="59069"/>
                  </a:cubicBezTo>
                  <a:cubicBezTo>
                    <a:pt x="114036" y="38805"/>
                    <a:pt x="116002" y="19092"/>
                    <a:pt x="119672" y="0"/>
                  </a:cubicBezTo>
                  <a:close/>
                </a:path>
              </a:pathLst>
            </a:custGeom>
            <a:solidFill>
              <a:srgbClr val="479249"/>
            </a:solidFill>
            <a:ln>
              <a:noFill/>
            </a:ln>
          </p:spPr>
          <p:txBody>
            <a:bodyPr lIns="91425" tIns="45700" rIns="91425" bIns="45700" anchor="t" anchorCtr="0">
              <a:noAutofit/>
            </a:bodyPr>
            <a:lstStyle/>
            <a:p>
              <a:pPr marL="0" marR="0" lvl="0" indent="0" algn="l" rtl="0">
                <a:spcBef>
                  <a:spcPts val="0"/>
                </a:spcBef>
                <a:buNone/>
              </a:pPr>
              <a:endParaRPr sz="1800">
                <a:solidFill>
                  <a:srgbClr val="000000"/>
                </a:solidFill>
                <a:latin typeface="Calibri"/>
                <a:ea typeface="Calibri"/>
                <a:cs typeface="Calibri"/>
                <a:sym typeface="Calibri"/>
              </a:endParaRPr>
            </a:p>
          </p:txBody>
        </p:sp>
        <p:sp>
          <p:nvSpPr>
            <p:cNvPr id="166" name="Shape 166"/>
            <p:cNvSpPr/>
            <p:nvPr/>
          </p:nvSpPr>
          <p:spPr>
            <a:xfrm>
              <a:off x="4242405" y="2690866"/>
              <a:ext cx="659399" cy="694199"/>
            </a:xfrm>
            <a:custGeom>
              <a:avLst/>
              <a:gdLst/>
              <a:ahLst/>
              <a:cxnLst/>
              <a:rect l="0" t="0" r="0" b="0"/>
              <a:pathLst>
                <a:path w="120000" h="120000" extrusionOk="0">
                  <a:moveTo>
                    <a:pt x="120000" y="120000"/>
                  </a:moveTo>
                  <a:cubicBezTo>
                    <a:pt x="110483" y="75064"/>
                    <a:pt x="89493" y="34102"/>
                    <a:pt x="60000" y="0"/>
                  </a:cubicBezTo>
                  <a:cubicBezTo>
                    <a:pt x="30573" y="34102"/>
                    <a:pt x="9516" y="75064"/>
                    <a:pt x="0" y="120000"/>
                  </a:cubicBezTo>
                  <a:cubicBezTo>
                    <a:pt x="19370" y="116153"/>
                    <a:pt x="39415" y="114102"/>
                    <a:pt x="60000" y="114102"/>
                  </a:cubicBezTo>
                  <a:cubicBezTo>
                    <a:pt x="80584" y="114102"/>
                    <a:pt x="100629" y="116153"/>
                    <a:pt x="120000" y="120000"/>
                  </a:cubicBezTo>
                  <a:close/>
                </a:path>
              </a:pathLst>
            </a:custGeom>
            <a:solidFill>
              <a:srgbClr val="479249"/>
            </a:solidFill>
            <a:ln>
              <a:noFill/>
            </a:ln>
          </p:spPr>
          <p:txBody>
            <a:bodyPr lIns="91425" tIns="45700" rIns="91425" bIns="45700" anchor="t" anchorCtr="0">
              <a:noAutofit/>
            </a:bodyPr>
            <a:lstStyle/>
            <a:p>
              <a:pPr marL="0" marR="0" lvl="0" indent="0" algn="l" rtl="0">
                <a:spcBef>
                  <a:spcPts val="0"/>
                </a:spcBef>
                <a:buNone/>
              </a:pPr>
              <a:endParaRPr sz="1800">
                <a:solidFill>
                  <a:srgbClr val="000000"/>
                </a:solidFill>
                <a:latin typeface="Calibri"/>
                <a:ea typeface="Calibri"/>
                <a:cs typeface="Calibri"/>
                <a:sym typeface="Calibri"/>
              </a:endParaRPr>
            </a:p>
          </p:txBody>
        </p:sp>
        <p:sp>
          <p:nvSpPr>
            <p:cNvPr id="167" name="Shape 167"/>
            <p:cNvSpPr/>
            <p:nvPr/>
          </p:nvSpPr>
          <p:spPr>
            <a:xfrm>
              <a:off x="4210380" y="3350996"/>
              <a:ext cx="723299" cy="713400"/>
            </a:xfrm>
            <a:custGeom>
              <a:avLst/>
              <a:gdLst/>
              <a:ahLst/>
              <a:cxnLst/>
              <a:rect l="0" t="0" r="0" b="0"/>
              <a:pathLst>
                <a:path w="120000" h="120000" extrusionOk="0">
                  <a:moveTo>
                    <a:pt x="114707" y="5738"/>
                  </a:moveTo>
                  <a:cubicBezTo>
                    <a:pt x="97046" y="1995"/>
                    <a:pt x="78769" y="0"/>
                    <a:pt x="60000" y="0"/>
                  </a:cubicBezTo>
                  <a:cubicBezTo>
                    <a:pt x="41230" y="0"/>
                    <a:pt x="22953" y="1995"/>
                    <a:pt x="5292" y="5738"/>
                  </a:cubicBezTo>
                  <a:cubicBezTo>
                    <a:pt x="1846" y="23014"/>
                    <a:pt x="0" y="40852"/>
                    <a:pt x="0" y="59189"/>
                  </a:cubicBezTo>
                  <a:cubicBezTo>
                    <a:pt x="0" y="78087"/>
                    <a:pt x="1969" y="96548"/>
                    <a:pt x="5600" y="114324"/>
                  </a:cubicBezTo>
                  <a:cubicBezTo>
                    <a:pt x="23138" y="118004"/>
                    <a:pt x="41353" y="120000"/>
                    <a:pt x="60000" y="120000"/>
                  </a:cubicBezTo>
                  <a:cubicBezTo>
                    <a:pt x="78646" y="120000"/>
                    <a:pt x="96861" y="118004"/>
                    <a:pt x="114400" y="114324"/>
                  </a:cubicBezTo>
                  <a:cubicBezTo>
                    <a:pt x="118030" y="96548"/>
                    <a:pt x="120000" y="78087"/>
                    <a:pt x="120000" y="59189"/>
                  </a:cubicBezTo>
                  <a:cubicBezTo>
                    <a:pt x="120000" y="40852"/>
                    <a:pt x="118153" y="23014"/>
                    <a:pt x="114707" y="5738"/>
                  </a:cubicBezTo>
                  <a:close/>
                </a:path>
              </a:pathLst>
            </a:custGeom>
            <a:gradFill>
              <a:gsLst>
                <a:gs pos="0">
                  <a:srgbClr val="BABABA"/>
                </a:gs>
                <a:gs pos="35000">
                  <a:srgbClr val="CFCFCF"/>
                </a:gs>
                <a:gs pos="100000">
                  <a:srgbClr val="EDEDED"/>
                </a:gs>
              </a:gsLst>
              <a:lin ang="16200038" scaled="0"/>
            </a:gradFill>
            <a:ln w="9525" cap="flat" cmpd="sng">
              <a:solidFill>
                <a:srgbClr val="A5A5A5"/>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None/>
              </a:pPr>
              <a:endParaRPr sz="1800">
                <a:solidFill>
                  <a:srgbClr val="000000"/>
                </a:solidFill>
                <a:latin typeface="Calibri"/>
                <a:ea typeface="Calibri"/>
                <a:cs typeface="Calibri"/>
                <a:sym typeface="Calibri"/>
              </a:endParaRPr>
            </a:p>
          </p:txBody>
        </p:sp>
        <p:sp>
          <p:nvSpPr>
            <p:cNvPr id="168" name="Shape 168"/>
            <p:cNvSpPr/>
            <p:nvPr/>
          </p:nvSpPr>
          <p:spPr>
            <a:xfrm>
              <a:off x="3006758" y="4715216"/>
              <a:ext cx="3130499" cy="1822200"/>
            </a:xfrm>
            <a:custGeom>
              <a:avLst/>
              <a:gdLst/>
              <a:ahLst/>
              <a:cxnLst/>
              <a:rect l="0" t="0" r="0" b="0"/>
              <a:pathLst>
                <a:path w="120000" h="120000" extrusionOk="0">
                  <a:moveTo>
                    <a:pt x="60000" y="0"/>
                  </a:moveTo>
                  <a:cubicBezTo>
                    <a:pt x="48770" y="23540"/>
                    <a:pt x="31712" y="38559"/>
                    <a:pt x="12608" y="38559"/>
                  </a:cubicBezTo>
                  <a:cubicBezTo>
                    <a:pt x="8287" y="38559"/>
                    <a:pt x="4065" y="37802"/>
                    <a:pt x="0" y="36336"/>
                  </a:cubicBezTo>
                  <a:cubicBezTo>
                    <a:pt x="5742" y="84102"/>
                    <a:pt x="30433" y="119999"/>
                    <a:pt x="60000" y="119999"/>
                  </a:cubicBezTo>
                  <a:cubicBezTo>
                    <a:pt x="89580" y="119999"/>
                    <a:pt x="114257" y="84102"/>
                    <a:pt x="120000" y="36336"/>
                  </a:cubicBezTo>
                  <a:cubicBezTo>
                    <a:pt x="115934" y="37802"/>
                    <a:pt x="111712" y="38559"/>
                    <a:pt x="107391" y="38559"/>
                  </a:cubicBezTo>
                  <a:cubicBezTo>
                    <a:pt x="88301" y="38559"/>
                    <a:pt x="71243" y="23540"/>
                    <a:pt x="60000" y="0"/>
                  </a:cubicBezTo>
                  <a:close/>
                </a:path>
              </a:pathLst>
            </a:custGeom>
            <a:gradFill>
              <a:gsLst>
                <a:gs pos="0">
                  <a:srgbClr val="B64152"/>
                </a:gs>
                <a:gs pos="80000">
                  <a:srgbClr val="EF566B"/>
                </a:gs>
                <a:gs pos="100000">
                  <a:srgbClr val="F35469"/>
                </a:gs>
              </a:gsLst>
              <a:lin ang="16200038" scaled="0"/>
            </a:gradFill>
            <a:ln w="9525" cap="flat" cmpd="sng">
              <a:solidFill>
                <a:srgbClr val="E26677"/>
              </a:solidFill>
              <a:prstDash val="solid"/>
              <a:round/>
              <a:headEnd type="none" w="med" len="med"/>
              <a:tailEnd type="none" w="med" len="med"/>
            </a:ln>
            <a:effectLst>
              <a:reflection stA="52000" endA="300" endPos="35000" fadeDir="5400012" sy="-100000" algn="bl" rotWithShape="0"/>
            </a:effectLst>
          </p:spPr>
          <p:txBody>
            <a:bodyPr lIns="91425" tIns="45700" rIns="91425" bIns="45700" anchor="t" anchorCtr="0">
              <a:noAutofit/>
            </a:bodyPr>
            <a:lstStyle/>
            <a:p>
              <a:pPr marL="0" marR="0" lvl="0" indent="0" algn="l" rtl="0">
                <a:spcBef>
                  <a:spcPts val="0"/>
                </a:spcBef>
                <a:buNone/>
              </a:pPr>
              <a:endParaRPr sz="1800">
                <a:solidFill>
                  <a:srgbClr val="FFFFFF"/>
                </a:solidFill>
                <a:latin typeface="Calibri"/>
                <a:ea typeface="Calibri"/>
                <a:cs typeface="Calibri"/>
                <a:sym typeface="Calibri"/>
              </a:endParaRPr>
            </a:p>
          </p:txBody>
        </p:sp>
      </p:grpSp>
      <p:sp>
        <p:nvSpPr>
          <p:cNvPr id="169" name="Shape 169"/>
          <p:cNvSpPr/>
          <p:nvPr/>
        </p:nvSpPr>
        <p:spPr>
          <a:xfrm>
            <a:off x="6299178" y="1428129"/>
            <a:ext cx="1154330" cy="215457"/>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id-ID" sz="1200" b="1" dirty="0" smtClean="0">
                <a:solidFill>
                  <a:srgbClr val="FFFFFF"/>
                </a:solidFill>
                <a:latin typeface="Titillium Web"/>
                <a:ea typeface="Titillium Web"/>
                <a:cs typeface="Titillium Web"/>
                <a:sym typeface="Titillium Web"/>
              </a:rPr>
              <a:t>Pembukaan UUD 1945</a:t>
            </a:r>
            <a:endParaRPr lang="en" sz="1200" b="1" dirty="0">
              <a:solidFill>
                <a:srgbClr val="FFFFFF"/>
              </a:solidFill>
              <a:latin typeface="Titillium Web"/>
              <a:ea typeface="Titillium Web"/>
              <a:cs typeface="Titillium Web"/>
              <a:sym typeface="Titillium Web"/>
            </a:endParaRPr>
          </a:p>
        </p:txBody>
      </p:sp>
      <p:sp>
        <p:nvSpPr>
          <p:cNvPr id="170" name="Shape 170"/>
          <p:cNvSpPr/>
          <p:nvPr/>
        </p:nvSpPr>
        <p:spPr>
          <a:xfrm>
            <a:off x="5986470" y="3206637"/>
            <a:ext cx="1798434" cy="29431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id-ID" sz="1200" b="1" dirty="0" smtClean="0">
                <a:solidFill>
                  <a:srgbClr val="FFFFFF"/>
                </a:solidFill>
                <a:latin typeface="Titillium Web"/>
                <a:ea typeface="Titillium Web"/>
                <a:cs typeface="Titillium Web"/>
                <a:sym typeface="Titillium Web"/>
              </a:rPr>
              <a:t>Pasal – pasal yang mengukuhkanNKRI</a:t>
            </a:r>
            <a:endParaRPr lang="en" sz="1200" b="1" dirty="0">
              <a:solidFill>
                <a:srgbClr val="FFFFFF"/>
              </a:solidFill>
              <a:latin typeface="Titillium Web"/>
              <a:ea typeface="Titillium Web"/>
              <a:cs typeface="Titillium Web"/>
              <a:sym typeface="Titillium Web"/>
            </a:endParaRPr>
          </a:p>
        </p:txBody>
      </p:sp>
      <p:sp>
        <p:nvSpPr>
          <p:cNvPr id="171" name="Shape 171"/>
          <p:cNvSpPr/>
          <p:nvPr/>
        </p:nvSpPr>
        <p:spPr>
          <a:xfrm>
            <a:off x="5248231" y="2321709"/>
            <a:ext cx="1430753" cy="18969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id-ID" sz="1200" b="1" dirty="0" smtClean="0">
                <a:solidFill>
                  <a:srgbClr val="FFFFFF"/>
                </a:solidFill>
                <a:latin typeface="Titillium Web"/>
                <a:ea typeface="Titillium Web"/>
                <a:cs typeface="Titillium Web"/>
                <a:sym typeface="Titillium Web"/>
              </a:rPr>
              <a:t>Lembaga – lembaga dalam UUD  1945</a:t>
            </a:r>
            <a:endParaRPr lang="en" sz="1200" b="1" dirty="0">
              <a:solidFill>
                <a:srgbClr val="FFFFFF"/>
              </a:solidFill>
              <a:latin typeface="Titillium Web"/>
              <a:ea typeface="Titillium Web"/>
              <a:cs typeface="Titillium Web"/>
              <a:sym typeface="Titillium Web"/>
            </a:endParaRPr>
          </a:p>
        </p:txBody>
      </p:sp>
      <p:sp>
        <p:nvSpPr>
          <p:cNvPr id="172" name="Shape 172"/>
          <p:cNvSpPr/>
          <p:nvPr/>
        </p:nvSpPr>
        <p:spPr>
          <a:xfrm>
            <a:off x="7183950" y="2339808"/>
            <a:ext cx="1268684" cy="170868"/>
          </a:xfrm>
          <a:prstGeom prst="rect">
            <a:avLst/>
          </a:prstGeom>
          <a:noFill/>
          <a:ln>
            <a:noFill/>
          </a:ln>
        </p:spPr>
        <p:txBody>
          <a:bodyPr lIns="91425" tIns="45700" rIns="91425" bIns="45700" anchor="t" anchorCtr="0">
            <a:noAutofit/>
          </a:bodyPr>
          <a:lstStyle/>
          <a:p>
            <a:pPr lvl="0" algn="ctr">
              <a:buSzPct val="25000"/>
            </a:pPr>
            <a:r>
              <a:rPr lang="id-ID" sz="1200" dirty="0">
                <a:solidFill>
                  <a:srgbClr val="FFFFFF"/>
                </a:solidFill>
                <a:latin typeface="Titillium Web"/>
                <a:ea typeface="Titillium Web"/>
                <a:cs typeface="Titillium Web"/>
                <a:sym typeface="Titillium Web"/>
              </a:rPr>
              <a:t>Pasal – pasal  tentang </a:t>
            </a:r>
            <a:r>
              <a:rPr lang="id-ID" sz="1200" dirty="0" smtClean="0">
                <a:solidFill>
                  <a:srgbClr val="FFFFFF"/>
                </a:solidFill>
                <a:latin typeface="Titillium Web"/>
                <a:ea typeface="Titillium Web"/>
                <a:cs typeface="Titillium Web"/>
                <a:sym typeface="Titillium Web"/>
              </a:rPr>
              <a:t>NKRI</a:t>
            </a:r>
            <a:endParaRPr lang="en" sz="1200" dirty="0">
              <a:solidFill>
                <a:srgbClr val="FFFFFF"/>
              </a:solidFill>
              <a:latin typeface="Titillium Web"/>
              <a:ea typeface="Titillium Web"/>
              <a:cs typeface="Titillium Web"/>
              <a:sym typeface="Titillium Web"/>
            </a:endParaRPr>
          </a:p>
        </p:txBody>
      </p:sp>
      <p:grpSp>
        <p:nvGrpSpPr>
          <p:cNvPr id="177" name="Shape 177"/>
          <p:cNvGrpSpPr/>
          <p:nvPr/>
        </p:nvGrpSpPr>
        <p:grpSpPr>
          <a:xfrm rot="10800000" flipH="1">
            <a:off x="5935436" y="807988"/>
            <a:ext cx="921227" cy="337185"/>
            <a:chOff x="3567105" y="2981335"/>
            <a:chExt cx="3862588" cy="2157299"/>
          </a:xfrm>
        </p:grpSpPr>
        <p:cxnSp>
          <p:nvCxnSpPr>
            <p:cNvPr id="178" name="Shape 178"/>
            <p:cNvCxnSpPr/>
            <p:nvPr/>
          </p:nvCxnSpPr>
          <p:spPr>
            <a:xfrm>
              <a:off x="3567105" y="5137135"/>
              <a:ext cx="1785900" cy="1500"/>
            </a:xfrm>
            <a:prstGeom prst="straightConnector1">
              <a:avLst/>
            </a:prstGeom>
            <a:noFill/>
            <a:ln w="9525" cap="flat" cmpd="sng">
              <a:solidFill>
                <a:srgbClr val="3F3F3F"/>
              </a:solidFill>
              <a:prstDash val="dash"/>
              <a:round/>
              <a:headEnd type="none" w="med" len="med"/>
              <a:tailEnd type="none" w="med" len="med"/>
            </a:ln>
          </p:spPr>
        </p:cxnSp>
        <p:cxnSp>
          <p:nvCxnSpPr>
            <p:cNvPr id="179" name="Shape 179"/>
            <p:cNvCxnSpPr/>
            <p:nvPr/>
          </p:nvCxnSpPr>
          <p:spPr>
            <a:xfrm rot="10800000" flipH="1">
              <a:off x="5348294" y="2981335"/>
              <a:ext cx="2081399" cy="2155799"/>
            </a:xfrm>
            <a:prstGeom prst="straightConnector1">
              <a:avLst/>
            </a:prstGeom>
            <a:noFill/>
            <a:ln w="9525" cap="flat" cmpd="sng">
              <a:solidFill>
                <a:srgbClr val="3F3F3F"/>
              </a:solidFill>
              <a:prstDash val="dash"/>
              <a:round/>
              <a:headEnd type="none" w="med" len="med"/>
              <a:tailEnd type="none" w="med" len="med"/>
            </a:ln>
          </p:spPr>
        </p:cxnSp>
      </p:grpSp>
      <p:sp>
        <p:nvSpPr>
          <p:cNvPr id="180" name="Shape 180"/>
          <p:cNvSpPr/>
          <p:nvPr/>
        </p:nvSpPr>
        <p:spPr>
          <a:xfrm>
            <a:off x="4861172" y="3665692"/>
            <a:ext cx="1268165" cy="462900"/>
          </a:xfrm>
          <a:prstGeom prst="rect">
            <a:avLst/>
          </a:prstGeom>
          <a:noFill/>
          <a:ln>
            <a:noFill/>
          </a:ln>
        </p:spPr>
        <p:txBody>
          <a:bodyPr lIns="91425" tIns="45700" rIns="91425" bIns="45700" anchor="t" anchorCtr="0">
            <a:noAutofit/>
          </a:bodyPr>
          <a:lstStyle/>
          <a:p>
            <a:pPr marR="0" lvl="0" algn="l" rtl="0">
              <a:lnSpc>
                <a:spcPct val="150000"/>
              </a:lnSpc>
              <a:spcBef>
                <a:spcPts val="0"/>
              </a:spcBef>
              <a:buNone/>
            </a:pPr>
            <a:r>
              <a:rPr lang="id-ID" sz="800" dirty="0" smtClean="0">
                <a:latin typeface="Titillium Web"/>
                <a:ea typeface="Titillium Web"/>
                <a:cs typeface="Titillium Web"/>
                <a:sym typeface="Titillium Web"/>
              </a:rPr>
              <a:t>Keberadaan lembaga – lembaga dalam Undang-Undang Dasar Republik Indonesia Tahun 1945</a:t>
            </a:r>
            <a:endParaRPr lang="en" sz="800" dirty="0">
              <a:latin typeface="Titillium Web"/>
              <a:ea typeface="Titillium Web"/>
              <a:cs typeface="Titillium Web"/>
              <a:sym typeface="Titillium Web"/>
            </a:endParaRPr>
          </a:p>
        </p:txBody>
      </p:sp>
      <p:grpSp>
        <p:nvGrpSpPr>
          <p:cNvPr id="181" name="Shape 181"/>
          <p:cNvGrpSpPr/>
          <p:nvPr/>
        </p:nvGrpSpPr>
        <p:grpSpPr>
          <a:xfrm rot="5400000" flipH="1">
            <a:off x="4901746" y="3008973"/>
            <a:ext cx="921227" cy="337185"/>
            <a:chOff x="3567105" y="2981335"/>
            <a:chExt cx="3862588" cy="2157299"/>
          </a:xfrm>
        </p:grpSpPr>
        <p:cxnSp>
          <p:nvCxnSpPr>
            <p:cNvPr id="182" name="Shape 182"/>
            <p:cNvCxnSpPr/>
            <p:nvPr/>
          </p:nvCxnSpPr>
          <p:spPr>
            <a:xfrm>
              <a:off x="3567105" y="5137135"/>
              <a:ext cx="1785900" cy="1500"/>
            </a:xfrm>
            <a:prstGeom prst="straightConnector1">
              <a:avLst/>
            </a:prstGeom>
            <a:noFill/>
            <a:ln w="9525" cap="flat" cmpd="sng">
              <a:solidFill>
                <a:srgbClr val="3F3F3F"/>
              </a:solidFill>
              <a:prstDash val="dash"/>
              <a:round/>
              <a:headEnd type="none" w="med" len="med"/>
              <a:tailEnd type="none" w="med" len="med"/>
            </a:ln>
          </p:spPr>
        </p:cxnSp>
        <p:cxnSp>
          <p:nvCxnSpPr>
            <p:cNvPr id="183" name="Shape 183"/>
            <p:cNvCxnSpPr/>
            <p:nvPr/>
          </p:nvCxnSpPr>
          <p:spPr>
            <a:xfrm rot="10800000" flipH="1">
              <a:off x="5348294" y="2981335"/>
              <a:ext cx="2081399" cy="2155799"/>
            </a:xfrm>
            <a:prstGeom prst="straightConnector1">
              <a:avLst/>
            </a:prstGeom>
            <a:noFill/>
            <a:ln w="9525" cap="flat" cmpd="sng">
              <a:solidFill>
                <a:srgbClr val="3F3F3F"/>
              </a:solidFill>
              <a:prstDash val="dash"/>
              <a:round/>
              <a:headEnd type="none" w="med" len="med"/>
              <a:tailEnd type="none" w="med" len="med"/>
            </a:ln>
          </p:spPr>
        </p:cxnSp>
      </p:grpSp>
      <p:sp>
        <p:nvSpPr>
          <p:cNvPr id="184" name="Shape 184"/>
          <p:cNvSpPr/>
          <p:nvPr/>
        </p:nvSpPr>
        <p:spPr>
          <a:xfrm>
            <a:off x="7849438" y="4046692"/>
            <a:ext cx="1144801" cy="462900"/>
          </a:xfrm>
          <a:prstGeom prst="rect">
            <a:avLst/>
          </a:prstGeom>
          <a:noFill/>
          <a:ln>
            <a:noFill/>
          </a:ln>
        </p:spPr>
        <p:txBody>
          <a:bodyPr lIns="91425" tIns="45700" rIns="91425" bIns="45700" anchor="t" anchorCtr="0">
            <a:noAutofit/>
          </a:bodyPr>
          <a:lstStyle/>
          <a:p>
            <a:pPr marR="0" lvl="0" algn="l" rtl="0">
              <a:lnSpc>
                <a:spcPct val="150000"/>
              </a:lnSpc>
              <a:spcBef>
                <a:spcPts val="0"/>
              </a:spcBef>
              <a:buNone/>
            </a:pPr>
            <a:r>
              <a:rPr lang="id-ID" sz="800" dirty="0" smtClean="0">
                <a:latin typeface="Titillium Web"/>
                <a:ea typeface="Titillium Web"/>
                <a:cs typeface="Titillium Web"/>
                <a:sym typeface="Titillium Web"/>
              </a:rPr>
              <a:t>Pasal – pasal yang mengukuhkan Negara Kesatuan Republik Indonesia</a:t>
            </a:r>
            <a:endParaRPr lang="en" sz="800" dirty="0">
              <a:latin typeface="Titillium Web"/>
              <a:ea typeface="Titillium Web"/>
              <a:cs typeface="Titillium Web"/>
              <a:sym typeface="Titillium Web"/>
            </a:endParaRPr>
          </a:p>
        </p:txBody>
      </p:sp>
      <p:grpSp>
        <p:nvGrpSpPr>
          <p:cNvPr id="185" name="Shape 185"/>
          <p:cNvGrpSpPr/>
          <p:nvPr/>
        </p:nvGrpSpPr>
        <p:grpSpPr>
          <a:xfrm flipH="1">
            <a:off x="6906613" y="3947059"/>
            <a:ext cx="921227" cy="337185"/>
            <a:chOff x="3567105" y="2981335"/>
            <a:chExt cx="3862588" cy="2157299"/>
          </a:xfrm>
        </p:grpSpPr>
        <p:cxnSp>
          <p:nvCxnSpPr>
            <p:cNvPr id="186" name="Shape 186"/>
            <p:cNvCxnSpPr/>
            <p:nvPr/>
          </p:nvCxnSpPr>
          <p:spPr>
            <a:xfrm>
              <a:off x="3567105" y="5137135"/>
              <a:ext cx="1785900" cy="1500"/>
            </a:xfrm>
            <a:prstGeom prst="straightConnector1">
              <a:avLst/>
            </a:prstGeom>
            <a:noFill/>
            <a:ln w="9525" cap="flat" cmpd="sng">
              <a:solidFill>
                <a:srgbClr val="3F3F3F"/>
              </a:solidFill>
              <a:prstDash val="dash"/>
              <a:round/>
              <a:headEnd type="none" w="med" len="med"/>
              <a:tailEnd type="none" w="med" len="med"/>
            </a:ln>
          </p:spPr>
        </p:cxnSp>
        <p:cxnSp>
          <p:nvCxnSpPr>
            <p:cNvPr id="187" name="Shape 187"/>
            <p:cNvCxnSpPr/>
            <p:nvPr/>
          </p:nvCxnSpPr>
          <p:spPr>
            <a:xfrm rot="10800000" flipH="1">
              <a:off x="5348294" y="2981335"/>
              <a:ext cx="2081399" cy="2155799"/>
            </a:xfrm>
            <a:prstGeom prst="straightConnector1">
              <a:avLst/>
            </a:prstGeom>
            <a:noFill/>
            <a:ln w="9525" cap="flat" cmpd="sng">
              <a:solidFill>
                <a:srgbClr val="3F3F3F"/>
              </a:solidFill>
              <a:prstDash val="dash"/>
              <a:round/>
              <a:headEnd type="none" w="med" len="med"/>
              <a:tailEnd type="none" w="med" len="med"/>
            </a:ln>
          </p:spPr>
        </p:cxnSp>
      </p:grpSp>
      <p:sp>
        <p:nvSpPr>
          <p:cNvPr id="188" name="Shape 188"/>
          <p:cNvSpPr/>
          <p:nvPr/>
        </p:nvSpPr>
        <p:spPr>
          <a:xfrm>
            <a:off x="7849440" y="638374"/>
            <a:ext cx="1144800" cy="462900"/>
          </a:xfrm>
          <a:prstGeom prst="rect">
            <a:avLst/>
          </a:prstGeom>
          <a:noFill/>
          <a:ln>
            <a:noFill/>
          </a:ln>
        </p:spPr>
        <p:txBody>
          <a:bodyPr lIns="91425" tIns="45700" rIns="91425" bIns="45700" anchor="t" anchorCtr="0">
            <a:noAutofit/>
          </a:bodyPr>
          <a:lstStyle/>
          <a:p>
            <a:pPr marR="0" lvl="0" rtl="0">
              <a:lnSpc>
                <a:spcPct val="150000"/>
              </a:lnSpc>
              <a:spcBef>
                <a:spcPts val="0"/>
              </a:spcBef>
              <a:buNone/>
            </a:pPr>
            <a:r>
              <a:rPr lang="id-ID" sz="800" dirty="0" smtClean="0">
                <a:latin typeface="Titillium Web"/>
                <a:ea typeface="Titillium Web"/>
                <a:cs typeface="Titillium Web"/>
                <a:sym typeface="Titillium Web"/>
              </a:rPr>
              <a:t>Pasal 1 Ayat (1), Pasal 18 Ayat (1), Pasal 18B Ayat (2), Pasal 25A, Pasal 37 Ayat (5)</a:t>
            </a:r>
            <a:endParaRPr lang="en" sz="800" dirty="0">
              <a:latin typeface="Titillium Web"/>
              <a:ea typeface="Titillium Web"/>
              <a:cs typeface="Titillium Web"/>
              <a:sym typeface="Titillium Web"/>
            </a:endParaRPr>
          </a:p>
        </p:txBody>
      </p:sp>
      <p:grpSp>
        <p:nvGrpSpPr>
          <p:cNvPr id="189" name="Shape 189"/>
          <p:cNvGrpSpPr/>
          <p:nvPr/>
        </p:nvGrpSpPr>
        <p:grpSpPr>
          <a:xfrm rot="-5400000" flipH="1">
            <a:off x="7852440" y="1730298"/>
            <a:ext cx="921227" cy="337185"/>
            <a:chOff x="3567105" y="2981335"/>
            <a:chExt cx="3862588" cy="2157299"/>
          </a:xfrm>
        </p:grpSpPr>
        <p:cxnSp>
          <p:nvCxnSpPr>
            <p:cNvPr id="190" name="Shape 190"/>
            <p:cNvCxnSpPr/>
            <p:nvPr/>
          </p:nvCxnSpPr>
          <p:spPr>
            <a:xfrm>
              <a:off x="3567105" y="5137135"/>
              <a:ext cx="1785900" cy="1500"/>
            </a:xfrm>
            <a:prstGeom prst="straightConnector1">
              <a:avLst/>
            </a:prstGeom>
            <a:noFill/>
            <a:ln w="9525" cap="flat" cmpd="sng">
              <a:solidFill>
                <a:srgbClr val="3F3F3F"/>
              </a:solidFill>
              <a:prstDash val="dash"/>
              <a:round/>
              <a:headEnd type="none" w="med" len="med"/>
              <a:tailEnd type="none" w="med" len="med"/>
            </a:ln>
          </p:spPr>
        </p:cxnSp>
        <p:cxnSp>
          <p:nvCxnSpPr>
            <p:cNvPr id="191" name="Shape 191"/>
            <p:cNvCxnSpPr/>
            <p:nvPr/>
          </p:nvCxnSpPr>
          <p:spPr>
            <a:xfrm rot="10800000" flipH="1">
              <a:off x="5348294" y="2981335"/>
              <a:ext cx="2081399" cy="2155799"/>
            </a:xfrm>
            <a:prstGeom prst="straightConnector1">
              <a:avLst/>
            </a:prstGeom>
            <a:noFill/>
            <a:ln w="9525" cap="flat" cmpd="sng">
              <a:solidFill>
                <a:srgbClr val="3F3F3F"/>
              </a:solidFill>
              <a:prstDash val="dash"/>
              <a:round/>
              <a:headEnd type="none" w="med" len="med"/>
              <a:tailEnd type="none" w="med" len="med"/>
            </a:ln>
          </p:spPr>
        </p:cxnSp>
      </p:grpSp>
      <p:sp>
        <p:nvSpPr>
          <p:cNvPr id="192" name="Shape 192"/>
          <p:cNvSpPr/>
          <p:nvPr/>
        </p:nvSpPr>
        <p:spPr>
          <a:xfrm>
            <a:off x="4791062" y="582714"/>
            <a:ext cx="1122900" cy="462900"/>
          </a:xfrm>
          <a:prstGeom prst="rect">
            <a:avLst/>
          </a:prstGeom>
          <a:noFill/>
          <a:ln>
            <a:noFill/>
          </a:ln>
        </p:spPr>
        <p:txBody>
          <a:bodyPr lIns="91425" tIns="45700" rIns="91425" bIns="45700" anchor="t" anchorCtr="0">
            <a:noAutofit/>
          </a:bodyPr>
          <a:lstStyle/>
          <a:p>
            <a:pPr marR="0" lvl="0" algn="r" rtl="0">
              <a:lnSpc>
                <a:spcPct val="150000"/>
              </a:lnSpc>
              <a:spcBef>
                <a:spcPts val="0"/>
              </a:spcBef>
              <a:buNone/>
            </a:pPr>
            <a:r>
              <a:rPr lang="id-ID" sz="800" dirty="0" smtClean="0">
                <a:latin typeface="Titillium Web"/>
                <a:ea typeface="Titillium Web"/>
                <a:cs typeface="Titillium Web"/>
                <a:sym typeface="Titillium Web"/>
              </a:rPr>
              <a:t>Pembukaan Undang – Undang Dasar Negara Republik Indonesia Tahun 1945</a:t>
            </a:r>
            <a:endParaRPr lang="en" sz="800" dirty="0">
              <a:latin typeface="Titillium Web"/>
              <a:ea typeface="Titillium Web"/>
              <a:cs typeface="Titillium Web"/>
              <a:sym typeface="Titillium Web"/>
            </a:endParaRPr>
          </a:p>
        </p:txBody>
      </p:sp>
      <p:sp>
        <p:nvSpPr>
          <p:cNvPr id="42" name="Shape 154"/>
          <p:cNvSpPr txBox="1">
            <a:spLocks/>
          </p:cNvSpPr>
          <p:nvPr/>
        </p:nvSpPr>
        <p:spPr>
          <a:xfrm>
            <a:off x="853824" y="1692005"/>
            <a:ext cx="3451347" cy="13349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Titillium Web"/>
              <a:buNone/>
              <a:defRPr sz="2600" b="1" i="0" u="none" strike="noStrike" cap="none">
                <a:solidFill>
                  <a:srgbClr val="FFFFFF"/>
                </a:solidFill>
                <a:latin typeface="Titillium Web"/>
                <a:ea typeface="Titillium Web"/>
                <a:cs typeface="Titillium Web"/>
                <a:sym typeface="Titillium Web"/>
              </a:defRPr>
            </a:lvl1pPr>
            <a:lvl2pPr lvl="1" rtl="0">
              <a:spcBef>
                <a:spcPts val="0"/>
              </a:spcBef>
              <a:buClr>
                <a:srgbClr val="FFFFFF"/>
              </a:buClr>
              <a:buSzPct val="100000"/>
              <a:buFont typeface="Titillium Web"/>
              <a:buNone/>
              <a:defRPr sz="2600" b="1">
                <a:solidFill>
                  <a:srgbClr val="FFFFFF"/>
                </a:solidFill>
                <a:latin typeface="Titillium Web"/>
                <a:ea typeface="Titillium Web"/>
                <a:cs typeface="Titillium Web"/>
                <a:sym typeface="Titillium Web"/>
              </a:defRPr>
            </a:lvl2pPr>
            <a:lvl3pPr lvl="2" rtl="0">
              <a:spcBef>
                <a:spcPts val="0"/>
              </a:spcBef>
              <a:buClr>
                <a:srgbClr val="FFFFFF"/>
              </a:buClr>
              <a:buSzPct val="100000"/>
              <a:buFont typeface="Titillium Web"/>
              <a:buNone/>
              <a:defRPr sz="2600" b="1">
                <a:solidFill>
                  <a:srgbClr val="FFFFFF"/>
                </a:solidFill>
                <a:latin typeface="Titillium Web"/>
                <a:ea typeface="Titillium Web"/>
                <a:cs typeface="Titillium Web"/>
                <a:sym typeface="Titillium Web"/>
              </a:defRPr>
            </a:lvl3pPr>
            <a:lvl4pPr lvl="3" rtl="0">
              <a:spcBef>
                <a:spcPts val="0"/>
              </a:spcBef>
              <a:buClr>
                <a:srgbClr val="FFFFFF"/>
              </a:buClr>
              <a:buSzPct val="100000"/>
              <a:buFont typeface="Titillium Web"/>
              <a:buNone/>
              <a:defRPr sz="2600" b="1">
                <a:solidFill>
                  <a:srgbClr val="FFFFFF"/>
                </a:solidFill>
                <a:latin typeface="Titillium Web"/>
                <a:ea typeface="Titillium Web"/>
                <a:cs typeface="Titillium Web"/>
                <a:sym typeface="Titillium Web"/>
              </a:defRPr>
            </a:lvl4pPr>
            <a:lvl5pPr lvl="4" rtl="0">
              <a:spcBef>
                <a:spcPts val="0"/>
              </a:spcBef>
              <a:buClr>
                <a:srgbClr val="FFFFFF"/>
              </a:buClr>
              <a:buSzPct val="100000"/>
              <a:buFont typeface="Titillium Web"/>
              <a:buNone/>
              <a:defRPr sz="2600" b="1">
                <a:solidFill>
                  <a:srgbClr val="FFFFFF"/>
                </a:solidFill>
                <a:latin typeface="Titillium Web"/>
                <a:ea typeface="Titillium Web"/>
                <a:cs typeface="Titillium Web"/>
                <a:sym typeface="Titillium Web"/>
              </a:defRPr>
            </a:lvl5pPr>
            <a:lvl6pPr lvl="5" rtl="0">
              <a:spcBef>
                <a:spcPts val="0"/>
              </a:spcBef>
              <a:buClr>
                <a:srgbClr val="FFFFFF"/>
              </a:buClr>
              <a:buSzPct val="100000"/>
              <a:buFont typeface="Titillium Web"/>
              <a:buNone/>
              <a:defRPr sz="2600" b="1">
                <a:solidFill>
                  <a:srgbClr val="FFFFFF"/>
                </a:solidFill>
                <a:latin typeface="Titillium Web"/>
                <a:ea typeface="Titillium Web"/>
                <a:cs typeface="Titillium Web"/>
                <a:sym typeface="Titillium Web"/>
              </a:defRPr>
            </a:lvl6pPr>
            <a:lvl7pPr lvl="6" rtl="0">
              <a:spcBef>
                <a:spcPts val="0"/>
              </a:spcBef>
              <a:buClr>
                <a:srgbClr val="FFFFFF"/>
              </a:buClr>
              <a:buSzPct val="100000"/>
              <a:buFont typeface="Titillium Web"/>
              <a:buNone/>
              <a:defRPr sz="2600" b="1">
                <a:solidFill>
                  <a:srgbClr val="FFFFFF"/>
                </a:solidFill>
                <a:latin typeface="Titillium Web"/>
                <a:ea typeface="Titillium Web"/>
                <a:cs typeface="Titillium Web"/>
                <a:sym typeface="Titillium Web"/>
              </a:defRPr>
            </a:lvl7pPr>
            <a:lvl8pPr lvl="7" rtl="0">
              <a:spcBef>
                <a:spcPts val="0"/>
              </a:spcBef>
              <a:buClr>
                <a:srgbClr val="FFFFFF"/>
              </a:buClr>
              <a:buSzPct val="100000"/>
              <a:buFont typeface="Titillium Web"/>
              <a:buNone/>
              <a:defRPr sz="2600" b="1">
                <a:solidFill>
                  <a:srgbClr val="FFFFFF"/>
                </a:solidFill>
                <a:latin typeface="Titillium Web"/>
                <a:ea typeface="Titillium Web"/>
                <a:cs typeface="Titillium Web"/>
                <a:sym typeface="Titillium Web"/>
              </a:defRPr>
            </a:lvl8pPr>
            <a:lvl9pPr lvl="8" rtl="0">
              <a:spcBef>
                <a:spcPts val="0"/>
              </a:spcBef>
              <a:buClr>
                <a:srgbClr val="FFFFFF"/>
              </a:buClr>
              <a:buSzPct val="100000"/>
              <a:buFont typeface="Titillium Web"/>
              <a:buNone/>
              <a:defRPr sz="2600" b="1">
                <a:solidFill>
                  <a:srgbClr val="FFFFFF"/>
                </a:solidFill>
                <a:latin typeface="Titillium Web"/>
                <a:ea typeface="Titillium Web"/>
                <a:cs typeface="Titillium Web"/>
                <a:sym typeface="Titillium Web"/>
              </a:defRPr>
            </a:lvl9pPr>
          </a:lstStyle>
          <a:p>
            <a:pPr lvl="0"/>
            <a:r>
              <a:rPr lang="id-ID" sz="1800" b="0" dirty="0">
                <a:solidFill>
                  <a:schemeClr val="tx1"/>
                </a:solidFill>
              </a:rPr>
              <a:t>didasari pertimbangan bahwa negara kesatuan adalah bentuk yang ditetapkan sejak awal berdirinya negara Indonesia dan dipandang paling tepat untuk mewadahi ide persatuan sebuah bangsa yang majemuk ditinjau dari berbagai latar belakang (dasar pemikiran).</a:t>
            </a:r>
            <a:endParaRPr lang="en" sz="1800" b="0"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9"/>
        <p:cNvGrpSpPr/>
        <p:nvPr/>
      </p:nvGrpSpPr>
      <p:grpSpPr>
        <a:xfrm>
          <a:off x="0" y="0"/>
          <a:ext cx="0" cy="0"/>
          <a:chOff x="0" y="0"/>
          <a:chExt cx="0" cy="0"/>
        </a:xfrm>
      </p:grpSpPr>
      <p:sp>
        <p:nvSpPr>
          <p:cNvPr id="140" name="Shape 140"/>
          <p:cNvSpPr txBox="1">
            <a:spLocks noGrp="1"/>
          </p:cNvSpPr>
          <p:nvPr>
            <p:ph type="title" idx="4294967295"/>
          </p:nvPr>
        </p:nvSpPr>
        <p:spPr>
          <a:xfrm>
            <a:off x="242888" y="491750"/>
            <a:ext cx="1828799" cy="3227850"/>
          </a:xfrm>
          <a:prstGeom prst="rect">
            <a:avLst/>
          </a:prstGeom>
        </p:spPr>
        <p:txBody>
          <a:bodyPr lIns="91425" tIns="91425" rIns="91425" bIns="91425" anchor="t" anchorCtr="0">
            <a:noAutofit/>
          </a:bodyPr>
          <a:lstStyle/>
          <a:p>
            <a:pPr lvl="0"/>
            <a:r>
              <a:rPr lang="id-ID" dirty="0">
                <a:solidFill>
                  <a:srgbClr val="FFFFFF"/>
                </a:solidFill>
              </a:rPr>
              <a:t>Prinsip kesatuan dalam Negara Kesatuan Republik Indonesia</a:t>
            </a:r>
            <a:br>
              <a:rPr lang="id-ID" dirty="0">
                <a:solidFill>
                  <a:srgbClr val="FFFFFF"/>
                </a:solidFill>
              </a:rPr>
            </a:br>
            <a:endParaRPr lang="en" sz="1400" b="0" dirty="0">
              <a:solidFill>
                <a:srgbClr val="FFFFFF"/>
              </a:solidFill>
            </a:endParaRPr>
          </a:p>
        </p:txBody>
      </p:sp>
      <p:sp>
        <p:nvSpPr>
          <p:cNvPr id="141" name="Shape 141"/>
          <p:cNvSpPr txBox="1">
            <a:spLocks noGrp="1"/>
          </p:cNvSpPr>
          <p:nvPr>
            <p:ph type="title" idx="4294967295"/>
          </p:nvPr>
        </p:nvSpPr>
        <p:spPr>
          <a:xfrm>
            <a:off x="3414714" y="491750"/>
            <a:ext cx="5229226" cy="4158355"/>
          </a:xfrm>
          <a:prstGeom prst="rect">
            <a:avLst/>
          </a:prstGeom>
        </p:spPr>
        <p:txBody>
          <a:bodyPr lIns="91425" tIns="91425" rIns="91425" bIns="91425" anchor="b" anchorCtr="0">
            <a:noAutofit/>
          </a:bodyPr>
          <a:lstStyle/>
          <a:p>
            <a:pPr lvl="0"/>
            <a:r>
              <a:rPr lang="id-ID" sz="2400" dirty="0">
                <a:solidFill>
                  <a:srgbClr val="FF004E"/>
                </a:solidFill>
              </a:rPr>
              <a:t>Dipertegas dalam alinea keempat Pembukaan UUD Negara Republik Indonesia Tahun </a:t>
            </a:r>
            <a:r>
              <a:rPr lang="id-ID" sz="2400" dirty="0" smtClean="0">
                <a:solidFill>
                  <a:srgbClr val="FF004E"/>
                </a:solidFill>
              </a:rPr>
              <a:t>1945</a:t>
            </a:r>
            <a:br>
              <a:rPr lang="id-ID" sz="2400" dirty="0" smtClean="0">
                <a:solidFill>
                  <a:srgbClr val="FF004E"/>
                </a:solidFill>
              </a:rPr>
            </a:br>
            <a:r>
              <a:rPr lang="id-ID" i="1" dirty="0" smtClean="0">
                <a:solidFill>
                  <a:schemeClr val="bg1"/>
                </a:solidFill>
              </a:rPr>
              <a:t/>
            </a:r>
            <a:br>
              <a:rPr lang="id-ID" i="1" dirty="0" smtClean="0">
                <a:solidFill>
                  <a:schemeClr val="bg1"/>
                </a:solidFill>
              </a:rPr>
            </a:br>
            <a:r>
              <a:rPr lang="id-ID" sz="2800" i="1" dirty="0" smtClean="0">
                <a:solidFill>
                  <a:schemeClr val="bg1"/>
                </a:solidFill>
              </a:rPr>
              <a:t>“…. </a:t>
            </a:r>
            <a:r>
              <a:rPr lang="id-ID" sz="2800" i="1" dirty="0">
                <a:solidFill>
                  <a:schemeClr val="bg1"/>
                </a:solidFill>
              </a:rPr>
              <a:t>dalam upaya membentuk suatu Pemerintahan negara Indonesia yang melindungi segenap bangsa Indonesia dan seluruh tumpah darah Indonesia”. </a:t>
            </a:r>
            <a:endParaRPr lang="en" sz="2800" i="1" dirty="0">
              <a:solidFill>
                <a:schemeClr val="bg1"/>
              </a:solidFill>
            </a:endParaRP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9"/>
        <p:cNvGrpSpPr/>
        <p:nvPr/>
      </p:nvGrpSpPr>
      <p:grpSpPr>
        <a:xfrm>
          <a:off x="0" y="0"/>
          <a:ext cx="0" cy="0"/>
          <a:chOff x="0" y="0"/>
          <a:chExt cx="0" cy="0"/>
        </a:xfrm>
      </p:grpSpPr>
      <p:sp>
        <p:nvSpPr>
          <p:cNvPr id="140" name="Shape 140"/>
          <p:cNvSpPr txBox="1">
            <a:spLocks noGrp="1"/>
          </p:cNvSpPr>
          <p:nvPr>
            <p:ph type="title" idx="4294967295"/>
          </p:nvPr>
        </p:nvSpPr>
        <p:spPr>
          <a:xfrm>
            <a:off x="57152" y="491750"/>
            <a:ext cx="2200276" cy="3227850"/>
          </a:xfrm>
          <a:prstGeom prst="rect">
            <a:avLst/>
          </a:prstGeom>
        </p:spPr>
        <p:txBody>
          <a:bodyPr lIns="91425" tIns="91425" rIns="91425" bIns="91425" anchor="t" anchorCtr="0">
            <a:noAutofit/>
          </a:bodyPr>
          <a:lstStyle/>
          <a:p>
            <a:pPr lvl="0"/>
            <a:r>
              <a:rPr lang="id-ID" sz="2400" dirty="0">
                <a:solidFill>
                  <a:srgbClr val="FFFFFF"/>
                </a:solidFill>
              </a:rPr>
              <a:t>Karakteristik Negara Kesatuan Republik  Indonesia juga dapat dipandang dari segi </a:t>
            </a:r>
            <a:r>
              <a:rPr lang="id-ID" sz="2400" dirty="0" smtClean="0">
                <a:solidFill>
                  <a:srgbClr val="FFFFFF"/>
                </a:solidFill>
              </a:rPr>
              <a:t>kewilayahan. </a:t>
            </a:r>
            <a:endParaRPr lang="en" sz="1200" b="0" dirty="0">
              <a:solidFill>
                <a:srgbClr val="FFFFFF"/>
              </a:solidFill>
            </a:endParaRPr>
          </a:p>
        </p:txBody>
      </p:sp>
      <p:sp>
        <p:nvSpPr>
          <p:cNvPr id="141" name="Shape 141"/>
          <p:cNvSpPr txBox="1">
            <a:spLocks noGrp="1"/>
          </p:cNvSpPr>
          <p:nvPr>
            <p:ph type="title" idx="4294967295"/>
          </p:nvPr>
        </p:nvSpPr>
        <p:spPr>
          <a:xfrm>
            <a:off x="3414714" y="191713"/>
            <a:ext cx="5229226" cy="4158355"/>
          </a:xfrm>
          <a:prstGeom prst="rect">
            <a:avLst/>
          </a:prstGeom>
        </p:spPr>
        <p:txBody>
          <a:bodyPr lIns="91425" tIns="91425" rIns="91425" bIns="91425" anchor="b" anchorCtr="0">
            <a:noAutofit/>
          </a:bodyPr>
          <a:lstStyle/>
          <a:p>
            <a:pPr lvl="0"/>
            <a:r>
              <a:rPr lang="id-ID" sz="2400" dirty="0" smtClean="0">
                <a:solidFill>
                  <a:srgbClr val="FF004E"/>
                </a:solidFill>
              </a:rPr>
              <a:t>Pasal </a:t>
            </a:r>
            <a:r>
              <a:rPr lang="id-ID" sz="2400" dirty="0">
                <a:solidFill>
                  <a:srgbClr val="FF004E"/>
                </a:solidFill>
              </a:rPr>
              <a:t>25A UUD Negara Republik Indonesia Tahun 1945</a:t>
            </a:r>
            <a:r>
              <a:rPr lang="id-ID" sz="2400" dirty="0" smtClean="0">
                <a:solidFill>
                  <a:srgbClr val="FF004E"/>
                </a:solidFill>
              </a:rPr>
              <a:t/>
            </a:r>
            <a:br>
              <a:rPr lang="id-ID" sz="2400" dirty="0" smtClean="0">
                <a:solidFill>
                  <a:srgbClr val="FF004E"/>
                </a:solidFill>
              </a:rPr>
            </a:br>
            <a:r>
              <a:rPr lang="id-ID" i="1" dirty="0" smtClean="0">
                <a:solidFill>
                  <a:schemeClr val="bg1"/>
                </a:solidFill>
              </a:rPr>
              <a:t/>
            </a:r>
            <a:br>
              <a:rPr lang="id-ID" i="1" dirty="0" smtClean="0">
                <a:solidFill>
                  <a:schemeClr val="bg1"/>
                </a:solidFill>
              </a:rPr>
            </a:br>
            <a:r>
              <a:rPr lang="id-ID" sz="2400" i="1" dirty="0">
                <a:solidFill>
                  <a:schemeClr val="bg1"/>
                </a:solidFill>
              </a:rPr>
              <a:t>“Negara Kesatuan Republik Indonesia adalah sebuah negara kepulauan yang berciri nusantara dengan wilayah yang batas-batas dan hak-haknya ditetapkan dengan undang-undang”. </a:t>
            </a:r>
            <a:endParaRPr lang="en" sz="2800" i="1" dirty="0">
              <a:solidFill>
                <a:schemeClr val="bg1"/>
              </a:solidFill>
            </a:endParaRPr>
          </a:p>
        </p:txBody>
      </p:sp>
    </p:spTree>
    <p:extLst>
      <p:ext uri="{BB962C8B-B14F-4D97-AF65-F5344CB8AC3E}">
        <p14:creationId xmlns:p14="http://schemas.microsoft.com/office/powerpoint/2010/main" val="332446442"/>
      </p:ext>
    </p:extLst>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844424" y="422500"/>
            <a:ext cx="7342313" cy="857400"/>
          </a:xfrm>
          <a:prstGeom prst="rect">
            <a:avLst/>
          </a:prstGeom>
        </p:spPr>
        <p:txBody>
          <a:bodyPr lIns="91425" tIns="91425" rIns="91425" bIns="91425" anchor="t" anchorCtr="0">
            <a:noAutofit/>
          </a:bodyPr>
          <a:lstStyle/>
          <a:p>
            <a:pPr lvl="0"/>
            <a:r>
              <a:rPr lang="id-ID" dirty="0" smtClean="0">
                <a:solidFill>
                  <a:srgbClr val="FF004E"/>
                </a:solidFill>
              </a:rPr>
              <a:t>3. </a:t>
            </a:r>
            <a:r>
              <a:rPr lang="nn-NO" dirty="0" smtClean="0">
                <a:solidFill>
                  <a:srgbClr val="FF004E"/>
                </a:solidFill>
              </a:rPr>
              <a:t>Perkembangan </a:t>
            </a:r>
            <a:r>
              <a:rPr lang="nn-NO" dirty="0">
                <a:solidFill>
                  <a:srgbClr val="FF004E"/>
                </a:solidFill>
              </a:rPr>
              <a:t>Proses Penyelenggaraan Negara Kesatuan Republik Indonesia</a:t>
            </a:r>
            <a:endParaRPr lang="en" dirty="0">
              <a:solidFill>
                <a:srgbClr val="FF004E"/>
              </a:solidFill>
            </a:endParaRPr>
          </a:p>
        </p:txBody>
      </p:sp>
      <p:sp>
        <p:nvSpPr>
          <p:cNvPr id="126" name="Shape 126"/>
          <p:cNvSpPr txBox="1">
            <a:spLocks noGrp="1"/>
          </p:cNvSpPr>
          <p:nvPr>
            <p:ph type="body" idx="1"/>
          </p:nvPr>
        </p:nvSpPr>
        <p:spPr>
          <a:xfrm>
            <a:off x="844424" y="1324695"/>
            <a:ext cx="2257199" cy="3315300"/>
          </a:xfrm>
          <a:prstGeom prst="rect">
            <a:avLst/>
          </a:prstGeom>
        </p:spPr>
        <p:txBody>
          <a:bodyPr lIns="91425" tIns="91425" rIns="91425" bIns="91425" anchor="t" anchorCtr="0">
            <a:noAutofit/>
          </a:bodyPr>
          <a:lstStyle/>
          <a:p>
            <a:pPr lvl="0">
              <a:buNone/>
            </a:pPr>
            <a:r>
              <a:rPr lang="id-ID" b="1" dirty="0" smtClean="0"/>
              <a:t>a. Periode </a:t>
            </a:r>
            <a:r>
              <a:rPr lang="id-ID" b="1" dirty="0"/>
              <a:t>18 Agustus 1945 sampai dengan 27 Desember </a:t>
            </a:r>
            <a:r>
              <a:rPr lang="id-ID" b="1" dirty="0" smtClean="0"/>
              <a:t>1949</a:t>
            </a:r>
          </a:p>
          <a:p>
            <a:pPr lvl="0">
              <a:buNone/>
            </a:pPr>
            <a:r>
              <a:rPr lang="id-ID" dirty="0"/>
              <a:t>Pada periode ini bentuk negara Republik Indonesia adalah kesatuan, dengan bentuk pemerintahan adalah republik dan presiden berkedudukan sebagai kepala pemerintahan sekaligus sebagai kepala negara. Adapun, sistem pemerintahan yang dipakai adalah sistem pemerintahan presidensial</a:t>
            </a:r>
            <a:r>
              <a:rPr lang="id-ID" dirty="0" smtClean="0"/>
              <a:t>.</a:t>
            </a:r>
            <a:endParaRPr lang="id-ID" dirty="0"/>
          </a:p>
        </p:txBody>
      </p:sp>
      <p:sp>
        <p:nvSpPr>
          <p:cNvPr id="127" name="Shape 127"/>
          <p:cNvSpPr txBox="1">
            <a:spLocks noGrp="1"/>
          </p:cNvSpPr>
          <p:nvPr>
            <p:ph type="body" idx="2"/>
          </p:nvPr>
        </p:nvSpPr>
        <p:spPr>
          <a:xfrm>
            <a:off x="3217285" y="1334945"/>
            <a:ext cx="2483428" cy="3315300"/>
          </a:xfrm>
          <a:prstGeom prst="rect">
            <a:avLst/>
          </a:prstGeom>
        </p:spPr>
        <p:txBody>
          <a:bodyPr lIns="91425" tIns="91425" rIns="91425" bIns="91425" anchor="t" anchorCtr="0">
            <a:noAutofit/>
          </a:bodyPr>
          <a:lstStyle/>
          <a:p>
            <a:pPr lvl="0">
              <a:buNone/>
            </a:pPr>
            <a:r>
              <a:rPr lang="da-DK" b="1" dirty="0"/>
              <a:t>b. Periode 17 Agustus 1950 sampai dengan 5 Juli 1959 </a:t>
            </a:r>
            <a:endParaRPr lang="id-ID" b="1" dirty="0" smtClean="0"/>
          </a:p>
          <a:p>
            <a:pPr lvl="0">
              <a:buNone/>
            </a:pPr>
            <a:r>
              <a:rPr lang="id-ID" dirty="0"/>
              <a:t>Pada periode ini, Indonesia menggunakan Undang-Undang Dasar Sementara Republik Indonesia Tahun 1950 (UUDS 1950) yang berlaku mulai tanggal 17 Agustus 1950. UUDS RI 1950 merupakan perubahan dari Konstitusi RIS yang diselenggarakan sesuai dengan Piagam Persetujuan  antara Pemerintah RIS dan Pemerintah RI pada tanggal 19 Mei 1950</a:t>
            </a:r>
            <a:r>
              <a:rPr lang="id-ID" dirty="0" smtClean="0"/>
              <a:t>.</a:t>
            </a:r>
            <a:endParaRPr lang="id-ID" dirty="0"/>
          </a:p>
        </p:txBody>
      </p:sp>
      <p:sp>
        <p:nvSpPr>
          <p:cNvPr id="128" name="Shape 128"/>
          <p:cNvSpPr txBox="1">
            <a:spLocks noGrp="1"/>
          </p:cNvSpPr>
          <p:nvPr>
            <p:ph type="body" idx="3"/>
          </p:nvPr>
        </p:nvSpPr>
        <p:spPr>
          <a:xfrm>
            <a:off x="5718738" y="1334945"/>
            <a:ext cx="2257199" cy="3315300"/>
          </a:xfrm>
          <a:prstGeom prst="rect">
            <a:avLst/>
          </a:prstGeom>
        </p:spPr>
        <p:txBody>
          <a:bodyPr lIns="91425" tIns="91425" rIns="91425" bIns="91425" anchor="t" anchorCtr="0">
            <a:noAutofit/>
          </a:bodyPr>
          <a:lstStyle/>
          <a:p>
            <a:pPr lvl="0">
              <a:buNone/>
            </a:pPr>
            <a:r>
              <a:rPr lang="id-ID" b="1" dirty="0"/>
              <a:t>c. Periode 5 Juli 1959 sampai dengan 11 Maret 1966 (Masa Orde Lama</a:t>
            </a:r>
            <a:r>
              <a:rPr lang="id-ID" b="1" dirty="0" smtClean="0"/>
              <a:t>)</a:t>
            </a:r>
          </a:p>
          <a:p>
            <a:pPr lvl="0">
              <a:buNone/>
            </a:pPr>
            <a:r>
              <a:rPr lang="id-ID" dirty="0"/>
              <a:t>Dekrit Presiden tanggal 5 Juli 1959 telah membawa kepastian di negara Indonesia. Negara kita kembali menggunakan UUD 1945 sebagai konstitusi negara yang berkedudukan sebagai asas penyelenggaraan negara.  Sejak berlakunya kembali UUD 1945, Presiden berkedudukan sebagai kepala negara dan kepala pemerintahan. </a:t>
            </a:r>
            <a:endParaRPr dirty="0"/>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844424" y="422500"/>
            <a:ext cx="7342313" cy="857400"/>
          </a:xfrm>
          <a:prstGeom prst="rect">
            <a:avLst/>
          </a:prstGeom>
        </p:spPr>
        <p:txBody>
          <a:bodyPr lIns="91425" tIns="91425" rIns="91425" bIns="91425" anchor="t" anchorCtr="0">
            <a:noAutofit/>
          </a:bodyPr>
          <a:lstStyle/>
          <a:p>
            <a:pPr lvl="0"/>
            <a:r>
              <a:rPr lang="id-ID" dirty="0" smtClean="0">
                <a:solidFill>
                  <a:srgbClr val="FF004E"/>
                </a:solidFill>
              </a:rPr>
              <a:t>3. </a:t>
            </a:r>
            <a:r>
              <a:rPr lang="nn-NO" dirty="0" smtClean="0">
                <a:solidFill>
                  <a:srgbClr val="FF004E"/>
                </a:solidFill>
              </a:rPr>
              <a:t>Perkembangan </a:t>
            </a:r>
            <a:r>
              <a:rPr lang="nn-NO" dirty="0">
                <a:solidFill>
                  <a:srgbClr val="FF004E"/>
                </a:solidFill>
              </a:rPr>
              <a:t>Proses Penyelenggaraan Negara Kesatuan Republik Indonesia</a:t>
            </a:r>
            <a:endParaRPr lang="en" dirty="0">
              <a:solidFill>
                <a:srgbClr val="FF004E"/>
              </a:solidFill>
            </a:endParaRPr>
          </a:p>
        </p:txBody>
      </p:sp>
      <p:sp>
        <p:nvSpPr>
          <p:cNvPr id="126" name="Shape 126"/>
          <p:cNvSpPr txBox="1">
            <a:spLocks noGrp="1"/>
          </p:cNvSpPr>
          <p:nvPr>
            <p:ph type="body" idx="1"/>
          </p:nvPr>
        </p:nvSpPr>
        <p:spPr>
          <a:xfrm>
            <a:off x="844424" y="1324695"/>
            <a:ext cx="2713164" cy="3315300"/>
          </a:xfrm>
          <a:prstGeom prst="rect">
            <a:avLst/>
          </a:prstGeom>
        </p:spPr>
        <p:txBody>
          <a:bodyPr lIns="91425" tIns="91425" rIns="91425" bIns="91425" anchor="t" anchorCtr="0">
            <a:noAutofit/>
          </a:bodyPr>
          <a:lstStyle/>
          <a:p>
            <a:pPr lvl="0">
              <a:buNone/>
            </a:pPr>
            <a:r>
              <a:rPr lang="id-ID" b="1" dirty="0"/>
              <a:t>d. Periode 11 Maret 1966 sampai dengan 21 Mei 1998 (masa Orde Baru</a:t>
            </a:r>
            <a:r>
              <a:rPr lang="id-ID" b="1" dirty="0" smtClean="0"/>
              <a:t>)</a:t>
            </a:r>
          </a:p>
          <a:p>
            <a:pPr lvl="0">
              <a:buNone/>
            </a:pPr>
            <a:r>
              <a:rPr lang="id-ID" dirty="0" smtClean="0"/>
              <a:t>Jatuhnya </a:t>
            </a:r>
            <a:r>
              <a:rPr lang="id-ID" dirty="0"/>
              <a:t>Soekarno pada tahun 1966 </a:t>
            </a:r>
            <a:r>
              <a:rPr lang="id-ID" dirty="0" smtClean="0"/>
              <a:t>menandai </a:t>
            </a:r>
            <a:r>
              <a:rPr lang="id-ID" dirty="0"/>
              <a:t>berakhirnya masa Orde Lama dan digantikan oleh kekuatan baru, yang dikenal dengan sebutan Orde Baru yang dipimpin Soeharto. Soeharto muncul sebagai pemimpin Orde Baru yang siap untuk membangun kembali pemerintahan yang berdasarkan Pancasila dan Undang-Undang Dasar 1945 secara murni dan konsekuen.</a:t>
            </a:r>
          </a:p>
        </p:txBody>
      </p:sp>
      <p:sp>
        <p:nvSpPr>
          <p:cNvPr id="128" name="Shape 128"/>
          <p:cNvSpPr txBox="1">
            <a:spLocks noGrp="1"/>
          </p:cNvSpPr>
          <p:nvPr>
            <p:ph type="body" idx="3"/>
          </p:nvPr>
        </p:nvSpPr>
        <p:spPr>
          <a:xfrm>
            <a:off x="4857756" y="1275857"/>
            <a:ext cx="2732424" cy="3315300"/>
          </a:xfrm>
          <a:prstGeom prst="rect">
            <a:avLst/>
          </a:prstGeom>
        </p:spPr>
        <p:txBody>
          <a:bodyPr lIns="91425" tIns="91425" rIns="91425" bIns="91425" anchor="t" anchorCtr="0">
            <a:noAutofit/>
          </a:bodyPr>
          <a:lstStyle/>
          <a:p>
            <a:pPr lvl="0">
              <a:buNone/>
            </a:pPr>
            <a:r>
              <a:rPr lang="nn-NO" b="1" dirty="0"/>
              <a:t>e. Periode 21 Mei 1998-sekarang (masa reformasi</a:t>
            </a:r>
            <a:r>
              <a:rPr lang="nn-NO" b="1" dirty="0" smtClean="0"/>
              <a:t>)</a:t>
            </a:r>
            <a:endParaRPr lang="id-ID" b="1" dirty="0" smtClean="0"/>
          </a:p>
          <a:p>
            <a:pPr lvl="0">
              <a:buNone/>
            </a:pPr>
            <a:r>
              <a:rPr lang="id-ID" dirty="0"/>
              <a:t>Periode ini disebut juga era reformasi. Gejolak politik di era reformasi semakin mendorong usaha penegakan kedaulatan rakyat dan bertekad untuk mewujudkan pemerintahan yang bersih dari korupsi, kolusi dan nepotisme yang menghancurkan kehidupan bangsa dan negara. </a:t>
            </a:r>
          </a:p>
          <a:p>
            <a:pPr lvl="0">
              <a:buNone/>
            </a:pPr>
            <a:r>
              <a:rPr lang="id-ID" dirty="0"/>
              <a:t> Memasuki masa Reformasi, bangsa Indonesia bertekad untuk menciptakan sistem pemerintahan yang demokratis.. </a:t>
            </a:r>
            <a:endParaRPr dirty="0"/>
          </a:p>
        </p:txBody>
      </p:sp>
    </p:spTree>
    <p:extLst>
      <p:ext uri="{BB962C8B-B14F-4D97-AF65-F5344CB8AC3E}">
        <p14:creationId xmlns:p14="http://schemas.microsoft.com/office/powerpoint/2010/main" val="4250549417"/>
      </p:ext>
    </p:extLst>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txBox="1">
            <a:spLocks noGrp="1"/>
          </p:cNvSpPr>
          <p:nvPr>
            <p:ph type="ctrTitle" idx="4294967295"/>
          </p:nvPr>
        </p:nvSpPr>
        <p:spPr>
          <a:xfrm>
            <a:off x="2361750" y="1357900"/>
            <a:ext cx="4674900" cy="1159799"/>
          </a:xfrm>
          <a:prstGeom prst="rect">
            <a:avLst/>
          </a:prstGeom>
        </p:spPr>
        <p:txBody>
          <a:bodyPr lIns="91425" tIns="91425" rIns="91425" bIns="91425" anchor="t" anchorCtr="0">
            <a:noAutofit/>
          </a:bodyPr>
          <a:lstStyle/>
          <a:p>
            <a:pPr lvl="0" rtl="0">
              <a:spcBef>
                <a:spcPts val="0"/>
              </a:spcBef>
              <a:buNone/>
            </a:pPr>
            <a:r>
              <a:rPr lang="en" sz="9600" dirty="0">
                <a:solidFill>
                  <a:srgbClr val="FFFFFF"/>
                </a:solidFill>
              </a:rPr>
              <a:t>Thanks!!</a:t>
            </a:r>
          </a:p>
        </p:txBody>
      </p:sp>
      <p:sp>
        <p:nvSpPr>
          <p:cNvPr id="295" name="Shape 295"/>
          <p:cNvSpPr txBox="1">
            <a:spLocks noGrp="1"/>
          </p:cNvSpPr>
          <p:nvPr>
            <p:ph type="subTitle" idx="4294967295"/>
          </p:nvPr>
        </p:nvSpPr>
        <p:spPr>
          <a:xfrm>
            <a:off x="2380675" y="2775675"/>
            <a:ext cx="4631399" cy="2243399"/>
          </a:xfrm>
          <a:prstGeom prst="rect">
            <a:avLst/>
          </a:prstGeom>
        </p:spPr>
        <p:txBody>
          <a:bodyPr lIns="91425" tIns="91425" rIns="91425" bIns="91425" anchor="t" anchorCtr="0">
            <a:noAutofit/>
          </a:bodyPr>
          <a:lstStyle/>
          <a:p>
            <a:pPr lvl="0" rtl="0">
              <a:spcBef>
                <a:spcPts val="0"/>
              </a:spcBef>
              <a:buNone/>
            </a:pPr>
            <a:endParaRPr lang="en" sz="3600" dirty="0">
              <a:solidFill>
                <a:srgbClr val="000000"/>
              </a:solidFill>
            </a:endParaRPr>
          </a:p>
        </p:txBody>
      </p:sp>
      <p:pic>
        <p:nvPicPr>
          <p:cNvPr id="296" name="Shape 296"/>
          <p:cNvPicPr preferRelativeResize="0"/>
          <p:nvPr/>
        </p:nvPicPr>
        <p:blipFill>
          <a:blip r:embed="rId3">
            <a:alphaModFix/>
          </a:blip>
          <a:stretch>
            <a:fillRect/>
          </a:stretch>
        </p:blipFill>
        <p:spPr>
          <a:xfrm>
            <a:off x="700001" y="1874859"/>
            <a:ext cx="1393799" cy="1393799"/>
          </a:xfrm>
          <a:prstGeom prst="ellipse">
            <a:avLst/>
          </a:prstGeom>
          <a:noFill/>
          <a:ln>
            <a:noFill/>
          </a:ln>
        </p:spPr>
      </p:pic>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61050" y="1058150"/>
            <a:ext cx="6253442" cy="3513850"/>
          </a:xfrm>
        </p:spPr>
        <p:txBody>
          <a:bodyPr/>
          <a:lstStyle/>
          <a:p>
            <a:pPr>
              <a:buNone/>
            </a:pPr>
            <a:r>
              <a:rPr lang="id-ID" sz="2400" i="0" dirty="0" smtClean="0"/>
              <a:t>1. Tanggapan pemerintah pusat dalam mengawasi pemerintah daerah? – Dinda N</a:t>
            </a:r>
          </a:p>
          <a:p>
            <a:pPr>
              <a:buNone/>
            </a:pPr>
            <a:r>
              <a:rPr lang="id-ID" sz="2400" i="0" dirty="0" smtClean="0">
                <a:solidFill>
                  <a:schemeClr val="tx1"/>
                </a:solidFill>
              </a:rPr>
              <a:t>2. Alasan Indonesia tidak mau menjadi negara Federal? – Aprelia Desi</a:t>
            </a:r>
          </a:p>
          <a:p>
            <a:pPr>
              <a:buNone/>
            </a:pPr>
            <a:r>
              <a:rPr lang="id-ID" sz="2400" i="0" dirty="0" smtClean="0">
                <a:solidFill>
                  <a:srgbClr val="FFFF00"/>
                </a:solidFill>
              </a:rPr>
              <a:t>Cita cita proklamasi, terbentuknya negara kesatuan atau unilitarian. Buktinya Pancasila sila ke 3 “Persatuan Indonesia</a:t>
            </a:r>
          </a:p>
          <a:p>
            <a:pPr>
              <a:buNone/>
            </a:pPr>
            <a:r>
              <a:rPr lang="id-ID" sz="2400" i="0" dirty="0" smtClean="0">
                <a:solidFill>
                  <a:srgbClr val="FFFF00"/>
                </a:solidFill>
              </a:rPr>
              <a:t>UUD 45 Pasal 1</a:t>
            </a:r>
          </a:p>
        </p:txBody>
      </p:sp>
      <p:sp>
        <p:nvSpPr>
          <p:cNvPr id="4" name="Shape 125"/>
          <p:cNvSpPr txBox="1">
            <a:spLocks/>
          </p:cNvSpPr>
          <p:nvPr/>
        </p:nvSpPr>
        <p:spPr>
          <a:xfrm>
            <a:off x="844424" y="422500"/>
            <a:ext cx="7342313" cy="857400"/>
          </a:xfrm>
          <a:prstGeom prst="rect">
            <a:avLst/>
          </a:prstGeom>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r>
              <a:rPr lang="id-ID" sz="3200" dirty="0" smtClean="0">
                <a:solidFill>
                  <a:schemeClr val="bg1"/>
                </a:solidFill>
              </a:rPr>
              <a:t>SESI 1</a:t>
            </a:r>
            <a:endParaRPr lang="en" sz="3200" dirty="0">
              <a:solidFill>
                <a:schemeClr val="bg1"/>
              </a:solidFill>
            </a:endParaRPr>
          </a:p>
        </p:txBody>
      </p:sp>
    </p:spTree>
    <p:extLst>
      <p:ext uri="{BB962C8B-B14F-4D97-AF65-F5344CB8AC3E}">
        <p14:creationId xmlns:p14="http://schemas.microsoft.com/office/powerpoint/2010/main" val="42065533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193316" y="504994"/>
            <a:ext cx="5625173" cy="3626739"/>
          </a:xfrm>
        </p:spPr>
        <p:txBody>
          <a:bodyPr/>
          <a:lstStyle/>
          <a:p>
            <a:pPr>
              <a:buNone/>
            </a:pPr>
            <a:r>
              <a:rPr lang="id-ID" sz="2000" i="0" dirty="0"/>
              <a:t>3. Maksud dari banyak tenaga terpelajar di pulau Jawa yang menjadikan dasar alasan bentuk negara kesatuan? – Audi </a:t>
            </a:r>
            <a:r>
              <a:rPr lang="id-ID" sz="2000" i="0" dirty="0" smtClean="0"/>
              <a:t>Signal</a:t>
            </a:r>
          </a:p>
          <a:p>
            <a:pPr>
              <a:buNone/>
            </a:pPr>
            <a:r>
              <a:rPr lang="id-ID" sz="2000" i="0" dirty="0" smtClean="0">
                <a:solidFill>
                  <a:srgbClr val="FFFF00"/>
                </a:solidFill>
              </a:rPr>
              <a:t>Mayoritas masyarakat terpelajar berada di pulau Jawa yang diharapkan sebagai pemikir, konseptor untuk kemajuan bangsa Indonesia.</a:t>
            </a:r>
          </a:p>
          <a:p>
            <a:pPr>
              <a:buNone/>
            </a:pPr>
            <a:r>
              <a:rPr lang="id-ID" sz="2000" i="0" dirty="0" smtClean="0">
                <a:solidFill>
                  <a:srgbClr val="FFFF00"/>
                </a:solidFill>
              </a:rPr>
              <a:t>Intinya banyak potensi tenaga terpelajar berasal dari Jawa yang bepotensi untuk luar Jawa</a:t>
            </a:r>
            <a:endParaRPr lang="id-ID" sz="2000" i="0" dirty="0">
              <a:solidFill>
                <a:srgbClr val="FFFF00"/>
              </a:solidFill>
            </a:endParaRPr>
          </a:p>
          <a:p>
            <a:pPr>
              <a:buNone/>
            </a:pPr>
            <a:r>
              <a:rPr lang="id-ID" sz="2000" i="0" dirty="0">
                <a:solidFill>
                  <a:schemeClr val="tx1"/>
                </a:solidFill>
              </a:rPr>
              <a:t>4. Maksud negara tidak memberikan tempat hidup bagi provinsialisme? – Ani </a:t>
            </a:r>
            <a:r>
              <a:rPr lang="id-ID" sz="2000" i="0" dirty="0" smtClean="0">
                <a:solidFill>
                  <a:schemeClr val="tx1"/>
                </a:solidFill>
              </a:rPr>
              <a:t>Savitri</a:t>
            </a:r>
          </a:p>
          <a:p>
            <a:pPr>
              <a:buNone/>
            </a:pPr>
            <a:r>
              <a:rPr lang="id-ID" sz="2000" i="0" dirty="0" smtClean="0">
                <a:solidFill>
                  <a:srgbClr val="FFFF00"/>
                </a:solidFill>
              </a:rPr>
              <a:t>Paham primordialisme yaitu paham yang membangga-banggakan daerahnya, perasaan kesukuan yang berlebihan </a:t>
            </a:r>
            <a:endParaRPr lang="id-ID" sz="2000" i="0" dirty="0">
              <a:solidFill>
                <a:srgbClr val="FFFF00"/>
              </a:solidFill>
            </a:endParaRPr>
          </a:p>
        </p:txBody>
      </p:sp>
    </p:spTree>
    <p:extLst>
      <p:ext uri="{BB962C8B-B14F-4D97-AF65-F5344CB8AC3E}">
        <p14:creationId xmlns:p14="http://schemas.microsoft.com/office/powerpoint/2010/main" val="615990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844424" y="422500"/>
            <a:ext cx="7972197" cy="857400"/>
          </a:xfrm>
          <a:prstGeom prst="rect">
            <a:avLst/>
          </a:prstGeom>
        </p:spPr>
        <p:txBody>
          <a:bodyPr lIns="91425" tIns="91425" rIns="91425" bIns="91425" anchor="t" anchorCtr="0">
            <a:noAutofit/>
          </a:bodyPr>
          <a:lstStyle/>
          <a:p>
            <a:pPr lvl="0"/>
            <a:r>
              <a:rPr lang="id-ID" dirty="0"/>
              <a:t>A. Proses Penyelenggaraan Negara dalam </a:t>
            </a:r>
            <a:r>
              <a:rPr lang="id-ID" dirty="0" smtClean="0"/>
              <a:t>Konteks </a:t>
            </a:r>
            <a:r>
              <a:rPr lang="id-ID" dirty="0" smtClean="0">
                <a:solidFill>
                  <a:srgbClr val="FF004E"/>
                </a:solidFill>
              </a:rPr>
              <a:t>Negara Kesatuan Republik Indonesia</a:t>
            </a:r>
            <a:endParaRPr lang="en" dirty="0">
              <a:solidFill>
                <a:srgbClr val="FF004E"/>
              </a:solidFill>
            </a:endParaRPr>
          </a:p>
        </p:txBody>
      </p:sp>
      <p:sp>
        <p:nvSpPr>
          <p:cNvPr id="147" name="Shape 147"/>
          <p:cNvSpPr/>
          <p:nvPr/>
        </p:nvSpPr>
        <p:spPr>
          <a:xfrm>
            <a:off x="2778148" y="1859675"/>
            <a:ext cx="2337600" cy="2337600"/>
          </a:xfrm>
          <a:prstGeom prst="ellipse">
            <a:avLst/>
          </a:prstGeom>
          <a:solidFill>
            <a:srgbClr val="000000"/>
          </a:solidFill>
          <a:ln w="76200" cap="flat" cmpd="sng">
            <a:solidFill>
              <a:srgbClr val="FFFFFF"/>
            </a:solidFill>
            <a:prstDash val="solid"/>
            <a:round/>
            <a:headEnd type="none" w="med" len="med"/>
            <a:tailEnd type="none" w="med" len="med"/>
          </a:ln>
        </p:spPr>
        <p:txBody>
          <a:bodyPr lIns="91425" tIns="91425" rIns="91425" bIns="91425" anchor="ctr" anchorCtr="0">
            <a:noAutofit/>
          </a:bodyPr>
          <a:lstStyle/>
          <a:p>
            <a:pPr lvl="0" algn="ctr"/>
            <a:r>
              <a:rPr lang="id-ID" b="1" dirty="0">
                <a:solidFill>
                  <a:srgbClr val="FF004E"/>
                </a:solidFill>
                <a:latin typeface="Titillium Web"/>
                <a:ea typeface="Titillium Web"/>
                <a:cs typeface="Titillium Web"/>
                <a:sym typeface="Titillium Web"/>
              </a:rPr>
              <a:t>2. Karakteristik Negara Kesatuan Republik </a:t>
            </a:r>
            <a:r>
              <a:rPr lang="id-ID" b="1" dirty="0" smtClean="0">
                <a:solidFill>
                  <a:srgbClr val="FF004E"/>
                </a:solidFill>
                <a:latin typeface="Titillium Web"/>
                <a:ea typeface="Titillium Web"/>
                <a:cs typeface="Titillium Web"/>
                <a:sym typeface="Titillium Web"/>
              </a:rPr>
              <a:t>Indonesia</a:t>
            </a:r>
            <a:endParaRPr lang="en" b="1" dirty="0">
              <a:solidFill>
                <a:srgbClr val="FF004E"/>
              </a:solidFill>
              <a:latin typeface="Titillium Web"/>
              <a:ea typeface="Titillium Web"/>
              <a:cs typeface="Titillium Web"/>
              <a:sym typeface="Titillium Web"/>
            </a:endParaRPr>
          </a:p>
        </p:txBody>
      </p:sp>
      <p:sp>
        <p:nvSpPr>
          <p:cNvPr id="148" name="Shape 148"/>
          <p:cNvSpPr/>
          <p:nvPr/>
        </p:nvSpPr>
        <p:spPr>
          <a:xfrm>
            <a:off x="781325" y="1859675"/>
            <a:ext cx="2337600" cy="2337600"/>
          </a:xfrm>
          <a:prstGeom prst="ellipse">
            <a:avLst/>
          </a:prstGeom>
          <a:solidFill>
            <a:srgbClr val="FF0040">
              <a:alpha val="81920"/>
            </a:srgbClr>
          </a:solidFill>
          <a:ln w="76200" cap="flat" cmpd="sng">
            <a:solidFill>
              <a:srgbClr val="FFFFFF"/>
            </a:solidFill>
            <a:prstDash val="solid"/>
            <a:round/>
            <a:headEnd type="none" w="med" len="med"/>
            <a:tailEnd type="none" w="med" len="med"/>
          </a:ln>
        </p:spPr>
        <p:txBody>
          <a:bodyPr lIns="91425" tIns="91425" rIns="91425" bIns="91425" anchor="ctr" anchorCtr="0">
            <a:noAutofit/>
          </a:bodyPr>
          <a:lstStyle/>
          <a:p>
            <a:pPr lvl="0" algn="ctr"/>
            <a:r>
              <a:rPr lang="fi-FI" b="1" dirty="0">
                <a:solidFill>
                  <a:srgbClr val="FFFFFF"/>
                </a:solidFill>
                <a:latin typeface="Titillium Web"/>
                <a:ea typeface="Titillium Web"/>
                <a:cs typeface="Titillium Web"/>
                <a:sym typeface="Titillium Web"/>
              </a:rPr>
              <a:t>1. Konsep Negara Kesatuan (</a:t>
            </a:r>
            <a:r>
              <a:rPr lang="fi-FI" b="1" dirty="0" smtClean="0">
                <a:solidFill>
                  <a:srgbClr val="FFFFFF"/>
                </a:solidFill>
                <a:latin typeface="Titillium Web"/>
                <a:ea typeface="Titillium Web"/>
                <a:cs typeface="Titillium Web"/>
                <a:sym typeface="Titillium Web"/>
              </a:rPr>
              <a:t>Unitarisme</a:t>
            </a:r>
            <a:r>
              <a:rPr lang="id-ID" b="1" dirty="0" smtClean="0">
                <a:solidFill>
                  <a:srgbClr val="FFFFFF"/>
                </a:solidFill>
                <a:latin typeface="Titillium Web"/>
                <a:ea typeface="Titillium Web"/>
                <a:cs typeface="Titillium Web"/>
                <a:sym typeface="Titillium Web"/>
              </a:rPr>
              <a:t>)</a:t>
            </a:r>
            <a:endParaRPr lang="en" b="1" dirty="0">
              <a:solidFill>
                <a:srgbClr val="FFFFFF"/>
              </a:solidFill>
              <a:latin typeface="Titillium Web"/>
              <a:ea typeface="Titillium Web"/>
              <a:cs typeface="Titillium Web"/>
              <a:sym typeface="Titillium Web"/>
            </a:endParaRPr>
          </a:p>
        </p:txBody>
      </p:sp>
      <p:sp>
        <p:nvSpPr>
          <p:cNvPr id="149" name="Shape 149"/>
          <p:cNvSpPr/>
          <p:nvPr/>
        </p:nvSpPr>
        <p:spPr>
          <a:xfrm>
            <a:off x="4774971" y="1859675"/>
            <a:ext cx="2337600" cy="2337600"/>
          </a:xfrm>
          <a:prstGeom prst="ellipse">
            <a:avLst/>
          </a:prstGeom>
          <a:solidFill>
            <a:srgbClr val="FF0040">
              <a:alpha val="81920"/>
            </a:srgbClr>
          </a:solidFill>
          <a:ln w="76200" cap="flat" cmpd="sng">
            <a:solidFill>
              <a:srgbClr val="FFFFFF"/>
            </a:solidFill>
            <a:prstDash val="solid"/>
            <a:round/>
            <a:headEnd type="none" w="med" len="med"/>
            <a:tailEnd type="none" w="med" len="med"/>
          </a:ln>
        </p:spPr>
        <p:txBody>
          <a:bodyPr lIns="91425" tIns="91425" rIns="91425" bIns="91425" anchor="ctr" anchorCtr="0">
            <a:noAutofit/>
          </a:bodyPr>
          <a:lstStyle/>
          <a:p>
            <a:pPr lvl="0" algn="ctr"/>
            <a:r>
              <a:rPr lang="nn-NO" b="1" dirty="0">
                <a:solidFill>
                  <a:srgbClr val="FFFFFF"/>
                </a:solidFill>
                <a:latin typeface="Titillium Web"/>
                <a:ea typeface="Titillium Web"/>
                <a:cs typeface="Titillium Web"/>
                <a:sym typeface="Titillium Web"/>
              </a:rPr>
              <a:t>3. Perkembangan Proses Penyelenggaraan Negara Kesatuan Republik Indonesia</a:t>
            </a:r>
            <a:endParaRPr lang="en" b="1" dirty="0">
              <a:solidFill>
                <a:srgbClr val="FFFFFF"/>
              </a:solidFill>
              <a:latin typeface="Titillium Web"/>
              <a:ea typeface="Titillium Web"/>
              <a:cs typeface="Titillium Web"/>
              <a:sym typeface="Titillium Web"/>
            </a:endParaRP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61050" y="1058150"/>
            <a:ext cx="6065873" cy="3220773"/>
          </a:xfrm>
        </p:spPr>
        <p:txBody>
          <a:bodyPr/>
          <a:lstStyle/>
          <a:p>
            <a:pPr>
              <a:buNone/>
            </a:pPr>
            <a:r>
              <a:rPr lang="id-ID" sz="2000" i="0" dirty="0" smtClean="0"/>
              <a:t>1. Kenapa daerah yang dekat dengan Pemerintah Pusat lebih maju dari pada daerah yang jauh dari Pemerintah Pusat – Debby A</a:t>
            </a:r>
          </a:p>
          <a:p>
            <a:pPr>
              <a:buNone/>
            </a:pPr>
            <a:r>
              <a:rPr lang="id-ID" sz="2000" i="0" dirty="0" smtClean="0">
                <a:solidFill>
                  <a:schemeClr val="tx1"/>
                </a:solidFill>
              </a:rPr>
              <a:t>2. Apa potensi, dan kemungkinan yang dapat terjadi jika Indonesia menjadi Negara Federal? – Edra Ramadhan</a:t>
            </a:r>
          </a:p>
          <a:p>
            <a:pPr>
              <a:buNone/>
            </a:pPr>
            <a:r>
              <a:rPr lang="id-ID" sz="2000" i="0" dirty="0" smtClean="0"/>
              <a:t>3. Jelaskan keunggulan Negara Kesatuan RI, Menunjukkan rasa kebanggaan sebagai warga negara Indonesia – Eka Ratna</a:t>
            </a:r>
            <a:endParaRPr lang="id-ID" sz="2000" i="0" dirty="0"/>
          </a:p>
        </p:txBody>
      </p:sp>
      <p:sp>
        <p:nvSpPr>
          <p:cNvPr id="3" name="Shape 125"/>
          <p:cNvSpPr txBox="1">
            <a:spLocks/>
          </p:cNvSpPr>
          <p:nvPr/>
        </p:nvSpPr>
        <p:spPr>
          <a:xfrm>
            <a:off x="844424" y="422500"/>
            <a:ext cx="7342313" cy="857400"/>
          </a:xfrm>
          <a:prstGeom prst="rect">
            <a:avLst/>
          </a:prstGeom>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r>
              <a:rPr lang="id-ID" sz="3200" dirty="0" smtClean="0">
                <a:solidFill>
                  <a:schemeClr val="bg1"/>
                </a:solidFill>
              </a:rPr>
              <a:t>SESI 2 3 PERTANYAAN</a:t>
            </a:r>
            <a:endParaRPr lang="en" sz="3200" dirty="0">
              <a:solidFill>
                <a:schemeClr val="bg1"/>
              </a:solidFill>
            </a:endParaRPr>
          </a:p>
        </p:txBody>
      </p:sp>
    </p:spTree>
    <p:extLst>
      <p:ext uri="{BB962C8B-B14F-4D97-AF65-F5344CB8AC3E}">
        <p14:creationId xmlns:p14="http://schemas.microsoft.com/office/powerpoint/2010/main" val="1321216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idx="4294967295"/>
          </p:nvPr>
        </p:nvSpPr>
        <p:spPr>
          <a:xfrm>
            <a:off x="3998639" y="486747"/>
            <a:ext cx="4253539" cy="2030953"/>
          </a:xfrm>
          <a:prstGeom prst="rect">
            <a:avLst/>
          </a:prstGeom>
        </p:spPr>
        <p:txBody>
          <a:bodyPr lIns="91425" tIns="91425" rIns="91425" bIns="91425" anchor="t" anchorCtr="0">
            <a:noAutofit/>
          </a:bodyPr>
          <a:lstStyle/>
          <a:p>
            <a:pPr lvl="0"/>
            <a:r>
              <a:rPr lang="en-US" sz="2800" dirty="0">
                <a:solidFill>
                  <a:srgbClr val="FFFFFF"/>
                </a:solidFill>
              </a:rPr>
              <a:t>C.F Strong </a:t>
            </a:r>
            <a:r>
              <a:rPr lang="en-US" sz="2800" dirty="0" err="1">
                <a:solidFill>
                  <a:srgbClr val="FFFFFF"/>
                </a:solidFill>
              </a:rPr>
              <a:t>dalam</a:t>
            </a:r>
            <a:r>
              <a:rPr lang="en-US" sz="2800" dirty="0">
                <a:solidFill>
                  <a:srgbClr val="FFFFFF"/>
                </a:solidFill>
              </a:rPr>
              <a:t> </a:t>
            </a:r>
            <a:r>
              <a:rPr lang="en-US" sz="2800" dirty="0" err="1">
                <a:solidFill>
                  <a:srgbClr val="FFFFFF"/>
                </a:solidFill>
              </a:rPr>
              <a:t>bukunya</a:t>
            </a:r>
            <a:r>
              <a:rPr lang="en-US" sz="2800" dirty="0">
                <a:solidFill>
                  <a:srgbClr val="FFFFFF"/>
                </a:solidFill>
              </a:rPr>
              <a:t> A History of Modern Political Constitution (1963:84),</a:t>
            </a:r>
            <a:endParaRPr lang="en" sz="2800" dirty="0">
              <a:solidFill>
                <a:srgbClr val="FFFFFF"/>
              </a:solidFill>
            </a:endParaRPr>
          </a:p>
        </p:txBody>
      </p:sp>
      <p:sp>
        <p:nvSpPr>
          <p:cNvPr id="81" name="Shape 81"/>
          <p:cNvSpPr txBox="1">
            <a:spLocks noGrp="1"/>
          </p:cNvSpPr>
          <p:nvPr>
            <p:ph type="subTitle" idx="4294967295"/>
          </p:nvPr>
        </p:nvSpPr>
        <p:spPr>
          <a:xfrm>
            <a:off x="4017564" y="2775675"/>
            <a:ext cx="4631399" cy="2243399"/>
          </a:xfrm>
          <a:prstGeom prst="rect">
            <a:avLst/>
          </a:prstGeom>
        </p:spPr>
        <p:txBody>
          <a:bodyPr lIns="91425" tIns="91425" rIns="91425" bIns="91425" anchor="t" anchorCtr="0">
            <a:noAutofit/>
          </a:bodyPr>
          <a:lstStyle/>
          <a:p>
            <a:pPr lvl="0">
              <a:spcBef>
                <a:spcPts val="0"/>
              </a:spcBef>
              <a:buNone/>
            </a:pPr>
            <a:r>
              <a:rPr lang="id-ID" sz="2000" dirty="0" smtClean="0">
                <a:solidFill>
                  <a:srgbClr val="000000"/>
                </a:solidFill>
              </a:rPr>
              <a:t>“N</a:t>
            </a:r>
            <a:r>
              <a:rPr lang="en-US" sz="2000" dirty="0" err="1" smtClean="0">
                <a:solidFill>
                  <a:srgbClr val="000000"/>
                </a:solidFill>
              </a:rPr>
              <a:t>egara</a:t>
            </a:r>
            <a:r>
              <a:rPr lang="en-US" sz="2000" dirty="0" smtClean="0">
                <a:solidFill>
                  <a:srgbClr val="000000"/>
                </a:solidFill>
              </a:rPr>
              <a:t> </a:t>
            </a:r>
            <a:r>
              <a:rPr lang="en-US" sz="2000" dirty="0" err="1">
                <a:solidFill>
                  <a:srgbClr val="000000"/>
                </a:solidFill>
              </a:rPr>
              <a:t>kesatuan</a:t>
            </a:r>
            <a:r>
              <a:rPr lang="en-US" sz="2000" dirty="0">
                <a:solidFill>
                  <a:srgbClr val="000000"/>
                </a:solidFill>
              </a:rPr>
              <a:t> </a:t>
            </a:r>
            <a:r>
              <a:rPr lang="en-US" sz="2000" dirty="0" err="1">
                <a:solidFill>
                  <a:srgbClr val="000000"/>
                </a:solidFill>
              </a:rPr>
              <a:t>adalah</a:t>
            </a:r>
            <a:r>
              <a:rPr lang="en-US" sz="2000" dirty="0">
                <a:solidFill>
                  <a:srgbClr val="000000"/>
                </a:solidFill>
              </a:rPr>
              <a:t> </a:t>
            </a:r>
            <a:r>
              <a:rPr lang="en-US" sz="2000" dirty="0" err="1">
                <a:solidFill>
                  <a:srgbClr val="000000"/>
                </a:solidFill>
              </a:rPr>
              <a:t>bentuk</a:t>
            </a:r>
            <a:r>
              <a:rPr lang="en-US" sz="2000" dirty="0">
                <a:solidFill>
                  <a:srgbClr val="000000"/>
                </a:solidFill>
              </a:rPr>
              <a:t> </a:t>
            </a:r>
            <a:r>
              <a:rPr lang="en-US" sz="2000" dirty="0" err="1">
                <a:solidFill>
                  <a:srgbClr val="000000"/>
                </a:solidFill>
              </a:rPr>
              <a:t>negara</a:t>
            </a:r>
            <a:r>
              <a:rPr lang="en-US" sz="2000" dirty="0">
                <a:solidFill>
                  <a:srgbClr val="000000"/>
                </a:solidFill>
              </a:rPr>
              <a:t> yang </a:t>
            </a:r>
            <a:r>
              <a:rPr lang="en-US" sz="2000" dirty="0" err="1" smtClean="0">
                <a:solidFill>
                  <a:srgbClr val="000000"/>
                </a:solidFill>
              </a:rPr>
              <a:t>wewenang</a:t>
            </a:r>
            <a:r>
              <a:rPr lang="en-US" sz="2000" dirty="0" smtClean="0">
                <a:solidFill>
                  <a:srgbClr val="000000"/>
                </a:solidFill>
              </a:rPr>
              <a:t> </a:t>
            </a:r>
            <a:r>
              <a:rPr lang="en-US" sz="2000" dirty="0" err="1">
                <a:solidFill>
                  <a:srgbClr val="000000"/>
                </a:solidFill>
              </a:rPr>
              <a:t>legislatif</a:t>
            </a:r>
            <a:r>
              <a:rPr lang="en-US" sz="2000" dirty="0">
                <a:solidFill>
                  <a:srgbClr val="000000"/>
                </a:solidFill>
              </a:rPr>
              <a:t> </a:t>
            </a:r>
            <a:r>
              <a:rPr lang="en-US" sz="2000" dirty="0" err="1">
                <a:solidFill>
                  <a:srgbClr val="000000"/>
                </a:solidFill>
              </a:rPr>
              <a:t>tertinggi</a:t>
            </a:r>
            <a:r>
              <a:rPr lang="en-US" sz="2000" dirty="0">
                <a:solidFill>
                  <a:srgbClr val="000000"/>
                </a:solidFill>
              </a:rPr>
              <a:t> </a:t>
            </a:r>
            <a:r>
              <a:rPr lang="en-US" sz="2000" dirty="0" err="1">
                <a:solidFill>
                  <a:srgbClr val="000000"/>
                </a:solidFill>
              </a:rPr>
              <a:t>dipusatkan</a:t>
            </a:r>
            <a:r>
              <a:rPr lang="en-US" sz="2000" dirty="0">
                <a:solidFill>
                  <a:srgbClr val="000000"/>
                </a:solidFill>
              </a:rPr>
              <a:t> </a:t>
            </a:r>
            <a:r>
              <a:rPr lang="en-US" sz="2000" dirty="0" err="1">
                <a:solidFill>
                  <a:srgbClr val="000000"/>
                </a:solidFill>
              </a:rPr>
              <a:t>dalam</a:t>
            </a:r>
            <a:r>
              <a:rPr lang="en-US" sz="2000" dirty="0">
                <a:solidFill>
                  <a:srgbClr val="000000"/>
                </a:solidFill>
              </a:rPr>
              <a:t> </a:t>
            </a:r>
            <a:r>
              <a:rPr lang="en-US" sz="2000" dirty="0" err="1">
                <a:solidFill>
                  <a:srgbClr val="000000"/>
                </a:solidFill>
              </a:rPr>
              <a:t>suatu</a:t>
            </a:r>
            <a:r>
              <a:rPr lang="en-US" sz="2000" dirty="0">
                <a:solidFill>
                  <a:srgbClr val="000000"/>
                </a:solidFill>
              </a:rPr>
              <a:t> </a:t>
            </a:r>
            <a:r>
              <a:rPr lang="en-US" sz="2000" dirty="0" err="1">
                <a:solidFill>
                  <a:srgbClr val="000000"/>
                </a:solidFill>
              </a:rPr>
              <a:t>badan</a:t>
            </a:r>
            <a:r>
              <a:rPr lang="en-US" sz="2000" dirty="0">
                <a:solidFill>
                  <a:srgbClr val="000000"/>
                </a:solidFill>
              </a:rPr>
              <a:t> </a:t>
            </a:r>
            <a:r>
              <a:rPr lang="en-US" sz="2000" dirty="0" err="1">
                <a:solidFill>
                  <a:srgbClr val="000000"/>
                </a:solidFill>
              </a:rPr>
              <a:t>legislatif</a:t>
            </a:r>
            <a:r>
              <a:rPr lang="en-US" sz="2000" dirty="0">
                <a:solidFill>
                  <a:srgbClr val="000000"/>
                </a:solidFill>
              </a:rPr>
              <a:t> </a:t>
            </a:r>
            <a:r>
              <a:rPr lang="en-US" sz="2000" dirty="0" err="1">
                <a:solidFill>
                  <a:srgbClr val="000000"/>
                </a:solidFill>
              </a:rPr>
              <a:t>nasional</a:t>
            </a:r>
            <a:r>
              <a:rPr lang="en-US" sz="2000" dirty="0" smtClean="0">
                <a:solidFill>
                  <a:srgbClr val="000000"/>
                </a:solidFill>
              </a:rPr>
              <a:t>.</a:t>
            </a:r>
            <a:r>
              <a:rPr lang="id-ID" sz="2000" dirty="0" smtClean="0">
                <a:solidFill>
                  <a:srgbClr val="000000"/>
                </a:solidFill>
              </a:rPr>
              <a:t>”</a:t>
            </a:r>
            <a:endParaRPr lang="en" sz="1100" dirty="0">
              <a:solidFill>
                <a:srgbClr val="0000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623" y="486747"/>
            <a:ext cx="2770218" cy="4061903"/>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844424" y="422500"/>
            <a:ext cx="4664553" cy="857400"/>
          </a:xfrm>
          <a:prstGeom prst="rect">
            <a:avLst/>
          </a:prstGeom>
        </p:spPr>
        <p:txBody>
          <a:bodyPr lIns="91425" tIns="91425" rIns="91425" bIns="91425" anchor="t" anchorCtr="0">
            <a:noAutofit/>
          </a:bodyPr>
          <a:lstStyle/>
          <a:p>
            <a:pPr lvl="0"/>
            <a:r>
              <a:rPr lang="id-ID" sz="2800" dirty="0"/>
              <a:t>1. Konsep Negara Kesatuan</a:t>
            </a:r>
            <a:r>
              <a:rPr lang="en" sz="2800" dirty="0"/>
              <a:t> </a:t>
            </a:r>
            <a:r>
              <a:rPr lang="id-ID" sz="2800" dirty="0">
                <a:solidFill>
                  <a:schemeClr val="tx1"/>
                </a:solidFill>
              </a:rPr>
              <a:t>(Unitarisme)</a:t>
            </a:r>
            <a:endParaRPr lang="en" sz="2800" dirty="0">
              <a:solidFill>
                <a:schemeClr val="tx1"/>
              </a:solidFill>
            </a:endParaRPr>
          </a:p>
        </p:txBody>
      </p:sp>
      <p:sp>
        <p:nvSpPr>
          <p:cNvPr id="88" name="Shape 88"/>
          <p:cNvSpPr txBox="1">
            <a:spLocks noGrp="1"/>
          </p:cNvSpPr>
          <p:nvPr>
            <p:ph type="subTitle" idx="4294967295"/>
          </p:nvPr>
        </p:nvSpPr>
        <p:spPr>
          <a:xfrm>
            <a:off x="844424" y="1499318"/>
            <a:ext cx="7631112" cy="803275"/>
          </a:xfrm>
          <a:prstGeom prst="rect">
            <a:avLst/>
          </a:prstGeom>
        </p:spPr>
        <p:txBody>
          <a:bodyPr lIns="91425" tIns="91425" rIns="91425" bIns="91425" anchor="t" anchorCtr="0">
            <a:noAutofit/>
          </a:bodyPr>
          <a:lstStyle/>
          <a:p>
            <a:pPr lvl="0">
              <a:buNone/>
            </a:pPr>
            <a:r>
              <a:rPr lang="id-ID" sz="2000" dirty="0"/>
              <a:t>Negara kesatuan adalah negara bersusunan tunggal, </a:t>
            </a:r>
            <a:r>
              <a:rPr lang="id-ID" sz="2000" b="1" dirty="0"/>
              <a:t>yakni kekuasaan untuk mengatur seluruh daerahnya ada di tangan pemerintah pusat</a:t>
            </a:r>
            <a:r>
              <a:rPr lang="id-ID" sz="2000" b="1" dirty="0" smtClean="0"/>
              <a:t>.</a:t>
            </a:r>
          </a:p>
          <a:p>
            <a:pPr lvl="0"/>
            <a:r>
              <a:rPr lang="id-ID" sz="2000" b="1" dirty="0" smtClean="0"/>
              <a:t> </a:t>
            </a:r>
          </a:p>
          <a:p>
            <a:pPr lvl="0"/>
            <a:endParaRPr lang="en" sz="2000" b="1" dirty="0"/>
          </a:p>
        </p:txBody>
      </p:sp>
      <p:sp>
        <p:nvSpPr>
          <p:cNvPr id="4" name="Shape 88"/>
          <p:cNvSpPr txBox="1">
            <a:spLocks/>
          </p:cNvSpPr>
          <p:nvPr/>
        </p:nvSpPr>
        <p:spPr>
          <a:xfrm>
            <a:off x="843537" y="2585801"/>
            <a:ext cx="7631999" cy="80343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ct val="100000"/>
              <a:buFont typeface="Titillium Web"/>
              <a:buNone/>
              <a:defRPr sz="1800" b="0" i="0" u="none" strike="noStrike" cap="none">
                <a:solidFill>
                  <a:srgbClr val="000000"/>
                </a:solidFill>
                <a:latin typeface="Titillium Web"/>
                <a:ea typeface="Titillium Web"/>
                <a:cs typeface="Titillium Web"/>
                <a:sym typeface="Titillium Web"/>
              </a:defRPr>
            </a:lvl1pPr>
            <a:lvl2pPr marR="0" lvl="1"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2pPr>
            <a:lvl3pPr marR="0" lvl="2"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3pPr>
            <a:lvl4pPr marR="0" lvl="3"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4pPr>
            <a:lvl5pPr marR="0" lvl="4"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5pPr>
            <a:lvl6pPr marR="0" lvl="5"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6pPr>
            <a:lvl7pPr marR="0" lvl="6"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7pPr>
            <a:lvl8pPr marR="0" lvl="7"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8pPr>
            <a:lvl9pPr marR="0" lvl="8"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9pPr>
          </a:lstStyle>
          <a:p>
            <a:pPr lvl="0"/>
            <a:r>
              <a:rPr lang="id-ID" b="1" dirty="0">
                <a:solidFill>
                  <a:schemeClr val="bg1"/>
                </a:solidFill>
              </a:rPr>
              <a:t>Pemerintah pusat memegang kedaulatan </a:t>
            </a:r>
            <a:r>
              <a:rPr lang="id-ID" b="1" dirty="0" smtClean="0">
                <a:solidFill>
                  <a:schemeClr val="bg1"/>
                </a:solidFill>
              </a:rPr>
              <a:t>sepenuhnya</a:t>
            </a:r>
            <a:r>
              <a:rPr lang="id-ID" b="1" dirty="0" smtClean="0">
                <a:solidFill>
                  <a:srgbClr val="FF004E"/>
                </a:solidFill>
              </a:rPr>
              <a:t>.</a:t>
            </a:r>
            <a:endParaRPr lang="id-ID" b="1" dirty="0">
              <a:solidFill>
                <a:srgbClr val="FF004E"/>
              </a:solidFill>
            </a:endParaRPr>
          </a:p>
          <a:p>
            <a:pPr lvl="0"/>
            <a:r>
              <a:rPr lang="id-ID" dirty="0" smtClean="0"/>
              <a:t>Hubungan </a:t>
            </a:r>
            <a:r>
              <a:rPr lang="id-ID" dirty="0"/>
              <a:t>antara pemerintah pusat dengan rakyat dan daerahnya dapat dijalankan secara langsung.</a:t>
            </a:r>
            <a:endParaRPr lang="en" dirty="0"/>
          </a:p>
        </p:txBody>
      </p:sp>
      <p:sp>
        <p:nvSpPr>
          <p:cNvPr id="6" name="Shape 88"/>
          <p:cNvSpPr txBox="1">
            <a:spLocks/>
          </p:cNvSpPr>
          <p:nvPr/>
        </p:nvSpPr>
        <p:spPr>
          <a:xfrm>
            <a:off x="843537" y="3742271"/>
            <a:ext cx="7631999" cy="80343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ct val="100000"/>
              <a:buFont typeface="Titillium Web"/>
              <a:buNone/>
              <a:defRPr sz="1800" b="0" i="0" u="none" strike="noStrike" cap="none">
                <a:solidFill>
                  <a:srgbClr val="000000"/>
                </a:solidFill>
                <a:latin typeface="Titillium Web"/>
                <a:ea typeface="Titillium Web"/>
                <a:cs typeface="Titillium Web"/>
                <a:sym typeface="Titillium Web"/>
              </a:defRPr>
            </a:lvl1pPr>
            <a:lvl2pPr marR="0" lvl="1"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2pPr>
            <a:lvl3pPr marR="0" lvl="2"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3pPr>
            <a:lvl4pPr marR="0" lvl="3"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4pPr>
            <a:lvl5pPr marR="0" lvl="4"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5pPr>
            <a:lvl6pPr marR="0" lvl="5"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6pPr>
            <a:lvl7pPr marR="0" lvl="6"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7pPr>
            <a:lvl8pPr marR="0" lvl="7"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8pPr>
            <a:lvl9pPr marR="0" lvl="8"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9pPr>
          </a:lstStyle>
          <a:p>
            <a:pPr lvl="0"/>
            <a:r>
              <a:rPr lang="id-ID" sz="1400" b="1" dirty="0">
                <a:solidFill>
                  <a:srgbClr val="FF004E"/>
                </a:solidFill>
              </a:rPr>
              <a:t>Negara </a:t>
            </a:r>
            <a:r>
              <a:rPr lang="id-ID" sz="1400" b="1" dirty="0" smtClean="0">
                <a:solidFill>
                  <a:srgbClr val="FF004E"/>
                </a:solidFill>
              </a:rPr>
              <a:t>Kesatuan</a:t>
            </a:r>
            <a:endParaRPr lang="en" sz="1400" b="1" dirty="0" smtClean="0">
              <a:solidFill>
                <a:srgbClr val="FF004E"/>
              </a:solidFill>
            </a:endParaRPr>
          </a:p>
          <a:p>
            <a:pPr lvl="0"/>
            <a:r>
              <a:rPr lang="id-ID" sz="1400" dirty="0" smtClean="0"/>
              <a:t>Dalam </a:t>
            </a:r>
            <a:r>
              <a:rPr lang="id-ID" sz="1400" dirty="0"/>
              <a:t>negara kesatuan hanya ada satu konstitusi, satu kepala negara, satu dewan menteri (kabinet), dan satu parlemen</a:t>
            </a:r>
          </a:p>
          <a:p>
            <a:r>
              <a:rPr lang="id-ID" sz="1400" dirty="0"/>
              <a:t>Demikian pula dengan pemerintahan, yaitu pemerintah pusatlah yang memegang wewenang tertinggi dalam segala aspek pemerintahan</a:t>
            </a:r>
            <a:r>
              <a:rPr lang="id-ID" sz="1400" dirty="0" smtClean="0"/>
              <a:t>.</a:t>
            </a:r>
          </a:p>
          <a:p>
            <a:pPr lvl="0"/>
            <a:endParaRPr lang="en" sz="1400" dirty="0"/>
          </a:p>
          <a:p>
            <a:pPr lvl="0"/>
            <a:endParaRPr lang="en" sz="1400" dirty="0"/>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844424" y="422500"/>
            <a:ext cx="6775575" cy="857400"/>
          </a:xfrm>
          <a:prstGeom prst="rect">
            <a:avLst/>
          </a:prstGeom>
        </p:spPr>
        <p:txBody>
          <a:bodyPr lIns="91425" tIns="91425" rIns="91425" bIns="91425" anchor="t" anchorCtr="0">
            <a:noAutofit/>
          </a:bodyPr>
          <a:lstStyle/>
          <a:p>
            <a:pPr lvl="0"/>
            <a:r>
              <a:rPr lang="id-ID" sz="3200" dirty="0" smtClean="0">
                <a:solidFill>
                  <a:srgbClr val="FF004E"/>
                </a:solidFill>
              </a:rPr>
              <a:t>Sistem Negara Kesatuan</a:t>
            </a:r>
            <a:endParaRPr lang="en" sz="3200" dirty="0">
              <a:solidFill>
                <a:srgbClr val="FF004E"/>
              </a:solidFill>
            </a:endParaRPr>
          </a:p>
        </p:txBody>
      </p:sp>
      <p:sp>
        <p:nvSpPr>
          <p:cNvPr id="72" name="Shape 72"/>
          <p:cNvSpPr txBox="1">
            <a:spLocks noGrp="1"/>
          </p:cNvSpPr>
          <p:nvPr>
            <p:ph type="body" idx="2"/>
          </p:nvPr>
        </p:nvSpPr>
        <p:spPr>
          <a:xfrm>
            <a:off x="844425" y="1504951"/>
            <a:ext cx="7239000" cy="402872"/>
          </a:xfrm>
          <a:prstGeom prst="rect">
            <a:avLst/>
          </a:prstGeom>
        </p:spPr>
        <p:txBody>
          <a:bodyPr lIns="91425" tIns="91425" rIns="91425" bIns="91425" anchor="t" anchorCtr="0">
            <a:noAutofit/>
          </a:bodyPr>
          <a:lstStyle/>
          <a:p>
            <a:pPr lvl="0">
              <a:buNone/>
            </a:pPr>
            <a:r>
              <a:rPr lang="id-ID" sz="1400" dirty="0">
                <a:solidFill>
                  <a:srgbClr val="000000"/>
                </a:solidFill>
              </a:rPr>
              <a:t>Negara kesatuan mempunyai dua sistem, yaitu </a:t>
            </a:r>
            <a:r>
              <a:rPr lang="id-ID" sz="1400" b="1" dirty="0">
                <a:solidFill>
                  <a:srgbClr val="000000"/>
                </a:solidFill>
              </a:rPr>
              <a:t>sentralisasi</a:t>
            </a:r>
            <a:r>
              <a:rPr lang="id-ID" sz="1400" dirty="0">
                <a:solidFill>
                  <a:srgbClr val="000000"/>
                </a:solidFill>
              </a:rPr>
              <a:t> dan </a:t>
            </a:r>
            <a:r>
              <a:rPr lang="id-ID" sz="1400" b="1" dirty="0">
                <a:solidFill>
                  <a:srgbClr val="000000"/>
                </a:solidFill>
              </a:rPr>
              <a:t>desentralisasi. </a:t>
            </a:r>
            <a:endParaRPr lang="en" sz="1400" b="1" dirty="0">
              <a:solidFill>
                <a:srgbClr val="000000"/>
              </a:solidFill>
            </a:endParaRPr>
          </a:p>
        </p:txBody>
      </p:sp>
      <p:sp>
        <p:nvSpPr>
          <p:cNvPr id="73" name="Shape 73"/>
          <p:cNvSpPr txBox="1">
            <a:spLocks noGrp="1"/>
          </p:cNvSpPr>
          <p:nvPr>
            <p:ph type="body" idx="2"/>
          </p:nvPr>
        </p:nvSpPr>
        <p:spPr>
          <a:xfrm>
            <a:off x="844424" y="2130580"/>
            <a:ext cx="3322199" cy="2207100"/>
          </a:xfrm>
          <a:prstGeom prst="rect">
            <a:avLst/>
          </a:prstGeom>
        </p:spPr>
        <p:txBody>
          <a:bodyPr lIns="91425" tIns="91425" rIns="91425" bIns="91425" anchor="t" anchorCtr="0">
            <a:noAutofit/>
          </a:bodyPr>
          <a:lstStyle/>
          <a:p>
            <a:pPr lvl="0">
              <a:buNone/>
            </a:pPr>
            <a:r>
              <a:rPr lang="id-ID" b="1" dirty="0" smtClean="0">
                <a:solidFill>
                  <a:srgbClr val="FF004E"/>
                </a:solidFill>
              </a:rPr>
              <a:t>Sentralisasi </a:t>
            </a:r>
            <a:endParaRPr lang="id-ID" sz="1400" b="1" dirty="0" smtClean="0">
              <a:solidFill>
                <a:srgbClr val="FF004E"/>
              </a:solidFill>
            </a:endParaRPr>
          </a:p>
          <a:p>
            <a:pPr lvl="0">
              <a:buNone/>
            </a:pPr>
            <a:r>
              <a:rPr lang="id-ID" sz="1400" dirty="0" smtClean="0">
                <a:solidFill>
                  <a:srgbClr val="000000"/>
                </a:solidFill>
              </a:rPr>
              <a:t>S</a:t>
            </a:r>
            <a:r>
              <a:rPr lang="sv-SE" sz="1400" dirty="0" smtClean="0">
                <a:solidFill>
                  <a:srgbClr val="000000"/>
                </a:solidFill>
              </a:rPr>
              <a:t>emua </a:t>
            </a:r>
            <a:r>
              <a:rPr lang="sv-SE" sz="1400" dirty="0">
                <a:solidFill>
                  <a:srgbClr val="000000"/>
                </a:solidFill>
              </a:rPr>
              <a:t>hal diatur dan diurus oleh pemerintah pusat, sedangkan daerah hanya menjalankan perintah-perintah dan peraturan-peraturan dari pemerintah pusat. </a:t>
            </a:r>
            <a:endParaRPr lang="en" sz="1400" dirty="0">
              <a:solidFill>
                <a:srgbClr val="000000"/>
              </a:solidFill>
            </a:endParaRPr>
          </a:p>
        </p:txBody>
      </p:sp>
      <p:sp>
        <p:nvSpPr>
          <p:cNvPr id="74" name="Shape 74"/>
          <p:cNvSpPr txBox="1">
            <a:spLocks noGrp="1"/>
          </p:cNvSpPr>
          <p:nvPr>
            <p:ph type="body" idx="2"/>
          </p:nvPr>
        </p:nvSpPr>
        <p:spPr>
          <a:xfrm>
            <a:off x="4383078" y="2187750"/>
            <a:ext cx="3700199" cy="2207100"/>
          </a:xfrm>
          <a:prstGeom prst="rect">
            <a:avLst/>
          </a:prstGeom>
        </p:spPr>
        <p:txBody>
          <a:bodyPr lIns="91425" tIns="91425" rIns="91425" bIns="91425" anchor="t" anchorCtr="0">
            <a:noAutofit/>
          </a:bodyPr>
          <a:lstStyle/>
          <a:p>
            <a:pPr lvl="0" rtl="0">
              <a:spcBef>
                <a:spcPts val="0"/>
              </a:spcBef>
              <a:spcAft>
                <a:spcPts val="0"/>
              </a:spcAft>
              <a:buNone/>
            </a:pPr>
            <a:r>
              <a:rPr lang="id-ID" sz="2000" b="1" dirty="0" smtClean="0">
                <a:solidFill>
                  <a:srgbClr val="FF004E"/>
                </a:solidFill>
              </a:rPr>
              <a:t>Desentralisasi</a:t>
            </a:r>
            <a:endParaRPr lang="en" sz="1400" b="1" dirty="0">
              <a:solidFill>
                <a:srgbClr val="FF004E"/>
              </a:solidFill>
            </a:endParaRPr>
          </a:p>
          <a:p>
            <a:pPr lvl="0">
              <a:buNone/>
            </a:pPr>
            <a:r>
              <a:rPr lang="id-ID" sz="1400" dirty="0">
                <a:solidFill>
                  <a:srgbClr val="000000"/>
                </a:solidFill>
              </a:rPr>
              <a:t>D</a:t>
            </a:r>
            <a:r>
              <a:rPr lang="id-ID" sz="1400" dirty="0" smtClean="0">
                <a:solidFill>
                  <a:srgbClr val="000000"/>
                </a:solidFill>
              </a:rPr>
              <a:t>aerah </a:t>
            </a:r>
            <a:r>
              <a:rPr lang="id-ID" sz="1400" dirty="0">
                <a:solidFill>
                  <a:srgbClr val="000000"/>
                </a:solidFill>
              </a:rPr>
              <a:t>diberi kekuasaan untuk mengatur rumah tangganya sendiri (otonomi, swatantra). Untuk menampung aspirasi rakyat di daerah, terdapat parlemen daerah. Meskipun demikian, pemerintah pusat tetap memegang kekuasaan tertinggi</a:t>
            </a:r>
            <a:r>
              <a:rPr lang="id-ID" sz="1400" dirty="0" smtClean="0">
                <a:solidFill>
                  <a:srgbClr val="000000"/>
                </a:solidFill>
              </a:rPr>
              <a:t>.</a:t>
            </a:r>
            <a:endParaRPr lang="id-ID" sz="1400" dirty="0">
              <a:solidFill>
                <a:srgbClr val="000000"/>
              </a:solidFill>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844425" y="422500"/>
            <a:ext cx="6256286" cy="857400"/>
          </a:xfrm>
          <a:prstGeom prst="rect">
            <a:avLst/>
          </a:prstGeom>
        </p:spPr>
        <p:txBody>
          <a:bodyPr lIns="91425" tIns="91425" rIns="91425" bIns="91425" anchor="t" anchorCtr="0">
            <a:noAutofit/>
          </a:bodyPr>
          <a:lstStyle/>
          <a:p>
            <a:pPr lvl="0"/>
            <a:r>
              <a:rPr lang="id-ID" sz="2800" dirty="0" smtClean="0"/>
              <a:t>2. Karakteristik </a:t>
            </a:r>
            <a:r>
              <a:rPr lang="id-ID" sz="2800" dirty="0"/>
              <a:t>Negara Kesatuan Republik </a:t>
            </a:r>
            <a:r>
              <a:rPr lang="id-ID" sz="2800" dirty="0" smtClean="0"/>
              <a:t>Indonesia</a:t>
            </a:r>
            <a:endParaRPr lang="en" sz="2800" dirty="0"/>
          </a:p>
        </p:txBody>
      </p:sp>
      <p:sp>
        <p:nvSpPr>
          <p:cNvPr id="88" name="Shape 88"/>
          <p:cNvSpPr txBox="1">
            <a:spLocks noGrp="1"/>
          </p:cNvSpPr>
          <p:nvPr>
            <p:ph type="subTitle" idx="4294967295"/>
          </p:nvPr>
        </p:nvSpPr>
        <p:spPr>
          <a:xfrm>
            <a:off x="4705925" y="1342150"/>
            <a:ext cx="4441125" cy="442371"/>
          </a:xfrm>
          <a:prstGeom prst="rect">
            <a:avLst/>
          </a:prstGeom>
        </p:spPr>
        <p:txBody>
          <a:bodyPr lIns="91425" tIns="91425" rIns="91425" bIns="91425" anchor="t" anchorCtr="0">
            <a:noAutofit/>
          </a:bodyPr>
          <a:lstStyle/>
          <a:p>
            <a:pPr lvl="0">
              <a:buNone/>
            </a:pPr>
            <a:r>
              <a:rPr lang="id-ID" dirty="0" smtClean="0"/>
              <a:t>Menurut </a:t>
            </a:r>
            <a:r>
              <a:rPr lang="id-ID" b="1" dirty="0"/>
              <a:t>UUD Negara Republik Indonesia Tahun 1945</a:t>
            </a:r>
            <a:r>
              <a:rPr lang="id-ID" b="1" dirty="0" smtClean="0"/>
              <a:t>.</a:t>
            </a:r>
          </a:p>
          <a:p>
            <a:pPr lvl="0"/>
            <a:r>
              <a:rPr lang="id-ID" b="1" dirty="0" smtClean="0"/>
              <a:t> </a:t>
            </a:r>
          </a:p>
          <a:p>
            <a:pPr lvl="0"/>
            <a:endParaRPr lang="en" b="1" dirty="0"/>
          </a:p>
        </p:txBody>
      </p:sp>
      <p:sp>
        <p:nvSpPr>
          <p:cNvPr id="4" name="Shape 88"/>
          <p:cNvSpPr txBox="1">
            <a:spLocks/>
          </p:cNvSpPr>
          <p:nvPr/>
        </p:nvSpPr>
        <p:spPr>
          <a:xfrm>
            <a:off x="4705926" y="1910825"/>
            <a:ext cx="4252338" cy="80343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ct val="100000"/>
              <a:buFont typeface="Titillium Web"/>
              <a:buNone/>
              <a:defRPr sz="1800" b="0" i="0" u="none" strike="noStrike" cap="none">
                <a:solidFill>
                  <a:srgbClr val="000000"/>
                </a:solidFill>
                <a:latin typeface="Titillium Web"/>
                <a:ea typeface="Titillium Web"/>
                <a:cs typeface="Titillium Web"/>
                <a:sym typeface="Titillium Web"/>
              </a:defRPr>
            </a:lvl1pPr>
            <a:lvl2pPr marR="0" lvl="1"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2pPr>
            <a:lvl3pPr marR="0" lvl="2"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3pPr>
            <a:lvl4pPr marR="0" lvl="3"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4pPr>
            <a:lvl5pPr marR="0" lvl="4"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5pPr>
            <a:lvl6pPr marR="0" lvl="5"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6pPr>
            <a:lvl7pPr marR="0" lvl="6"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7pPr>
            <a:lvl8pPr marR="0" lvl="7"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8pPr>
            <a:lvl9pPr marR="0" lvl="8"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9pPr>
          </a:lstStyle>
          <a:p>
            <a:pPr lvl="0"/>
            <a:r>
              <a:rPr lang="id-ID" sz="1600" dirty="0" smtClean="0">
                <a:solidFill>
                  <a:schemeClr val="bg1"/>
                </a:solidFill>
              </a:rPr>
              <a:t>Kesepakatan yang tercermin </a:t>
            </a:r>
            <a:r>
              <a:rPr lang="id-ID" sz="1600" dirty="0">
                <a:solidFill>
                  <a:schemeClr val="bg1"/>
                </a:solidFill>
              </a:rPr>
              <a:t>dalam rapat-rapat </a:t>
            </a:r>
            <a:r>
              <a:rPr lang="id-ID" sz="1600" b="1" dirty="0">
                <a:solidFill>
                  <a:schemeClr val="bg1"/>
                </a:solidFill>
              </a:rPr>
              <a:t>Badan Penyelidik Usaha-usaha Persiapan Kemerdekaan Indonesia (BPUPKI) </a:t>
            </a:r>
            <a:r>
              <a:rPr lang="id-ID" sz="1600" dirty="0" smtClean="0">
                <a:solidFill>
                  <a:schemeClr val="bg1"/>
                </a:solidFill>
              </a:rPr>
              <a:t>dan </a:t>
            </a:r>
            <a:r>
              <a:rPr lang="id-ID" sz="1600" b="1" dirty="0" smtClean="0">
                <a:solidFill>
                  <a:schemeClr val="bg1"/>
                </a:solidFill>
              </a:rPr>
              <a:t>Panitia </a:t>
            </a:r>
            <a:r>
              <a:rPr lang="id-ID" sz="1600" b="1" dirty="0">
                <a:solidFill>
                  <a:schemeClr val="bg1"/>
                </a:solidFill>
              </a:rPr>
              <a:t>Persiapan Kemerdekaan Indonesia (PPKI) </a:t>
            </a:r>
            <a:r>
              <a:rPr lang="id-ID" sz="1600" dirty="0">
                <a:solidFill>
                  <a:schemeClr val="bg1"/>
                </a:solidFill>
              </a:rPr>
              <a:t>dalam menyusun konstitusi atau UUD yang tertinggi dalam negara. </a:t>
            </a:r>
            <a:endParaRPr lang="en" sz="1600" dirty="0"/>
          </a:p>
        </p:txBody>
      </p:sp>
      <p:sp>
        <p:nvSpPr>
          <p:cNvPr id="6" name="Shape 88"/>
          <p:cNvSpPr txBox="1">
            <a:spLocks/>
          </p:cNvSpPr>
          <p:nvPr/>
        </p:nvSpPr>
        <p:spPr>
          <a:xfrm>
            <a:off x="604837" y="3726750"/>
            <a:ext cx="3942321" cy="80343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ct val="100000"/>
              <a:buFont typeface="Titillium Web"/>
              <a:buNone/>
              <a:defRPr sz="1800" b="0" i="0" u="none" strike="noStrike" cap="none">
                <a:solidFill>
                  <a:srgbClr val="000000"/>
                </a:solidFill>
                <a:latin typeface="Titillium Web"/>
                <a:ea typeface="Titillium Web"/>
                <a:cs typeface="Titillium Web"/>
                <a:sym typeface="Titillium Web"/>
              </a:defRPr>
            </a:lvl1pPr>
            <a:lvl2pPr marR="0" lvl="1"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2pPr>
            <a:lvl3pPr marR="0" lvl="2"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3pPr>
            <a:lvl4pPr marR="0" lvl="3"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4pPr>
            <a:lvl5pPr marR="0" lvl="4"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5pPr>
            <a:lvl6pPr marR="0" lvl="5"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6pPr>
            <a:lvl7pPr marR="0" lvl="6"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7pPr>
            <a:lvl8pPr marR="0" lvl="7"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8pPr>
            <a:lvl9pPr marR="0" lvl="8" algn="l" rtl="0">
              <a:lnSpc>
                <a:spcPct val="100000"/>
              </a:lnSpc>
              <a:spcBef>
                <a:spcPts val="0"/>
              </a:spcBef>
              <a:spcAft>
                <a:spcPts val="0"/>
              </a:spcAft>
              <a:buClr>
                <a:srgbClr val="000000"/>
              </a:buClr>
              <a:buSzPct val="100000"/>
              <a:buFont typeface="Titillium Web"/>
              <a:buNone/>
              <a:defRPr sz="3000" b="0" i="0" u="none" strike="noStrike" cap="none">
                <a:solidFill>
                  <a:srgbClr val="000000"/>
                </a:solidFill>
                <a:latin typeface="Titillium Web"/>
                <a:ea typeface="Titillium Web"/>
                <a:cs typeface="Titillium Web"/>
                <a:sym typeface="Titillium Web"/>
              </a:defRPr>
            </a:lvl9pPr>
          </a:lstStyle>
          <a:p>
            <a:pPr lvl="0"/>
            <a:r>
              <a:rPr lang="id-ID" sz="1200" dirty="0">
                <a:solidFill>
                  <a:srgbClr val="FF004E"/>
                </a:solidFill>
              </a:rPr>
              <a:t>Gambar 1. Sidang PPKI menetapkan UUD 1945 yang secara langsung menetapkan bentuk negara Indonesia sebagai negara kesatuan</a:t>
            </a:r>
            <a:endParaRPr lang="en" sz="1200" dirty="0"/>
          </a:p>
          <a:p>
            <a:pPr lvl="0"/>
            <a:endParaRPr lang="en" sz="1200" dirty="0"/>
          </a:p>
        </p:txBody>
      </p:sp>
      <p:pic>
        <p:nvPicPr>
          <p:cNvPr id="2" name="Picture 1"/>
          <p:cNvPicPr>
            <a:picLocks noChangeAspect="1"/>
          </p:cNvPicPr>
          <p:nvPr/>
        </p:nvPicPr>
        <p:blipFill>
          <a:blip r:embed="rId3"/>
          <a:stretch>
            <a:fillRect/>
          </a:stretch>
        </p:blipFill>
        <p:spPr>
          <a:xfrm>
            <a:off x="604837" y="1500188"/>
            <a:ext cx="3942321" cy="2128839"/>
          </a:xfrm>
          <a:prstGeom prst="rect">
            <a:avLst/>
          </a:prstGeom>
        </p:spPr>
      </p:pic>
    </p:spTree>
    <p:extLst>
      <p:ext uri="{BB962C8B-B14F-4D97-AF65-F5344CB8AC3E}">
        <p14:creationId xmlns:p14="http://schemas.microsoft.com/office/powerpoint/2010/main" val="3089021242"/>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3" name="Shape 73"/>
          <p:cNvSpPr txBox="1">
            <a:spLocks noGrp="1"/>
          </p:cNvSpPr>
          <p:nvPr>
            <p:ph type="body" idx="2"/>
          </p:nvPr>
        </p:nvSpPr>
        <p:spPr>
          <a:xfrm>
            <a:off x="844424" y="458942"/>
            <a:ext cx="3322199" cy="2207100"/>
          </a:xfrm>
          <a:prstGeom prst="rect">
            <a:avLst/>
          </a:prstGeom>
        </p:spPr>
        <p:txBody>
          <a:bodyPr lIns="91425" tIns="91425" rIns="91425" bIns="91425" anchor="t" anchorCtr="0">
            <a:noAutofit/>
          </a:bodyPr>
          <a:lstStyle/>
          <a:p>
            <a:pPr lvl="0">
              <a:buNone/>
            </a:pPr>
            <a:r>
              <a:rPr lang="id-ID" sz="3200" b="1" dirty="0">
                <a:solidFill>
                  <a:srgbClr val="FF004E"/>
                </a:solidFill>
              </a:rPr>
              <a:t>Soepomo dalam Sidang BPUPKI, </a:t>
            </a:r>
            <a:r>
              <a:rPr lang="id-ID" sz="2000" b="1" dirty="0">
                <a:solidFill>
                  <a:schemeClr val="tx1"/>
                </a:solidFill>
              </a:rPr>
              <a:t>menghendaki bentuk negara kesatuan sejalan dengan paham negara </a:t>
            </a:r>
            <a:r>
              <a:rPr lang="id-ID" sz="2000" b="1" dirty="0" smtClean="0">
                <a:solidFill>
                  <a:srgbClr val="FF004E"/>
                </a:solidFill>
              </a:rPr>
              <a:t>integralistik </a:t>
            </a:r>
            <a:r>
              <a:rPr lang="id-ID" sz="2000" dirty="0" smtClean="0">
                <a:solidFill>
                  <a:srgbClr val="000000"/>
                </a:solidFill>
              </a:rPr>
              <a:t>yang </a:t>
            </a:r>
            <a:r>
              <a:rPr lang="id-ID" sz="2000" dirty="0">
                <a:solidFill>
                  <a:srgbClr val="000000"/>
                </a:solidFill>
              </a:rPr>
              <a:t>melihat bangsa sebagai suatu organisme.</a:t>
            </a:r>
            <a:endParaRPr lang="en" sz="2000" dirty="0">
              <a:solidFill>
                <a:srgbClr val="000000"/>
              </a:solidFill>
            </a:endParaRPr>
          </a:p>
        </p:txBody>
      </p:sp>
      <p:sp>
        <p:nvSpPr>
          <p:cNvPr id="74" name="Shape 74"/>
          <p:cNvSpPr txBox="1">
            <a:spLocks noGrp="1"/>
          </p:cNvSpPr>
          <p:nvPr>
            <p:ph type="body" idx="2"/>
          </p:nvPr>
        </p:nvSpPr>
        <p:spPr>
          <a:xfrm>
            <a:off x="4383225" y="587530"/>
            <a:ext cx="3932100" cy="2207100"/>
          </a:xfrm>
          <a:prstGeom prst="rect">
            <a:avLst/>
          </a:prstGeom>
        </p:spPr>
        <p:txBody>
          <a:bodyPr lIns="91425" tIns="91425" rIns="91425" bIns="91425" anchor="t" anchorCtr="0">
            <a:noAutofit/>
          </a:bodyPr>
          <a:lstStyle/>
          <a:p>
            <a:pPr lvl="0">
              <a:buNone/>
            </a:pPr>
            <a:r>
              <a:rPr lang="id-ID" sz="2000" dirty="0" smtClean="0">
                <a:solidFill>
                  <a:schemeClr val="tx1"/>
                </a:solidFill>
              </a:rPr>
              <a:t>Hal </a:t>
            </a:r>
            <a:r>
              <a:rPr lang="id-ID" sz="2000" dirty="0">
                <a:solidFill>
                  <a:schemeClr val="tx1"/>
                </a:solidFill>
              </a:rPr>
              <a:t>ini antara lain seperti yang dikemukakan </a:t>
            </a:r>
            <a:r>
              <a:rPr lang="id-ID" sz="2000" dirty="0" smtClean="0">
                <a:solidFill>
                  <a:schemeClr val="tx1"/>
                </a:solidFill>
              </a:rPr>
              <a:t>oleh </a:t>
            </a:r>
            <a:r>
              <a:rPr lang="id-ID" sz="3200" b="1" dirty="0" smtClean="0">
                <a:solidFill>
                  <a:srgbClr val="FF004E"/>
                </a:solidFill>
              </a:rPr>
              <a:t>Muhammad Yamin, </a:t>
            </a:r>
            <a:r>
              <a:rPr lang="id-ID" sz="2000" dirty="0" smtClean="0">
                <a:solidFill>
                  <a:schemeClr val="tx1"/>
                </a:solidFill>
              </a:rPr>
              <a:t>bahwa </a:t>
            </a:r>
            <a:r>
              <a:rPr lang="id-ID" sz="2000" dirty="0">
                <a:solidFill>
                  <a:schemeClr val="tx1"/>
                </a:solidFill>
              </a:rPr>
              <a:t>kita hanya </a:t>
            </a:r>
            <a:r>
              <a:rPr lang="id-ID" sz="2000" dirty="0" smtClean="0">
                <a:solidFill>
                  <a:schemeClr val="tx1"/>
                </a:solidFill>
              </a:rPr>
              <a:t>membutuhkan negara </a:t>
            </a:r>
            <a:r>
              <a:rPr lang="id-ID" sz="2000" dirty="0">
                <a:solidFill>
                  <a:schemeClr val="tx1"/>
                </a:solidFill>
              </a:rPr>
              <a:t>yang bersifat</a:t>
            </a:r>
            <a:r>
              <a:rPr lang="id-ID" sz="3200" b="1" dirty="0">
                <a:solidFill>
                  <a:srgbClr val="FF004E"/>
                </a:solidFill>
              </a:rPr>
              <a:t> </a:t>
            </a:r>
            <a:r>
              <a:rPr lang="id-ID" sz="2000" b="1" dirty="0" smtClean="0">
                <a:solidFill>
                  <a:srgbClr val="FF004E"/>
                </a:solidFill>
              </a:rPr>
              <a:t>unitarisme </a:t>
            </a:r>
            <a:r>
              <a:rPr lang="id-ID" sz="2000" dirty="0" smtClean="0">
                <a:solidFill>
                  <a:schemeClr val="tx1"/>
                </a:solidFill>
              </a:rPr>
              <a:t>dan </a:t>
            </a:r>
            <a:r>
              <a:rPr lang="id-ID" sz="2000" dirty="0">
                <a:solidFill>
                  <a:schemeClr val="tx1"/>
                </a:solidFill>
              </a:rPr>
              <a:t>wujud negara kita tidak </a:t>
            </a:r>
            <a:r>
              <a:rPr lang="id-ID" sz="2000" dirty="0" smtClean="0">
                <a:solidFill>
                  <a:schemeClr val="tx1"/>
                </a:solidFill>
              </a:rPr>
              <a:t>lain dan </a:t>
            </a:r>
            <a:r>
              <a:rPr lang="id-ID" sz="2000" dirty="0">
                <a:solidFill>
                  <a:schemeClr val="tx1"/>
                </a:solidFill>
              </a:rPr>
              <a:t>tidak bukan adalah </a:t>
            </a:r>
            <a:r>
              <a:rPr lang="id-ID" sz="2000" dirty="0" smtClean="0">
                <a:solidFill>
                  <a:schemeClr val="tx1"/>
                </a:solidFill>
              </a:rPr>
              <a:t>bentuk </a:t>
            </a:r>
            <a:r>
              <a:rPr lang="id-ID" sz="2400" b="1" dirty="0" smtClean="0">
                <a:solidFill>
                  <a:srgbClr val="FF004E"/>
                </a:solidFill>
              </a:rPr>
              <a:t>Negara </a:t>
            </a:r>
            <a:r>
              <a:rPr lang="id-ID" sz="2400" b="1" dirty="0">
                <a:solidFill>
                  <a:srgbClr val="FF004E"/>
                </a:solidFill>
              </a:rPr>
              <a:t>Kesatuan Republik Indonesia (NKRI</a:t>
            </a:r>
            <a:r>
              <a:rPr lang="id-ID" sz="2400" b="1" dirty="0" smtClean="0">
                <a:solidFill>
                  <a:srgbClr val="FF004E"/>
                </a:solidFill>
              </a:rPr>
              <a:t>).</a:t>
            </a:r>
            <a:endParaRPr lang="en" sz="1600" b="1" dirty="0">
              <a:solidFill>
                <a:srgbClr val="FF004E"/>
              </a:solidFill>
            </a:endParaRPr>
          </a:p>
        </p:txBody>
      </p:sp>
    </p:spTree>
    <p:extLst>
      <p:ext uri="{BB962C8B-B14F-4D97-AF65-F5344CB8AC3E}">
        <p14:creationId xmlns:p14="http://schemas.microsoft.com/office/powerpoint/2010/main" val="3612602258"/>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2" name="Title 1"/>
          <p:cNvSpPr>
            <a:spLocks noGrp="1"/>
          </p:cNvSpPr>
          <p:nvPr>
            <p:ph type="title"/>
          </p:nvPr>
        </p:nvSpPr>
        <p:spPr>
          <a:xfrm>
            <a:off x="715838" y="422500"/>
            <a:ext cx="3226800" cy="857400"/>
          </a:xfrm>
        </p:spPr>
        <p:txBody>
          <a:bodyPr/>
          <a:lstStyle/>
          <a:p>
            <a:pPr lvl="0"/>
            <a:r>
              <a:rPr lang="id-ID" sz="1800" dirty="0" smtClean="0">
                <a:solidFill>
                  <a:schemeClr val="bg1"/>
                </a:solidFill>
              </a:rPr>
              <a:t>Bentuk  negara kesatuan tersebut didasarkan pada 5 (lima) alasan berikut .</a:t>
            </a:r>
            <a:endParaRPr lang="id-ID" sz="1800" dirty="0">
              <a:solidFill>
                <a:schemeClr val="bg1"/>
              </a:solidFill>
            </a:endParaRPr>
          </a:p>
        </p:txBody>
      </p:sp>
      <p:sp>
        <p:nvSpPr>
          <p:cNvPr id="93" name="Shape 93"/>
          <p:cNvSpPr txBox="1">
            <a:spLocks noGrp="1"/>
          </p:cNvSpPr>
          <p:nvPr>
            <p:ph type="body" idx="4294967295"/>
          </p:nvPr>
        </p:nvSpPr>
        <p:spPr>
          <a:xfrm>
            <a:off x="185738" y="1279900"/>
            <a:ext cx="4186238" cy="3784600"/>
          </a:xfrm>
          <a:prstGeom prst="rect">
            <a:avLst/>
          </a:prstGeom>
        </p:spPr>
        <p:txBody>
          <a:bodyPr lIns="91425" tIns="91425" rIns="91425" bIns="91425" anchor="t" anchorCtr="0">
            <a:noAutofit/>
          </a:bodyPr>
          <a:lstStyle/>
          <a:p>
            <a:pPr lvl="0">
              <a:buNone/>
            </a:pPr>
            <a:r>
              <a:rPr lang="id-ID" sz="1600" i="0" dirty="0" smtClean="0"/>
              <a:t>a</a:t>
            </a:r>
            <a:r>
              <a:rPr lang="id-ID" sz="1600" i="0" dirty="0"/>
              <a:t>. Unitarisme sudah merupakan cita-cita gerakan kemerdekaan Indonesia.</a:t>
            </a:r>
          </a:p>
          <a:p>
            <a:pPr lvl="0">
              <a:buNone/>
            </a:pPr>
            <a:r>
              <a:rPr lang="id-ID" sz="1600" i="0" dirty="0"/>
              <a:t>b. Negara tidak memberikan tempat hidup bagi provinsialisme</a:t>
            </a:r>
            <a:r>
              <a:rPr lang="id-ID" sz="1600" i="0" dirty="0" smtClean="0"/>
              <a:t>.</a:t>
            </a:r>
            <a:endParaRPr lang="id-ID" sz="1600" i="0" dirty="0"/>
          </a:p>
          <a:p>
            <a:pPr lvl="0">
              <a:buNone/>
            </a:pPr>
            <a:r>
              <a:rPr lang="id-ID" sz="1600" i="0" dirty="0">
                <a:solidFill>
                  <a:schemeClr val="bg1"/>
                </a:solidFill>
              </a:rPr>
              <a:t>c. Tenaga-tenaga terpelajar kebanyakan berada di Pulau Jawa sehingga tidak ada tenaga di daerah untuk membentuk negara federal.</a:t>
            </a:r>
          </a:p>
          <a:p>
            <a:pPr lvl="0">
              <a:buNone/>
            </a:pPr>
            <a:r>
              <a:rPr lang="id-ID" sz="1600" i="0" dirty="0"/>
              <a:t>d. Wilayah-wilayah di Indonesia tidak sama potensi dan kekayaannya.</a:t>
            </a:r>
          </a:p>
          <a:p>
            <a:pPr lvl="0">
              <a:buNone/>
            </a:pPr>
            <a:r>
              <a:rPr lang="id-ID" sz="1600" i="0" dirty="0"/>
              <a:t>e. Dari sudut geopolitik, dunia internasional akan melihat Indonesia kuat apabila sebagai negara kesatuan.</a:t>
            </a:r>
          </a:p>
          <a:p>
            <a:pPr lvl="0">
              <a:buNone/>
            </a:pPr>
            <a:endParaRPr lang="id-ID" sz="1600" i="0" dirty="0"/>
          </a:p>
        </p:txBody>
      </p:sp>
      <p:sp>
        <p:nvSpPr>
          <p:cNvPr id="4" name="Shape 73"/>
          <p:cNvSpPr txBox="1">
            <a:spLocks/>
          </p:cNvSpPr>
          <p:nvPr/>
        </p:nvSpPr>
        <p:spPr>
          <a:xfrm>
            <a:off x="4902076" y="422499"/>
            <a:ext cx="3322199" cy="3792313"/>
          </a:xfrm>
          <a:prstGeom prst="rect">
            <a:avLst/>
          </a:prstGeom>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id-ID" sz="1800" b="1" dirty="0" smtClean="0">
                <a:solidFill>
                  <a:srgbClr val="FF004E"/>
                </a:solidFill>
              </a:rPr>
              <a:t>Pembentukan negara kesatuan bertujuan untuk </a:t>
            </a:r>
            <a:r>
              <a:rPr lang="id-ID" sz="1800" dirty="0" smtClean="0">
                <a:solidFill>
                  <a:schemeClr val="tx1"/>
                </a:solidFill>
              </a:rPr>
              <a:t>menyatukan seluruh wilayah nusantara agar menjadi negara yang besar dan kokoh dengan kekuasaan negara yang bersifat sentralistik.</a:t>
            </a:r>
          </a:p>
          <a:p>
            <a:endParaRPr lang="id-ID" sz="1800" dirty="0" smtClean="0">
              <a:solidFill>
                <a:schemeClr val="tx1"/>
              </a:solidFill>
            </a:endParaRPr>
          </a:p>
          <a:p>
            <a:r>
              <a:rPr lang="id-ID" sz="1600" b="1" dirty="0">
                <a:solidFill>
                  <a:srgbClr val="FF004E"/>
                </a:solidFill>
              </a:rPr>
              <a:t>Tekad tersebut sebagaimana tertuang dalam alinea kedua Pembukaan UUD Negara RI Tahun 1945</a:t>
            </a:r>
            <a:endParaRPr lang="en" sz="1600" b="1" dirty="0"/>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61050" y="1058150"/>
            <a:ext cx="5868413" cy="2744399"/>
          </a:xfrm>
        </p:spPr>
        <p:txBody>
          <a:bodyPr/>
          <a:lstStyle/>
          <a:p>
            <a:pPr>
              <a:buNone/>
            </a:pPr>
            <a:r>
              <a:rPr lang="id-ID" sz="2400" dirty="0"/>
              <a:t>Dan perjuangan pergerakan kemerdekaan Indonesia telah sampailah pada saat yang berbahagia dengan selamat sentausa mengantarkan rakyat Indonesia ke depan pintu gerbang kemerdekaan negara Indonesia yang merdeka, bersatu, berdaulat adil dan makmur</a:t>
            </a:r>
            <a:r>
              <a:rPr lang="id-ID" sz="2400" dirty="0" smtClean="0"/>
              <a:t>.</a:t>
            </a:r>
            <a:endParaRPr lang="id-ID" sz="2400" dirty="0"/>
          </a:p>
        </p:txBody>
      </p:sp>
    </p:spTree>
    <p:extLst>
      <p:ext uri="{BB962C8B-B14F-4D97-AF65-F5344CB8AC3E}">
        <p14:creationId xmlns:p14="http://schemas.microsoft.com/office/powerpoint/2010/main" val="498169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Fidele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1322</Words>
  <Application>Microsoft Office PowerPoint</Application>
  <PresentationFormat>On-screen Show (16:9)</PresentationFormat>
  <Paragraphs>87</Paragraphs>
  <Slides>20</Slides>
  <Notes>16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Fidele template</vt:lpstr>
      <vt:lpstr>Dinamika Peyelenggaraan Negara dalam Konteks NKRI dan Negara Federal</vt:lpstr>
      <vt:lpstr>A. Proses Penyelenggaraan Negara dalam Konteks Negara Kesatuan Republik Indonesia</vt:lpstr>
      <vt:lpstr>C.F Strong dalam bukunya A History of Modern Political Constitution (1963:84),</vt:lpstr>
      <vt:lpstr>1. Konsep Negara Kesatuan (Unitarisme)</vt:lpstr>
      <vt:lpstr>Sistem Negara Kesatuan</vt:lpstr>
      <vt:lpstr>2. Karakteristik Negara Kesatuan Republik Indonesia</vt:lpstr>
      <vt:lpstr>PowerPoint Presentation</vt:lpstr>
      <vt:lpstr>Bentuk  negara kesatuan tersebut didasarkan pada 5 (lima) alasan berikut .</vt:lpstr>
      <vt:lpstr>PowerPoint Presentation</vt:lpstr>
      <vt:lpstr>Perubahan Undang-Undang Dasar Negara Republik Indonesia Tahun 1945 mengukuhkan keberadaan Indonesia sebagai negara kesatuan dan menghilangkan keraguan terhadap pecahnya Negara Kesatuan Republik Indonesia.  Pasal-pasal dalam Undang-Undang Dasar Negara Republik Indonesia Tahun 1945 telah memperkukuh prinsip Negara Kesatuan Republik Indonesia dan tidak ada keinginan sedikit pun mengubah Negara Kesatuan Republik Indonesia menjadi negara federal. </vt:lpstr>
      <vt:lpstr>PowerPoint Presentation</vt:lpstr>
      <vt:lpstr>Kesepakatan untuk tetap mempertahankan bentuk negara kesatuan</vt:lpstr>
      <vt:lpstr>Prinsip kesatuan dalam Negara Kesatuan Republik Indonesia </vt:lpstr>
      <vt:lpstr>Karakteristik Negara Kesatuan Republik  Indonesia juga dapat dipandang dari segi kewilayahan. </vt:lpstr>
      <vt:lpstr>3. Perkembangan Proses Penyelenggaraan Negara Kesatuan Republik Indonesia</vt:lpstr>
      <vt:lpstr>3. Perkembangan Proses Penyelenggaraan Negara Kesatuan Republik Indonesia</vt:lpstr>
      <vt:lpstr>Thanks!!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Dinamika Peyelenggaraan Negara dalam Konteks NKRI dan Negara Federal</dc:title>
  <dc:creator>Dwitha F. Ramadhani</dc:creator>
  <cp:lastModifiedBy>windows 8.1</cp:lastModifiedBy>
  <cp:revision>18</cp:revision>
  <dcterms:modified xsi:type="dcterms:W3CDTF">2022-02-09T08:10:11Z</dcterms:modified>
</cp:coreProperties>
</file>