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37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042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579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50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69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89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842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0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737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102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4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29D82-6082-4EA6-B8E0-1C2B7069BF14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D683-07B1-4D49-893E-C34F204B51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9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9"/>
            <a:ext cx="432048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7129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66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878497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66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3690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6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9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4536503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20888"/>
            <a:ext cx="410445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3"/>
            <a:ext cx="36004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74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2021-08-06T13:24:34Z</dcterms:created>
  <dcterms:modified xsi:type="dcterms:W3CDTF">2022-05-17T11:41:59Z</dcterms:modified>
</cp:coreProperties>
</file>