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5"/>
  </p:sldMasterIdLst>
  <p:handoutMasterIdLst>
    <p:handoutMasterId r:id="rId13"/>
  </p:handoutMasterIdLst>
  <p:sldIdLst>
    <p:sldId id="256" r:id="rId6"/>
    <p:sldId id="286" r:id="rId7"/>
    <p:sldId id="287" r:id="rId8"/>
    <p:sldId id="288" r:id="rId9"/>
    <p:sldId id="289" r:id="rId10"/>
    <p:sldId id="290" r:id="rId11"/>
    <p:sldId id="291"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a:srgbClr val="FF00FF"/>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1945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1946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1946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C8FB642F-B6CF-438B-8F47-F73C800EDC64}" type="slidenum">
              <a:rPr lang="en-US"/>
              <a:pPr>
                <a:defRPr/>
              </a:pPr>
              <a:t>‹#›</a:t>
            </a:fld>
            <a:endParaRPr lang="en-US"/>
          </a:p>
        </p:txBody>
      </p:sp>
    </p:spTree>
    <p:extLst>
      <p:ext uri="{BB962C8B-B14F-4D97-AF65-F5344CB8AC3E}">
        <p14:creationId xmlns:p14="http://schemas.microsoft.com/office/powerpoint/2010/main" val="331424083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US"/>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7"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8"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9"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0"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1"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2"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13"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4"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5"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16"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17"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18"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pPr>
                <a:defRPr/>
              </a:pPr>
              <a:endParaRPr lang="en-US"/>
            </a:p>
          </p:txBody>
        </p:sp>
        <p:sp>
          <p:nvSpPr>
            <p:cNvPr id="19"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0"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1"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pPr>
                <a:defRPr/>
              </a:pPr>
              <a:endParaRPr lang="en-US"/>
            </a:p>
          </p:txBody>
        </p:sp>
        <p:sp>
          <p:nvSpPr>
            <p:cNvPr id="22"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3"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4"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pPr>
                <a:defRPr/>
              </a:pPr>
              <a:endParaRPr lang="en-US"/>
            </a:p>
          </p:txBody>
        </p:sp>
        <p:sp>
          <p:nvSpPr>
            <p:cNvPr id="25"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pPr>
                <a:defRPr/>
              </a:pPr>
              <a:endParaRPr lang="en-US"/>
            </a:p>
          </p:txBody>
        </p:sp>
        <p:sp>
          <p:nvSpPr>
            <p:cNvPr id="26"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pPr>
                <a:defRPr/>
              </a:pPr>
              <a:endParaRPr lang="en-US"/>
            </a:p>
          </p:txBody>
        </p:sp>
        <p:sp>
          <p:nvSpPr>
            <p:cNvPr id="27"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28"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29"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30"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1"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32"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33"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4"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5"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6"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pPr>
                <a:defRPr/>
              </a:pPr>
              <a:endParaRPr lang="en-US"/>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US"/>
          </a:p>
        </p:txBody>
      </p:sp>
      <p:sp>
        <p:nvSpPr>
          <p:cNvPr id="29699" name="Rectangle 3"/>
          <p:cNvSpPr>
            <a:spLocks noGrp="1" noChangeArrowheads="1"/>
          </p:cNvSpPr>
          <p:nvPr>
            <p:ph type="ctrTitle"/>
          </p:nvPr>
        </p:nvSpPr>
        <p:spPr>
          <a:xfrm>
            <a:off x="315913" y="466725"/>
            <a:ext cx="6781800" cy="2133600"/>
          </a:xfrm>
        </p:spPr>
        <p:txBody>
          <a:bodyPr/>
          <a:lstStyle>
            <a:lvl1pPr algn="r">
              <a:defRPr sz="4800"/>
            </a:lvl1pPr>
          </a:lstStyle>
          <a:p>
            <a:r>
              <a:rPr lang="en-US" altLang="en-US"/>
              <a:t>Click to edit Master title style</a:t>
            </a:r>
          </a:p>
        </p:txBody>
      </p:sp>
      <p:sp>
        <p:nvSpPr>
          <p:cNvPr id="29700"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US" altLang="en-US"/>
              <a:t>Click to edit Master subtitle style</a:t>
            </a:r>
          </a:p>
        </p:txBody>
      </p:sp>
      <p:sp>
        <p:nvSpPr>
          <p:cNvPr id="38" name="Rectangle 5"/>
          <p:cNvSpPr>
            <a:spLocks noGrp="1" noChangeArrowheads="1"/>
          </p:cNvSpPr>
          <p:nvPr>
            <p:ph type="dt" sz="half" idx="10"/>
          </p:nvPr>
        </p:nvSpPr>
        <p:spPr/>
        <p:txBody>
          <a:bodyPr/>
          <a:lstStyle>
            <a:lvl1pPr>
              <a:defRPr smtClean="0"/>
            </a:lvl1pPr>
          </a:lstStyle>
          <a:p>
            <a:pPr>
              <a:defRPr/>
            </a:pPr>
            <a:endParaRPr lang="en-US" altLang="en-US"/>
          </a:p>
        </p:txBody>
      </p:sp>
      <p:sp>
        <p:nvSpPr>
          <p:cNvPr id="39" name="Rectangle 6"/>
          <p:cNvSpPr>
            <a:spLocks noGrp="1" noChangeArrowheads="1"/>
          </p:cNvSpPr>
          <p:nvPr>
            <p:ph type="ftr" sz="quarter" idx="11"/>
          </p:nvPr>
        </p:nvSpPr>
        <p:spPr/>
        <p:txBody>
          <a:bodyPr/>
          <a:lstStyle>
            <a:lvl1pPr>
              <a:defRPr smtClean="0"/>
            </a:lvl1pPr>
          </a:lstStyle>
          <a:p>
            <a:pPr>
              <a:defRPr/>
            </a:pPr>
            <a:endParaRPr lang="en-US" altLang="en-US"/>
          </a:p>
        </p:txBody>
      </p:sp>
      <p:sp>
        <p:nvSpPr>
          <p:cNvPr id="40" name="Rectangle 7"/>
          <p:cNvSpPr>
            <a:spLocks noGrp="1" noChangeArrowheads="1"/>
          </p:cNvSpPr>
          <p:nvPr>
            <p:ph type="sldNum" sz="quarter" idx="12"/>
          </p:nvPr>
        </p:nvSpPr>
        <p:spPr/>
        <p:txBody>
          <a:bodyPr/>
          <a:lstStyle>
            <a:lvl1pPr>
              <a:defRPr smtClean="0"/>
            </a:lvl1pPr>
          </a:lstStyle>
          <a:p>
            <a:pPr>
              <a:defRPr/>
            </a:pPr>
            <a:fld id="{444F7FFE-E019-4B14-AA42-0077ED000297}" type="slidenum">
              <a:rPr lang="en-US" altLang="en-US"/>
              <a:pPr>
                <a:defRPr/>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552AC8A1-B2DC-46C0-AC47-FF9AAAD87F53}" type="slidenum">
              <a:rPr lang="en-US" altLang="en-US"/>
              <a:pPr>
                <a:defRPr/>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B52A23A9-0591-4986-B533-9CDE0E99EEAF}" type="slidenum">
              <a:rPr lang="en-US" altLang="en-US"/>
              <a:pPr>
                <a:defRPr/>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845D2870-895D-4854-8D78-0707E2092C9A}" type="slidenum">
              <a:rPr lang="en-US" altLang="en-US"/>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C68018BD-62C6-4064-B253-27FC0151A6DE}" type="slidenum">
              <a:rPr lang="en-US" altLang="en-US"/>
              <a:pPr>
                <a:defRPr/>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AEBE7426-D366-4034-ABB6-98B9816696CF}" type="slidenum">
              <a:rPr lang="en-US" altLang="en-US"/>
              <a:pPr>
                <a:defRPr/>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7"/>
          <p:cNvSpPr>
            <a:spLocks noGrp="1" noChangeArrowheads="1"/>
          </p:cNvSpPr>
          <p:nvPr>
            <p:ph type="sldNum" sz="quarter" idx="12"/>
          </p:nvPr>
        </p:nvSpPr>
        <p:spPr>
          <a:ln/>
        </p:spPr>
        <p:txBody>
          <a:bodyPr/>
          <a:lstStyle>
            <a:lvl1pPr>
              <a:defRPr/>
            </a:lvl1pPr>
          </a:lstStyle>
          <a:p>
            <a:pPr>
              <a:defRPr/>
            </a:pPr>
            <a:fld id="{91E97D19-6BB8-440C-8750-3C5843D75F94}" type="slidenum">
              <a:rPr lang="en-US" altLang="en-US"/>
              <a:pPr>
                <a:defRPr/>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7"/>
          <p:cNvSpPr>
            <a:spLocks noGrp="1" noChangeArrowheads="1"/>
          </p:cNvSpPr>
          <p:nvPr>
            <p:ph type="sldNum" sz="quarter" idx="12"/>
          </p:nvPr>
        </p:nvSpPr>
        <p:spPr>
          <a:ln/>
        </p:spPr>
        <p:txBody>
          <a:bodyPr/>
          <a:lstStyle>
            <a:lvl1pPr>
              <a:defRPr/>
            </a:lvl1pPr>
          </a:lstStyle>
          <a:p>
            <a:pPr>
              <a:defRPr/>
            </a:pPr>
            <a:fld id="{135E4D32-C366-4569-A65F-B0366B239DFB}" type="slidenum">
              <a:rPr lang="en-US" altLang="en-US"/>
              <a:pPr>
                <a:defRPr/>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7"/>
          <p:cNvSpPr>
            <a:spLocks noGrp="1" noChangeArrowheads="1"/>
          </p:cNvSpPr>
          <p:nvPr>
            <p:ph type="sldNum" sz="quarter" idx="12"/>
          </p:nvPr>
        </p:nvSpPr>
        <p:spPr>
          <a:ln/>
        </p:spPr>
        <p:txBody>
          <a:bodyPr/>
          <a:lstStyle>
            <a:lvl1pPr>
              <a:defRPr/>
            </a:lvl1pPr>
          </a:lstStyle>
          <a:p>
            <a:pPr>
              <a:defRPr/>
            </a:pPr>
            <a:fld id="{FA9705C6-3731-483D-A5F7-2278137D511F}" type="slidenum">
              <a:rPr lang="en-US" altLang="en-US"/>
              <a:pPr>
                <a:defRPr/>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425C0F76-CCD7-4D56-A53B-0B2BE92DB79E}" type="slidenum">
              <a:rPr lang="en-US" altLang="en-US"/>
              <a:pPr>
                <a:defRPr/>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F796C29E-6709-4723-AE5B-6FC65DB6D995}" type="slidenum">
              <a:rPr lang="en-US" altLang="en-US"/>
              <a:pPr>
                <a:defRPr/>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pPr>
              <a:defRPr/>
            </a:pPr>
            <a:endParaRPr lang="en-US"/>
          </a:p>
        </p:txBody>
      </p:sp>
      <p:sp>
        <p:nvSpPr>
          <p:cNvPr id="1027"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8"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8677"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smtClean="0"/>
            </a:lvl1pPr>
          </a:lstStyle>
          <a:p>
            <a:pPr>
              <a:defRPr/>
            </a:pPr>
            <a:endParaRPr lang="en-US" altLang="en-US"/>
          </a:p>
        </p:txBody>
      </p:sp>
      <p:sp>
        <p:nvSpPr>
          <p:cNvPr id="28678"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smtClean="0"/>
            </a:lvl1pPr>
          </a:lstStyle>
          <a:p>
            <a:pPr>
              <a:defRPr/>
            </a:pPr>
            <a:endParaRPr lang="en-US" altLang="en-US"/>
          </a:p>
        </p:txBody>
      </p:sp>
      <p:sp>
        <p:nvSpPr>
          <p:cNvPr id="28679"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smtClean="0"/>
            </a:lvl1pPr>
          </a:lstStyle>
          <a:p>
            <a:pPr>
              <a:defRPr/>
            </a:pPr>
            <a:fld id="{8054A8D2-1128-463D-A23C-48281745938E}" type="slidenum">
              <a:rPr lang="en-US" altLang="en-US"/>
              <a:pPr>
                <a:defRPr/>
              </a:pPr>
              <a:t>‹#›</a:t>
            </a:fld>
            <a:endParaRPr lang="en-US" altLang="en-US"/>
          </a:p>
        </p:txBody>
      </p:sp>
      <p:grpSp>
        <p:nvGrpSpPr>
          <p:cNvPr id="1032" name="Group 8"/>
          <p:cNvGrpSpPr>
            <a:grpSpLocks/>
          </p:cNvGrpSpPr>
          <p:nvPr/>
        </p:nvGrpSpPr>
        <p:grpSpPr bwMode="auto">
          <a:xfrm>
            <a:off x="8153400" y="152400"/>
            <a:ext cx="792163" cy="1295400"/>
            <a:chOff x="5136" y="960"/>
            <a:chExt cx="528" cy="864"/>
          </a:xfrm>
        </p:grpSpPr>
        <p:sp>
          <p:nvSpPr>
            <p:cNvPr id="28681"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pPr>
                <a:defRPr/>
              </a:pPr>
              <a:endParaRPr lang="en-US"/>
            </a:p>
          </p:txBody>
        </p:sp>
        <p:sp>
          <p:nvSpPr>
            <p:cNvPr id="28682" name="Oval 10"/>
            <p:cNvSpPr>
              <a:spLocks noChangeArrowheads="1"/>
            </p:cNvSpPr>
            <p:nvPr/>
          </p:nvSpPr>
          <p:spPr bwMode="auto">
            <a:xfrm>
              <a:off x="5248" y="960"/>
              <a:ext cx="79" cy="80"/>
            </a:xfrm>
            <a:prstGeom prst="ellipse">
              <a:avLst/>
            </a:prstGeom>
            <a:solidFill>
              <a:schemeClr val="tx2"/>
            </a:solidFill>
            <a:ln w="9525">
              <a:noFill/>
              <a:round/>
              <a:headEnd/>
              <a:tailEnd/>
            </a:ln>
            <a:effectLst/>
          </p:spPr>
          <p:txBody>
            <a:bodyPr wrap="none" anchor="ctr"/>
            <a:lstStyle/>
            <a:p>
              <a:pPr>
                <a:defRPr/>
              </a:pPr>
              <a:endParaRPr lang="en-US"/>
            </a:p>
          </p:txBody>
        </p:sp>
        <p:sp>
          <p:nvSpPr>
            <p:cNvPr id="28683" name="Oval 11"/>
            <p:cNvSpPr>
              <a:spLocks noChangeArrowheads="1"/>
            </p:cNvSpPr>
            <p:nvPr/>
          </p:nvSpPr>
          <p:spPr bwMode="auto">
            <a:xfrm>
              <a:off x="5360" y="960"/>
              <a:ext cx="79" cy="80"/>
            </a:xfrm>
            <a:prstGeom prst="ellipse">
              <a:avLst/>
            </a:prstGeom>
            <a:solidFill>
              <a:schemeClr val="tx2"/>
            </a:solidFill>
            <a:ln w="9525">
              <a:noFill/>
              <a:round/>
              <a:headEnd/>
              <a:tailEnd/>
            </a:ln>
            <a:effectLst/>
          </p:spPr>
          <p:txBody>
            <a:bodyPr wrap="none" anchor="ctr"/>
            <a:lstStyle/>
            <a:p>
              <a:pPr>
                <a:defRPr/>
              </a:pPr>
              <a:endParaRPr lang="en-US"/>
            </a:p>
          </p:txBody>
        </p:sp>
        <p:sp>
          <p:nvSpPr>
            <p:cNvPr id="28684" name="Oval 12"/>
            <p:cNvSpPr>
              <a:spLocks noChangeArrowheads="1"/>
            </p:cNvSpPr>
            <p:nvPr/>
          </p:nvSpPr>
          <p:spPr bwMode="auto">
            <a:xfrm>
              <a:off x="5136" y="1072"/>
              <a:ext cx="80" cy="79"/>
            </a:xfrm>
            <a:prstGeom prst="ellipse">
              <a:avLst/>
            </a:prstGeom>
            <a:solidFill>
              <a:schemeClr val="tx2"/>
            </a:solidFill>
            <a:ln w="9525">
              <a:noFill/>
              <a:round/>
              <a:headEnd/>
              <a:tailEnd/>
            </a:ln>
            <a:effectLst/>
          </p:spPr>
          <p:txBody>
            <a:bodyPr wrap="none" anchor="ctr"/>
            <a:lstStyle/>
            <a:p>
              <a:pPr>
                <a:defRPr/>
              </a:pPr>
              <a:endParaRPr lang="en-US"/>
            </a:p>
          </p:txBody>
        </p:sp>
        <p:sp>
          <p:nvSpPr>
            <p:cNvPr id="28685" name="Oval 13"/>
            <p:cNvSpPr>
              <a:spLocks noChangeArrowheads="1"/>
            </p:cNvSpPr>
            <p:nvPr/>
          </p:nvSpPr>
          <p:spPr bwMode="auto">
            <a:xfrm>
              <a:off x="5248" y="1072"/>
              <a:ext cx="79" cy="79"/>
            </a:xfrm>
            <a:prstGeom prst="ellipse">
              <a:avLst/>
            </a:prstGeom>
            <a:solidFill>
              <a:schemeClr val="tx2"/>
            </a:solidFill>
            <a:ln w="9525">
              <a:noFill/>
              <a:round/>
              <a:headEnd/>
              <a:tailEnd/>
            </a:ln>
            <a:effectLst/>
          </p:spPr>
          <p:txBody>
            <a:bodyPr wrap="none" anchor="ctr"/>
            <a:lstStyle/>
            <a:p>
              <a:pPr>
                <a:defRPr/>
              </a:pPr>
              <a:endParaRPr lang="en-US"/>
            </a:p>
          </p:txBody>
        </p:sp>
        <p:sp>
          <p:nvSpPr>
            <p:cNvPr id="28686" name="Oval 14"/>
            <p:cNvSpPr>
              <a:spLocks noChangeArrowheads="1"/>
            </p:cNvSpPr>
            <p:nvPr/>
          </p:nvSpPr>
          <p:spPr bwMode="auto">
            <a:xfrm>
              <a:off x="5360" y="1072"/>
              <a:ext cx="79" cy="79"/>
            </a:xfrm>
            <a:prstGeom prst="ellipse">
              <a:avLst/>
            </a:prstGeom>
            <a:solidFill>
              <a:schemeClr val="tx2"/>
            </a:solidFill>
            <a:ln w="9525">
              <a:noFill/>
              <a:round/>
              <a:headEnd/>
              <a:tailEnd/>
            </a:ln>
            <a:effectLst/>
          </p:spPr>
          <p:txBody>
            <a:bodyPr wrap="none" anchor="ctr"/>
            <a:lstStyle/>
            <a:p>
              <a:pPr>
                <a:defRPr/>
              </a:pPr>
              <a:endParaRPr lang="en-US"/>
            </a:p>
          </p:txBody>
        </p:sp>
        <p:sp>
          <p:nvSpPr>
            <p:cNvPr id="28687" name="Oval 15"/>
            <p:cNvSpPr>
              <a:spLocks noChangeArrowheads="1"/>
            </p:cNvSpPr>
            <p:nvPr/>
          </p:nvSpPr>
          <p:spPr bwMode="auto">
            <a:xfrm>
              <a:off x="5472" y="1072"/>
              <a:ext cx="79" cy="79"/>
            </a:xfrm>
            <a:prstGeom prst="ellipse">
              <a:avLst/>
            </a:prstGeom>
            <a:solidFill>
              <a:schemeClr val="accent2"/>
            </a:solidFill>
            <a:ln w="9525">
              <a:noFill/>
              <a:round/>
              <a:headEnd/>
              <a:tailEnd/>
            </a:ln>
            <a:effectLst/>
          </p:spPr>
          <p:txBody>
            <a:bodyPr wrap="none" anchor="ctr"/>
            <a:lstStyle/>
            <a:p>
              <a:pPr>
                <a:defRPr/>
              </a:pPr>
              <a:endParaRPr lang="en-US"/>
            </a:p>
          </p:txBody>
        </p:sp>
        <p:sp>
          <p:nvSpPr>
            <p:cNvPr id="28688" name="Oval 16"/>
            <p:cNvSpPr>
              <a:spLocks noChangeArrowheads="1"/>
            </p:cNvSpPr>
            <p:nvPr/>
          </p:nvSpPr>
          <p:spPr bwMode="auto">
            <a:xfrm>
              <a:off x="5136" y="1184"/>
              <a:ext cx="80" cy="79"/>
            </a:xfrm>
            <a:prstGeom prst="ellipse">
              <a:avLst/>
            </a:prstGeom>
            <a:solidFill>
              <a:schemeClr val="tx2"/>
            </a:solidFill>
            <a:ln w="9525">
              <a:noFill/>
              <a:round/>
              <a:headEnd/>
              <a:tailEnd/>
            </a:ln>
            <a:effectLst/>
          </p:spPr>
          <p:txBody>
            <a:bodyPr wrap="none" anchor="ctr"/>
            <a:lstStyle/>
            <a:p>
              <a:pPr>
                <a:defRPr/>
              </a:pPr>
              <a:endParaRPr lang="en-US"/>
            </a:p>
          </p:txBody>
        </p:sp>
        <p:sp>
          <p:nvSpPr>
            <p:cNvPr id="28689" name="Oval 17"/>
            <p:cNvSpPr>
              <a:spLocks noChangeArrowheads="1"/>
            </p:cNvSpPr>
            <p:nvPr/>
          </p:nvSpPr>
          <p:spPr bwMode="auto">
            <a:xfrm>
              <a:off x="5248" y="1184"/>
              <a:ext cx="79" cy="79"/>
            </a:xfrm>
            <a:prstGeom prst="ellipse">
              <a:avLst/>
            </a:prstGeom>
            <a:solidFill>
              <a:schemeClr val="tx2"/>
            </a:solidFill>
            <a:ln w="9525">
              <a:noFill/>
              <a:round/>
              <a:headEnd/>
              <a:tailEnd/>
            </a:ln>
            <a:effectLst/>
          </p:spPr>
          <p:txBody>
            <a:bodyPr wrap="none" anchor="ctr"/>
            <a:lstStyle/>
            <a:p>
              <a:pPr>
                <a:defRPr/>
              </a:pPr>
              <a:endParaRPr lang="en-US"/>
            </a:p>
          </p:txBody>
        </p:sp>
        <p:sp>
          <p:nvSpPr>
            <p:cNvPr id="28690" name="Oval 18"/>
            <p:cNvSpPr>
              <a:spLocks noChangeArrowheads="1"/>
            </p:cNvSpPr>
            <p:nvPr/>
          </p:nvSpPr>
          <p:spPr bwMode="auto">
            <a:xfrm>
              <a:off x="5360" y="1184"/>
              <a:ext cx="79" cy="79"/>
            </a:xfrm>
            <a:prstGeom prst="ellipse">
              <a:avLst/>
            </a:prstGeom>
            <a:solidFill>
              <a:schemeClr val="accent2"/>
            </a:solidFill>
            <a:ln w="9525">
              <a:noFill/>
              <a:round/>
              <a:headEnd/>
              <a:tailEnd/>
            </a:ln>
            <a:effectLst/>
          </p:spPr>
          <p:txBody>
            <a:bodyPr wrap="none" anchor="ctr"/>
            <a:lstStyle/>
            <a:p>
              <a:pPr>
                <a:defRPr/>
              </a:pPr>
              <a:endParaRPr lang="en-US"/>
            </a:p>
          </p:txBody>
        </p:sp>
        <p:sp>
          <p:nvSpPr>
            <p:cNvPr id="28691" name="Oval 19"/>
            <p:cNvSpPr>
              <a:spLocks noChangeArrowheads="1"/>
            </p:cNvSpPr>
            <p:nvPr/>
          </p:nvSpPr>
          <p:spPr bwMode="auto">
            <a:xfrm>
              <a:off x="5472" y="1184"/>
              <a:ext cx="79" cy="79"/>
            </a:xfrm>
            <a:prstGeom prst="ellipse">
              <a:avLst/>
            </a:prstGeom>
            <a:solidFill>
              <a:schemeClr val="accent2"/>
            </a:solidFill>
            <a:ln w="9525">
              <a:noFill/>
              <a:round/>
              <a:headEnd/>
              <a:tailEnd/>
            </a:ln>
            <a:effectLst/>
          </p:spPr>
          <p:txBody>
            <a:bodyPr wrap="none" anchor="ctr"/>
            <a:lstStyle/>
            <a:p>
              <a:pPr>
                <a:defRPr/>
              </a:pPr>
              <a:endParaRPr lang="en-US"/>
            </a:p>
          </p:txBody>
        </p:sp>
        <p:sp>
          <p:nvSpPr>
            <p:cNvPr id="28692" name="Oval 20"/>
            <p:cNvSpPr>
              <a:spLocks noChangeArrowheads="1"/>
            </p:cNvSpPr>
            <p:nvPr/>
          </p:nvSpPr>
          <p:spPr bwMode="auto">
            <a:xfrm>
              <a:off x="5584" y="1184"/>
              <a:ext cx="80"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28693"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pPr>
                <a:defRPr/>
              </a:pPr>
              <a:endParaRPr lang="en-US"/>
            </a:p>
          </p:txBody>
        </p:sp>
        <p:sp>
          <p:nvSpPr>
            <p:cNvPr id="28694" name="Oval 22"/>
            <p:cNvSpPr>
              <a:spLocks noChangeArrowheads="1"/>
            </p:cNvSpPr>
            <p:nvPr/>
          </p:nvSpPr>
          <p:spPr bwMode="auto">
            <a:xfrm>
              <a:off x="5248" y="1296"/>
              <a:ext cx="79"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28695" name="Oval 23"/>
            <p:cNvSpPr>
              <a:spLocks noChangeArrowheads="1"/>
            </p:cNvSpPr>
            <p:nvPr/>
          </p:nvSpPr>
          <p:spPr bwMode="auto">
            <a:xfrm>
              <a:off x="5360" y="1296"/>
              <a:ext cx="79"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28696" name="Oval 24"/>
            <p:cNvSpPr>
              <a:spLocks noChangeArrowheads="1"/>
            </p:cNvSpPr>
            <p:nvPr/>
          </p:nvSpPr>
          <p:spPr bwMode="auto">
            <a:xfrm>
              <a:off x="5472" y="1296"/>
              <a:ext cx="79" cy="80"/>
            </a:xfrm>
            <a:prstGeom prst="ellipse">
              <a:avLst/>
            </a:prstGeom>
            <a:solidFill>
              <a:schemeClr val="accent1"/>
            </a:solidFill>
            <a:ln w="9525">
              <a:noFill/>
              <a:round/>
              <a:headEnd/>
              <a:tailEnd/>
            </a:ln>
            <a:effectLst/>
          </p:spPr>
          <p:txBody>
            <a:bodyPr wrap="none" anchor="ctr"/>
            <a:lstStyle/>
            <a:p>
              <a:pPr>
                <a:defRPr/>
              </a:pPr>
              <a:endParaRPr lang="en-US"/>
            </a:p>
          </p:txBody>
        </p:sp>
        <p:sp>
          <p:nvSpPr>
            <p:cNvPr id="28697"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28698" name="Oval 26"/>
            <p:cNvSpPr>
              <a:spLocks noChangeArrowheads="1"/>
            </p:cNvSpPr>
            <p:nvPr/>
          </p:nvSpPr>
          <p:spPr bwMode="auto">
            <a:xfrm>
              <a:off x="5248" y="1408"/>
              <a:ext cx="79"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28699" name="Oval 27"/>
            <p:cNvSpPr>
              <a:spLocks noChangeArrowheads="1"/>
            </p:cNvSpPr>
            <p:nvPr/>
          </p:nvSpPr>
          <p:spPr bwMode="auto">
            <a:xfrm>
              <a:off x="5360" y="1408"/>
              <a:ext cx="79" cy="80"/>
            </a:xfrm>
            <a:prstGeom prst="ellipse">
              <a:avLst/>
            </a:prstGeom>
            <a:solidFill>
              <a:schemeClr val="accent1"/>
            </a:solidFill>
            <a:ln w="9525">
              <a:noFill/>
              <a:round/>
              <a:headEnd/>
              <a:tailEnd/>
            </a:ln>
            <a:effectLst/>
          </p:spPr>
          <p:txBody>
            <a:bodyPr wrap="none" anchor="ctr"/>
            <a:lstStyle/>
            <a:p>
              <a:pPr>
                <a:defRPr/>
              </a:pPr>
              <a:endParaRPr lang="en-US"/>
            </a:p>
          </p:txBody>
        </p:sp>
        <p:sp>
          <p:nvSpPr>
            <p:cNvPr id="28700" name="Oval 28"/>
            <p:cNvSpPr>
              <a:spLocks noChangeArrowheads="1"/>
            </p:cNvSpPr>
            <p:nvPr/>
          </p:nvSpPr>
          <p:spPr bwMode="auto">
            <a:xfrm>
              <a:off x="5472" y="1408"/>
              <a:ext cx="79" cy="80"/>
            </a:xfrm>
            <a:prstGeom prst="ellipse">
              <a:avLst/>
            </a:prstGeom>
            <a:solidFill>
              <a:schemeClr val="accent1"/>
            </a:solidFill>
            <a:ln w="9525">
              <a:noFill/>
              <a:round/>
              <a:headEnd/>
              <a:tailEnd/>
            </a:ln>
            <a:effectLst/>
          </p:spPr>
          <p:txBody>
            <a:bodyPr wrap="none" anchor="ctr"/>
            <a:lstStyle/>
            <a:p>
              <a:pPr>
                <a:defRPr/>
              </a:pPr>
              <a:endParaRPr lang="en-US"/>
            </a:p>
          </p:txBody>
        </p:sp>
        <p:sp>
          <p:nvSpPr>
            <p:cNvPr id="28701"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pPr>
                <a:defRPr/>
              </a:pPr>
              <a:endParaRPr lang="en-US"/>
            </a:p>
          </p:txBody>
        </p:sp>
        <p:sp>
          <p:nvSpPr>
            <p:cNvPr id="28702" name="Oval 30"/>
            <p:cNvSpPr>
              <a:spLocks noChangeArrowheads="1"/>
            </p:cNvSpPr>
            <p:nvPr/>
          </p:nvSpPr>
          <p:spPr bwMode="auto">
            <a:xfrm>
              <a:off x="5136" y="1520"/>
              <a:ext cx="80" cy="79"/>
            </a:xfrm>
            <a:prstGeom prst="ellipse">
              <a:avLst/>
            </a:prstGeom>
            <a:solidFill>
              <a:schemeClr val="accent2"/>
            </a:solidFill>
            <a:ln w="9525">
              <a:noFill/>
              <a:round/>
              <a:headEnd/>
              <a:tailEnd/>
            </a:ln>
            <a:effectLst/>
          </p:spPr>
          <p:txBody>
            <a:bodyPr wrap="none" anchor="ctr"/>
            <a:lstStyle/>
            <a:p>
              <a:pPr>
                <a:defRPr/>
              </a:pPr>
              <a:endParaRPr lang="en-US"/>
            </a:p>
          </p:txBody>
        </p:sp>
        <p:sp>
          <p:nvSpPr>
            <p:cNvPr id="28703" name="Oval 31"/>
            <p:cNvSpPr>
              <a:spLocks noChangeArrowheads="1"/>
            </p:cNvSpPr>
            <p:nvPr/>
          </p:nvSpPr>
          <p:spPr bwMode="auto">
            <a:xfrm>
              <a:off x="5248" y="1520"/>
              <a:ext cx="79"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28704" name="Oval 32"/>
            <p:cNvSpPr>
              <a:spLocks noChangeArrowheads="1"/>
            </p:cNvSpPr>
            <p:nvPr/>
          </p:nvSpPr>
          <p:spPr bwMode="auto">
            <a:xfrm>
              <a:off x="5360" y="1520"/>
              <a:ext cx="79"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28705" name="Oval 33"/>
            <p:cNvSpPr>
              <a:spLocks noChangeArrowheads="1"/>
            </p:cNvSpPr>
            <p:nvPr/>
          </p:nvSpPr>
          <p:spPr bwMode="auto">
            <a:xfrm>
              <a:off x="5472" y="1520"/>
              <a:ext cx="79" cy="79"/>
            </a:xfrm>
            <a:prstGeom prst="ellipse">
              <a:avLst/>
            </a:prstGeom>
            <a:solidFill>
              <a:schemeClr val="folHlink"/>
            </a:solidFill>
            <a:ln w="9525">
              <a:noFill/>
              <a:round/>
              <a:headEnd/>
              <a:tailEnd/>
            </a:ln>
            <a:effectLst/>
          </p:spPr>
          <p:txBody>
            <a:bodyPr wrap="none" anchor="ctr"/>
            <a:lstStyle/>
            <a:p>
              <a:pPr>
                <a:defRPr/>
              </a:pPr>
              <a:endParaRPr lang="en-US"/>
            </a:p>
          </p:txBody>
        </p:sp>
        <p:sp>
          <p:nvSpPr>
            <p:cNvPr id="28706" name="Oval 34"/>
            <p:cNvSpPr>
              <a:spLocks noChangeArrowheads="1"/>
            </p:cNvSpPr>
            <p:nvPr/>
          </p:nvSpPr>
          <p:spPr bwMode="auto">
            <a:xfrm>
              <a:off x="5136" y="1632"/>
              <a:ext cx="80"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28707" name="Oval 35"/>
            <p:cNvSpPr>
              <a:spLocks noChangeArrowheads="1"/>
            </p:cNvSpPr>
            <p:nvPr/>
          </p:nvSpPr>
          <p:spPr bwMode="auto">
            <a:xfrm>
              <a:off x="5248" y="1632"/>
              <a:ext cx="79"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28708" name="Oval 36"/>
            <p:cNvSpPr>
              <a:spLocks noChangeArrowheads="1"/>
            </p:cNvSpPr>
            <p:nvPr/>
          </p:nvSpPr>
          <p:spPr bwMode="auto">
            <a:xfrm>
              <a:off x="5360" y="1632"/>
              <a:ext cx="79" cy="79"/>
            </a:xfrm>
            <a:prstGeom prst="ellipse">
              <a:avLst/>
            </a:prstGeom>
            <a:solidFill>
              <a:schemeClr val="folHlink"/>
            </a:solidFill>
            <a:ln w="9525">
              <a:noFill/>
              <a:round/>
              <a:headEnd/>
              <a:tailEnd/>
            </a:ln>
            <a:effectLst/>
          </p:spPr>
          <p:txBody>
            <a:bodyPr wrap="none" anchor="ctr"/>
            <a:lstStyle/>
            <a:p>
              <a:pPr>
                <a:defRPr/>
              </a:pPr>
              <a:endParaRPr lang="en-US"/>
            </a:p>
          </p:txBody>
        </p:sp>
        <p:sp>
          <p:nvSpPr>
            <p:cNvPr id="28709" name="Oval 37"/>
            <p:cNvSpPr>
              <a:spLocks noChangeArrowheads="1"/>
            </p:cNvSpPr>
            <p:nvPr/>
          </p:nvSpPr>
          <p:spPr bwMode="auto">
            <a:xfrm>
              <a:off x="5472" y="1632"/>
              <a:ext cx="79" cy="79"/>
            </a:xfrm>
            <a:prstGeom prst="ellipse">
              <a:avLst/>
            </a:prstGeom>
            <a:solidFill>
              <a:schemeClr val="folHlink"/>
            </a:solidFill>
            <a:ln w="9525">
              <a:noFill/>
              <a:round/>
              <a:headEnd/>
              <a:tailEnd/>
            </a:ln>
            <a:effectLst/>
          </p:spPr>
          <p:txBody>
            <a:bodyPr wrap="none" anchor="ctr"/>
            <a:lstStyle/>
            <a:p>
              <a:pPr>
                <a:defRPr/>
              </a:pPr>
              <a:endParaRPr lang="en-US"/>
            </a:p>
          </p:txBody>
        </p:sp>
        <p:sp>
          <p:nvSpPr>
            <p:cNvPr id="28710" name="Oval 38"/>
            <p:cNvSpPr>
              <a:spLocks noChangeArrowheads="1"/>
            </p:cNvSpPr>
            <p:nvPr/>
          </p:nvSpPr>
          <p:spPr bwMode="auto">
            <a:xfrm>
              <a:off x="5248" y="1744"/>
              <a:ext cx="79" cy="80"/>
            </a:xfrm>
            <a:prstGeom prst="ellipse">
              <a:avLst/>
            </a:prstGeom>
            <a:solidFill>
              <a:schemeClr val="folHlink"/>
            </a:solidFill>
            <a:ln w="9525">
              <a:noFill/>
              <a:round/>
              <a:headEnd/>
              <a:tailEnd/>
            </a:ln>
            <a:effectLst/>
          </p:spPr>
          <p:txBody>
            <a:bodyPr wrap="none" anchor="ctr"/>
            <a:lstStyle/>
            <a:p>
              <a:pPr>
                <a:defRPr/>
              </a:pPr>
              <a:endParaRPr lang="en-US"/>
            </a:p>
          </p:txBody>
        </p:sp>
        <p:sp>
          <p:nvSpPr>
            <p:cNvPr id="28711" name="Oval 39"/>
            <p:cNvSpPr>
              <a:spLocks noChangeArrowheads="1"/>
            </p:cNvSpPr>
            <p:nvPr/>
          </p:nvSpPr>
          <p:spPr bwMode="auto">
            <a:xfrm>
              <a:off x="5472" y="1744"/>
              <a:ext cx="79" cy="80"/>
            </a:xfrm>
            <a:prstGeom prst="ellipse">
              <a:avLst/>
            </a:prstGeom>
            <a:solidFill>
              <a:schemeClr val="folHlink"/>
            </a:solidFill>
            <a:ln w="9525">
              <a:noFill/>
              <a:round/>
              <a:headEnd/>
              <a:tailEnd/>
            </a:ln>
            <a:effectLst/>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84"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cs typeface="Arial" charset="0"/>
        </a:defRPr>
      </a:lvl2pPr>
      <a:lvl3pPr algn="l" rtl="0" eaLnBrk="0" fontAlgn="base" hangingPunct="0">
        <a:spcBef>
          <a:spcPct val="0"/>
        </a:spcBef>
        <a:spcAft>
          <a:spcPct val="0"/>
        </a:spcAft>
        <a:defRPr sz="3900" b="1">
          <a:solidFill>
            <a:schemeClr val="tx2"/>
          </a:solidFill>
          <a:latin typeface="Arial" charset="0"/>
          <a:cs typeface="Arial" charset="0"/>
        </a:defRPr>
      </a:lvl3pPr>
      <a:lvl4pPr algn="l" rtl="0" eaLnBrk="0" fontAlgn="base" hangingPunct="0">
        <a:spcBef>
          <a:spcPct val="0"/>
        </a:spcBef>
        <a:spcAft>
          <a:spcPct val="0"/>
        </a:spcAft>
        <a:defRPr sz="3900" b="1">
          <a:solidFill>
            <a:schemeClr val="tx2"/>
          </a:solidFill>
          <a:latin typeface="Arial" charset="0"/>
          <a:cs typeface="Arial" charset="0"/>
        </a:defRPr>
      </a:lvl4pPr>
      <a:lvl5pPr algn="l" rtl="0" eaLnBrk="0" fontAlgn="base" hangingPunct="0">
        <a:spcBef>
          <a:spcPct val="0"/>
        </a:spcBef>
        <a:spcAft>
          <a:spcPct val="0"/>
        </a:spcAft>
        <a:defRPr sz="3900" b="1">
          <a:solidFill>
            <a:schemeClr val="tx2"/>
          </a:solidFill>
          <a:latin typeface="Arial" charset="0"/>
          <a:cs typeface="Arial" charset="0"/>
        </a:defRPr>
      </a:lvl5pPr>
      <a:lvl6pPr marL="457200" algn="l" rtl="0" fontAlgn="base">
        <a:spcBef>
          <a:spcPct val="0"/>
        </a:spcBef>
        <a:spcAft>
          <a:spcPct val="0"/>
        </a:spcAft>
        <a:defRPr sz="3900" b="1">
          <a:solidFill>
            <a:schemeClr val="tx2"/>
          </a:solidFill>
          <a:latin typeface="Arial" charset="0"/>
          <a:cs typeface="Arial" charset="0"/>
        </a:defRPr>
      </a:lvl6pPr>
      <a:lvl7pPr marL="914400" algn="l" rtl="0" fontAlgn="base">
        <a:spcBef>
          <a:spcPct val="0"/>
        </a:spcBef>
        <a:spcAft>
          <a:spcPct val="0"/>
        </a:spcAft>
        <a:defRPr sz="3900" b="1">
          <a:solidFill>
            <a:schemeClr val="tx2"/>
          </a:solidFill>
          <a:latin typeface="Arial" charset="0"/>
          <a:cs typeface="Arial" charset="0"/>
        </a:defRPr>
      </a:lvl7pPr>
      <a:lvl8pPr marL="1371600" algn="l" rtl="0" fontAlgn="base">
        <a:spcBef>
          <a:spcPct val="0"/>
        </a:spcBef>
        <a:spcAft>
          <a:spcPct val="0"/>
        </a:spcAft>
        <a:defRPr sz="3900" b="1">
          <a:solidFill>
            <a:schemeClr val="tx2"/>
          </a:solidFill>
          <a:latin typeface="Arial" charset="0"/>
          <a:cs typeface="Arial" charset="0"/>
        </a:defRPr>
      </a:lvl8pPr>
      <a:lvl9pPr marL="1828800" algn="l" rtl="0" fontAlgn="base">
        <a:spcBef>
          <a:spcPct val="0"/>
        </a:spcBef>
        <a:spcAft>
          <a:spcPct val="0"/>
        </a:spcAft>
        <a:defRPr sz="3900" b="1">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cs typeface="+mn-cs"/>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cs typeface="+mn-cs"/>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cs typeface="+mn-cs"/>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algn="just" eaLnBrk="1" hangingPunct="1"/>
            <a:r>
              <a:rPr lang="en-US" sz="2800" dirty="0"/>
              <a:t>Describing or presenting information about a particular place.</a:t>
            </a:r>
            <a:endParaRPr lang="en-US" sz="2800" dirty="0" smtClean="0"/>
          </a:p>
        </p:txBody>
      </p:sp>
      <p:sp>
        <p:nvSpPr>
          <p:cNvPr id="2052" name="Text Box 4"/>
          <p:cNvSpPr txBox="1">
            <a:spLocks noChangeArrowheads="1"/>
          </p:cNvSpPr>
          <p:nvPr/>
        </p:nvSpPr>
        <p:spPr bwMode="auto">
          <a:xfrm>
            <a:off x="838200" y="4038600"/>
            <a:ext cx="7467600" cy="579438"/>
          </a:xfrm>
          <a:prstGeom prst="rect">
            <a:avLst/>
          </a:prstGeom>
          <a:noFill/>
          <a:ln w="9525">
            <a:noFill/>
            <a:miter lim="800000"/>
            <a:headEnd/>
            <a:tailEnd/>
          </a:ln>
        </p:spPr>
        <p:txBody>
          <a:bodyPr>
            <a:spAutoFit/>
          </a:bodyPr>
          <a:lstStyle/>
          <a:p>
            <a:pPr>
              <a:spcBef>
                <a:spcPct val="50000"/>
              </a:spcBef>
            </a:pPr>
            <a:r>
              <a:rPr lang="id-ID" sz="3200" dirty="0" smtClean="0"/>
              <a:t>BY: MISS ANNA SIPAYUNG</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wedge">
                                      <p:cBhvr>
                                        <p:cTn id="7" dur="2000"/>
                                        <p:tgtEl>
                                          <p:spTgt spid="2050"/>
                                        </p:tgtEl>
                                      </p:cBhvr>
                                    </p:animEffect>
                                  </p:childTnLst>
                                </p:cTn>
                              </p:par>
                            </p:childTnLst>
                          </p:cTn>
                        </p:par>
                      </p:childTnLst>
                    </p:cTn>
                  </p:par>
                  <p:par>
                    <p:cTn id="8" fill="hold">
                      <p:stCondLst>
                        <p:cond delay="indefinite"/>
                      </p:stCondLst>
                      <p:childTnLst>
                        <p:par>
                          <p:cTn id="9" fill="hold">
                            <p:stCondLst>
                              <p:cond delay="0"/>
                            </p:stCondLst>
                            <p:childTnLst>
                              <p:par>
                                <p:cTn id="10" presetID="8" presetClass="emph" presetSubtype="0" fill="hold" nodeType="clickEffect">
                                  <p:stCondLst>
                                    <p:cond delay="0"/>
                                  </p:stCondLst>
                                  <p:childTnLst>
                                    <p:animRot by="21600000">
                                      <p:cBhvr>
                                        <p:cTn id="11" dur="2000" fill="hold"/>
                                        <p:tgtEl>
                                          <p:spTgt spid="2052">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838200"/>
            <a:ext cx="8001000" cy="5262979"/>
          </a:xfrm>
          <a:prstGeom prst="rect">
            <a:avLst/>
          </a:prstGeom>
        </p:spPr>
        <p:txBody>
          <a:bodyPr wrap="square">
            <a:spAutoFit/>
          </a:bodyPr>
          <a:lstStyle/>
          <a:p>
            <a:r>
              <a:rPr lang="en-US" sz="2400" dirty="0"/>
              <a:t>Descriptive Text of Historical Place and Tourism Object </a:t>
            </a:r>
            <a:r>
              <a:rPr lang="en-US" sz="2400" dirty="0" smtClean="0"/>
              <a:t>1</a:t>
            </a:r>
            <a:endParaRPr lang="id-ID" sz="2400" dirty="0" smtClean="0"/>
          </a:p>
          <a:p>
            <a:pPr algn="just"/>
            <a:r>
              <a:rPr lang="en-US" sz="2400" dirty="0"/>
              <a:t/>
            </a:r>
            <a:br>
              <a:rPr lang="en-US" sz="2400" dirty="0"/>
            </a:br>
            <a:r>
              <a:rPr lang="en-US" sz="2400" dirty="0"/>
              <a:t>Angkor </a:t>
            </a:r>
            <a:r>
              <a:rPr lang="en-US" sz="2400" dirty="0" err="1"/>
              <a:t>Wat</a:t>
            </a:r>
            <a:r>
              <a:rPr lang="en-US" sz="2400" dirty="0"/>
              <a:t> was faced a Hindu temple, a man of </a:t>
            </a:r>
            <a:r>
              <a:rPr lang="en-US" sz="2400" dirty="0" err="1"/>
              <a:t>Budhist</a:t>
            </a:r>
            <a:r>
              <a:rPr lang="en-US" sz="2400" dirty="0"/>
              <a:t> temple completed in Cambodia. It is the largest religious monument in the world. The temple was built by the Khmer King, </a:t>
            </a:r>
            <a:r>
              <a:rPr lang="en-US" sz="2400" dirty="0" err="1"/>
              <a:t>Suryawarman</a:t>
            </a:r>
            <a:r>
              <a:rPr lang="en-US" sz="2400" dirty="0"/>
              <a:t> II in the early </a:t>
            </a:r>
            <a:r>
              <a:rPr lang="en-US" sz="2400" dirty="0" err="1"/>
              <a:t>twelveth</a:t>
            </a:r>
            <a:r>
              <a:rPr lang="en-US" sz="2400" dirty="0"/>
              <a:t> century in </a:t>
            </a:r>
            <a:r>
              <a:rPr lang="en-US" sz="2400" dirty="0" err="1"/>
              <a:t>Yosadapura</a:t>
            </a:r>
            <a:r>
              <a:rPr lang="en-US" sz="2400" dirty="0"/>
              <a:t>, the capital of the Khmer Empire as this temple of eventual </a:t>
            </a:r>
            <a:r>
              <a:rPr lang="en-US" sz="2400" dirty="0" err="1"/>
              <a:t>moslem</a:t>
            </a:r>
            <a:r>
              <a:rPr lang="en-US" sz="2400" dirty="0"/>
              <a:t>. It is dedicated to </a:t>
            </a:r>
            <a:r>
              <a:rPr lang="en-US" sz="2400" dirty="0" err="1"/>
              <a:t>Wisnu</a:t>
            </a:r>
            <a:r>
              <a:rPr lang="en-US" sz="2400" dirty="0"/>
              <a:t>. It is designed to represent Khmer </a:t>
            </a:r>
            <a:r>
              <a:rPr lang="en-US" sz="2400" dirty="0" err="1"/>
              <a:t>Meru</a:t>
            </a:r>
            <a:r>
              <a:rPr lang="en-US" sz="2400" dirty="0"/>
              <a:t>, frame of the </a:t>
            </a:r>
            <a:r>
              <a:rPr lang="en-US" sz="2400" dirty="0" err="1"/>
              <a:t>Devis</a:t>
            </a:r>
            <a:r>
              <a:rPr lang="en-US" sz="2400" dirty="0"/>
              <a:t> in Hindu </a:t>
            </a:r>
            <a:r>
              <a:rPr lang="en-US" sz="2400" dirty="0" err="1"/>
              <a:t>mithology</a:t>
            </a:r>
            <a:r>
              <a:rPr lang="en-US" sz="2400" dirty="0"/>
              <a:t> within the mouth and has an outer wall which is 3 to 7 km long. It has three rectangular galleries which races about the neck. At the </a:t>
            </a:r>
            <a:r>
              <a:rPr lang="en-US" sz="2400" dirty="0" err="1"/>
              <a:t>centre</a:t>
            </a:r>
            <a:r>
              <a:rPr lang="en-US" sz="2400" dirty="0"/>
              <a:t> of the temple stand Queen Cap of Tower.</a:t>
            </a:r>
          </a:p>
        </p:txBody>
      </p:sp>
    </p:spTree>
    <p:extLst>
      <p:ext uri="{BB962C8B-B14F-4D97-AF65-F5344CB8AC3E}">
        <p14:creationId xmlns:p14="http://schemas.microsoft.com/office/powerpoint/2010/main" val="40850974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15291" y="685800"/>
            <a:ext cx="6934200" cy="5632311"/>
          </a:xfrm>
          <a:prstGeom prst="rect">
            <a:avLst/>
          </a:prstGeom>
        </p:spPr>
        <p:txBody>
          <a:bodyPr wrap="square">
            <a:spAutoFit/>
          </a:bodyPr>
          <a:lstStyle/>
          <a:p>
            <a:r>
              <a:rPr lang="en-US" sz="2400" dirty="0"/>
              <a:t>1. What is the monolog about?</a:t>
            </a:r>
          </a:p>
          <a:p>
            <a:r>
              <a:rPr lang="en-US" sz="2400" dirty="0"/>
              <a:t>A.  Gallery complex.</a:t>
            </a:r>
          </a:p>
          <a:p>
            <a:r>
              <a:rPr lang="en-US" sz="2400" dirty="0"/>
              <a:t>B.  Buddhist mythology.</a:t>
            </a:r>
          </a:p>
          <a:p>
            <a:r>
              <a:rPr lang="en-US" sz="2400" dirty="0"/>
              <a:t>C.  Cambodia.</a:t>
            </a:r>
          </a:p>
          <a:p>
            <a:r>
              <a:rPr lang="en-US" sz="2400" dirty="0"/>
              <a:t>D.  Khmer Empire.</a:t>
            </a:r>
          </a:p>
          <a:p>
            <a:r>
              <a:rPr lang="en-US" sz="2400" dirty="0"/>
              <a:t>E.  Angkor </a:t>
            </a:r>
            <a:r>
              <a:rPr lang="en-US" sz="2400" dirty="0" err="1"/>
              <a:t>Wat</a:t>
            </a:r>
            <a:r>
              <a:rPr lang="en-US" sz="2400" dirty="0"/>
              <a:t>.</a:t>
            </a:r>
          </a:p>
          <a:p>
            <a:endParaRPr lang="en-US" sz="2400" dirty="0"/>
          </a:p>
          <a:p>
            <a:r>
              <a:rPr lang="en-US" sz="2400" dirty="0"/>
              <a:t>2. In the </a:t>
            </a:r>
            <a:r>
              <a:rPr lang="en-US" sz="2400" dirty="0" err="1"/>
              <a:t>twelveth</a:t>
            </a:r>
            <a:r>
              <a:rPr lang="en-US" sz="2400" dirty="0"/>
              <a:t> century which Empire was strong enough to build the biggest temple of the world?</a:t>
            </a:r>
          </a:p>
          <a:p>
            <a:r>
              <a:rPr lang="en-US" sz="2400" dirty="0"/>
              <a:t>A.  Old Empire.</a:t>
            </a:r>
          </a:p>
          <a:p>
            <a:r>
              <a:rPr lang="en-US" sz="2400" dirty="0"/>
              <a:t>B.  </a:t>
            </a:r>
            <a:r>
              <a:rPr lang="en-US" sz="2400" dirty="0" err="1"/>
              <a:t>Yosadapura</a:t>
            </a:r>
            <a:r>
              <a:rPr lang="en-US" sz="2400" dirty="0"/>
              <a:t> Empire.</a:t>
            </a:r>
          </a:p>
          <a:p>
            <a:r>
              <a:rPr lang="en-US" sz="2400" dirty="0"/>
              <a:t>C.  </a:t>
            </a:r>
            <a:r>
              <a:rPr lang="en-US" sz="2400" dirty="0" err="1"/>
              <a:t>Meru</a:t>
            </a:r>
            <a:r>
              <a:rPr lang="en-US" sz="2400" dirty="0"/>
              <a:t> Empire.</a:t>
            </a:r>
          </a:p>
          <a:p>
            <a:r>
              <a:rPr lang="en-US" sz="2400" dirty="0"/>
              <a:t>D.  The King Empire.</a:t>
            </a:r>
          </a:p>
          <a:p>
            <a:r>
              <a:rPr lang="en-US" sz="2400" dirty="0"/>
              <a:t>E.  Khmer Empire.</a:t>
            </a:r>
          </a:p>
        </p:txBody>
      </p:sp>
    </p:spTree>
    <p:extLst>
      <p:ext uri="{BB962C8B-B14F-4D97-AF65-F5344CB8AC3E}">
        <p14:creationId xmlns:p14="http://schemas.microsoft.com/office/powerpoint/2010/main" val="3398759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533400"/>
            <a:ext cx="7315200" cy="5632311"/>
          </a:xfrm>
          <a:prstGeom prst="rect">
            <a:avLst/>
          </a:prstGeom>
        </p:spPr>
        <p:txBody>
          <a:bodyPr wrap="square">
            <a:spAutoFit/>
          </a:bodyPr>
          <a:lstStyle/>
          <a:p>
            <a:pPr algn="just"/>
            <a:r>
              <a:rPr lang="en-US" sz="2400" dirty="0"/>
              <a:t>Descriptive Text of Historical Place and Tourism Object </a:t>
            </a:r>
            <a:r>
              <a:rPr lang="en-US" sz="2400" dirty="0" smtClean="0"/>
              <a:t>2</a:t>
            </a:r>
            <a:endParaRPr lang="id-ID" sz="2400" dirty="0" smtClean="0"/>
          </a:p>
          <a:p>
            <a:pPr algn="just"/>
            <a:r>
              <a:rPr lang="en-US" sz="2400" dirty="0"/>
              <a:t/>
            </a:r>
            <a:br>
              <a:rPr lang="en-US" sz="2400" dirty="0"/>
            </a:br>
            <a:r>
              <a:rPr lang="en-US" sz="2400" dirty="0"/>
              <a:t>Paris is the capital city of </a:t>
            </a:r>
            <a:r>
              <a:rPr lang="en-US" sz="2400" dirty="0" smtClean="0"/>
              <a:t>Franc</a:t>
            </a:r>
            <a:r>
              <a:rPr lang="id-ID" sz="2400" dirty="0"/>
              <a:t>e</a:t>
            </a:r>
            <a:r>
              <a:rPr lang="en-US" sz="2400" dirty="0" smtClean="0"/>
              <a:t>. </a:t>
            </a:r>
            <a:r>
              <a:rPr lang="en-US" sz="2400" dirty="0"/>
              <a:t>It is one of the most beautiful cities in the </a:t>
            </a:r>
            <a:r>
              <a:rPr lang="en-US" sz="2400" dirty="0" err="1" smtClean="0"/>
              <a:t>worl</a:t>
            </a:r>
            <a:r>
              <a:rPr lang="id-ID" sz="2400" dirty="0" smtClean="0"/>
              <a:t>d</a:t>
            </a:r>
            <a:r>
              <a:rPr lang="en-US" sz="2400" dirty="0" smtClean="0"/>
              <a:t>. </a:t>
            </a:r>
            <a:r>
              <a:rPr lang="en-US" sz="2400" dirty="0"/>
              <a:t>It is also one of the world’s most crowded cities. Lovely gardens and parks are found throughout Paris. At night, many palaces and statues are lit up. For this reason, Paris is often called the city of light. Every year, millions of people visit Paris. The most popular place to visit is the Eiffel Tower. This huge structure has become the symbol of Paris. </a:t>
            </a:r>
            <a:r>
              <a:rPr lang="en-US" sz="2400" dirty="0" err="1"/>
              <a:t>D’Louvre</a:t>
            </a:r>
            <a:r>
              <a:rPr lang="en-US" sz="2400" dirty="0"/>
              <a:t>, one of the world‘s largest art museums draws many visitors. The Cathedral Notre Dame, a famous church, is an other </a:t>
            </a:r>
            <a:r>
              <a:rPr lang="en-US" sz="2400" dirty="0" err="1"/>
              <a:t>favourite</a:t>
            </a:r>
            <a:r>
              <a:rPr lang="en-US" sz="2400" dirty="0"/>
              <a:t> place to visit.</a:t>
            </a:r>
          </a:p>
        </p:txBody>
      </p:sp>
    </p:spTree>
    <p:extLst>
      <p:ext uri="{BB962C8B-B14F-4D97-AF65-F5344CB8AC3E}">
        <p14:creationId xmlns:p14="http://schemas.microsoft.com/office/powerpoint/2010/main" val="26974024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990600"/>
            <a:ext cx="7315200" cy="4524315"/>
          </a:xfrm>
          <a:prstGeom prst="rect">
            <a:avLst/>
          </a:prstGeom>
        </p:spPr>
        <p:txBody>
          <a:bodyPr wrap="square">
            <a:spAutoFit/>
          </a:bodyPr>
          <a:lstStyle/>
          <a:p>
            <a:r>
              <a:rPr lang="id-ID" sz="2400" dirty="0" smtClean="0"/>
              <a:t>1</a:t>
            </a:r>
            <a:r>
              <a:rPr lang="en-US" sz="2400" dirty="0" smtClean="0"/>
              <a:t>. </a:t>
            </a:r>
            <a:r>
              <a:rPr lang="en-US" sz="2400" dirty="0"/>
              <a:t>What is the monologue about?</a:t>
            </a:r>
            <a:br>
              <a:rPr lang="en-US" sz="2400" dirty="0"/>
            </a:br>
            <a:r>
              <a:rPr lang="en-US" sz="2400" dirty="0"/>
              <a:t>A. Paris</a:t>
            </a:r>
            <a:br>
              <a:rPr lang="en-US" sz="2400" dirty="0"/>
            </a:br>
            <a:r>
              <a:rPr lang="en-US" sz="2400" dirty="0"/>
              <a:t>B. The Louvre</a:t>
            </a:r>
            <a:br>
              <a:rPr lang="en-US" sz="2400" dirty="0"/>
            </a:br>
            <a:r>
              <a:rPr lang="en-US" sz="2400" dirty="0"/>
              <a:t>C. Notre Dame</a:t>
            </a:r>
            <a:br>
              <a:rPr lang="en-US" sz="2400" dirty="0"/>
            </a:br>
            <a:r>
              <a:rPr lang="en-US" sz="2400" dirty="0"/>
              <a:t>D. The crowded city</a:t>
            </a:r>
            <a:br>
              <a:rPr lang="en-US" sz="2400" dirty="0"/>
            </a:br>
            <a:r>
              <a:rPr lang="en-US" sz="2400" dirty="0"/>
              <a:t>E. The city of light</a:t>
            </a:r>
          </a:p>
          <a:p>
            <a:r>
              <a:rPr lang="id-ID" sz="2400" dirty="0" smtClean="0"/>
              <a:t>2</a:t>
            </a:r>
            <a:r>
              <a:rPr lang="en-US" sz="2400" dirty="0" smtClean="0"/>
              <a:t>. </a:t>
            </a:r>
            <a:r>
              <a:rPr lang="en-US" sz="2400" dirty="0"/>
              <a:t>What has become the symbol of Paris?</a:t>
            </a:r>
            <a:br>
              <a:rPr lang="en-US" sz="2400" dirty="0"/>
            </a:br>
            <a:r>
              <a:rPr lang="en-US" sz="2400" dirty="0"/>
              <a:t>A. The Louvre</a:t>
            </a:r>
            <a:br>
              <a:rPr lang="en-US" sz="2400" dirty="0"/>
            </a:br>
            <a:r>
              <a:rPr lang="en-US" sz="2400" dirty="0"/>
              <a:t>B. The Cathedral</a:t>
            </a:r>
            <a:br>
              <a:rPr lang="en-US" sz="2400" dirty="0"/>
            </a:br>
            <a:r>
              <a:rPr lang="en-US" sz="2400" dirty="0"/>
              <a:t>C. The Eiffel Tower</a:t>
            </a:r>
            <a:br>
              <a:rPr lang="en-US" sz="2400" dirty="0"/>
            </a:br>
            <a:r>
              <a:rPr lang="en-US" sz="2400" dirty="0"/>
              <a:t>D. The lovely garden</a:t>
            </a:r>
            <a:br>
              <a:rPr lang="en-US" sz="2400" dirty="0"/>
            </a:br>
            <a:r>
              <a:rPr lang="en-US" sz="2400" dirty="0"/>
              <a:t>E. The light structure</a:t>
            </a:r>
          </a:p>
        </p:txBody>
      </p:sp>
    </p:spTree>
    <p:extLst>
      <p:ext uri="{BB962C8B-B14F-4D97-AF65-F5344CB8AC3E}">
        <p14:creationId xmlns:p14="http://schemas.microsoft.com/office/powerpoint/2010/main" val="13944301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762000"/>
            <a:ext cx="7696200" cy="5016758"/>
          </a:xfrm>
          <a:prstGeom prst="rect">
            <a:avLst/>
          </a:prstGeom>
        </p:spPr>
        <p:txBody>
          <a:bodyPr wrap="square">
            <a:spAutoFit/>
          </a:bodyPr>
          <a:lstStyle/>
          <a:p>
            <a:pPr algn="just"/>
            <a:r>
              <a:rPr lang="en-US" sz="2000" dirty="0"/>
              <a:t>Descriptive Text of Historical Place and Tourism Object </a:t>
            </a:r>
            <a:r>
              <a:rPr lang="en-US" sz="2000" dirty="0" smtClean="0"/>
              <a:t>3</a:t>
            </a:r>
            <a:endParaRPr lang="id-ID" sz="2000" dirty="0" smtClean="0"/>
          </a:p>
          <a:p>
            <a:pPr algn="just"/>
            <a:r>
              <a:rPr lang="en-US" sz="2000" dirty="0"/>
              <a:t/>
            </a:r>
            <a:br>
              <a:rPr lang="en-US" sz="2000" dirty="0"/>
            </a:br>
            <a:r>
              <a:rPr lang="en-US" sz="2000" dirty="0"/>
              <a:t>This museum is located in </a:t>
            </a:r>
            <a:r>
              <a:rPr lang="en-US" sz="2000" dirty="0" err="1"/>
              <a:t>Ambarawa</a:t>
            </a:r>
            <a:r>
              <a:rPr lang="en-US" sz="2000" dirty="0"/>
              <a:t> in central </a:t>
            </a:r>
            <a:r>
              <a:rPr lang="en-US" sz="2000" dirty="0" err="1" smtClean="0"/>
              <a:t>Jav</a:t>
            </a:r>
            <a:r>
              <a:rPr lang="id-ID" sz="2000" dirty="0" smtClean="0"/>
              <a:t>a</a:t>
            </a:r>
            <a:r>
              <a:rPr lang="en-US" sz="2000" dirty="0" smtClean="0"/>
              <a:t>. </a:t>
            </a:r>
            <a:r>
              <a:rPr lang="en-US" sz="2000" dirty="0"/>
              <a:t>The </a:t>
            </a:r>
            <a:r>
              <a:rPr lang="en-US" sz="2000" dirty="0" err="1"/>
              <a:t>musseum</a:t>
            </a:r>
            <a:r>
              <a:rPr lang="en-US" sz="2000" dirty="0"/>
              <a:t> focuses on the collection of steam </a:t>
            </a:r>
            <a:r>
              <a:rPr lang="en-US" sz="2000" dirty="0" err="1" smtClean="0"/>
              <a:t>locomotiv</a:t>
            </a:r>
            <a:r>
              <a:rPr lang="id-ID" sz="2000" dirty="0" smtClean="0"/>
              <a:t>e</a:t>
            </a:r>
            <a:r>
              <a:rPr lang="en-US" sz="2000" dirty="0" smtClean="0"/>
              <a:t>. </a:t>
            </a:r>
            <a:r>
              <a:rPr lang="en-US" sz="2000" dirty="0" err="1"/>
              <a:t>Ambarawa</a:t>
            </a:r>
            <a:r>
              <a:rPr lang="en-US" sz="2000" dirty="0"/>
              <a:t> was a military city during the </a:t>
            </a:r>
            <a:r>
              <a:rPr lang="en-US" sz="2000" dirty="0" err="1"/>
              <a:t>dutch</a:t>
            </a:r>
            <a:r>
              <a:rPr lang="en-US" sz="2000" dirty="0"/>
              <a:t> colonial government. King Willem I ordered the construction of the new railway station to enable the government to transport it’s troops to Semarang. On may the 21st 1873, the </a:t>
            </a:r>
            <a:r>
              <a:rPr lang="en-US" sz="2000" dirty="0" err="1"/>
              <a:t>Ambarawa</a:t>
            </a:r>
            <a:r>
              <a:rPr lang="en-US" sz="2000" dirty="0"/>
              <a:t> railway station was built on 100,027,500 squares meter </a:t>
            </a:r>
            <a:r>
              <a:rPr lang="en-US" sz="2000" dirty="0" err="1" smtClean="0"/>
              <a:t>lan</a:t>
            </a:r>
            <a:r>
              <a:rPr lang="id-ID" sz="2000" dirty="0" smtClean="0"/>
              <a:t>d</a:t>
            </a:r>
            <a:r>
              <a:rPr lang="en-US" sz="2000" dirty="0" smtClean="0"/>
              <a:t>. </a:t>
            </a:r>
            <a:r>
              <a:rPr lang="en-US" sz="2000" dirty="0"/>
              <a:t>Back then it was known as the Willem I station. The </a:t>
            </a:r>
            <a:r>
              <a:rPr lang="en-US" sz="2000" dirty="0" err="1"/>
              <a:t>Ambarawa</a:t>
            </a:r>
            <a:r>
              <a:rPr lang="en-US" sz="2000" dirty="0"/>
              <a:t> railway museum was established much later on October 16, 1976 in the </a:t>
            </a:r>
            <a:r>
              <a:rPr lang="en-US" sz="2000" dirty="0" err="1"/>
              <a:t>Ambarawa</a:t>
            </a:r>
            <a:r>
              <a:rPr lang="en-US" sz="2000" dirty="0"/>
              <a:t> station to preserve the steam </a:t>
            </a:r>
            <a:r>
              <a:rPr lang="en-US" sz="2000" dirty="0" err="1" smtClean="0"/>
              <a:t>locomotiv</a:t>
            </a:r>
            <a:r>
              <a:rPr lang="id-ID" sz="2000" dirty="0" smtClean="0"/>
              <a:t>e</a:t>
            </a:r>
            <a:r>
              <a:rPr lang="en-US" sz="2000" dirty="0" smtClean="0"/>
              <a:t>. </a:t>
            </a:r>
            <a:r>
              <a:rPr lang="en-US" sz="2000" dirty="0"/>
              <a:t>They were coming to the end of their useful life when the 3 feet 6 inches guard railway or the Indonesian state railway or Perusahaan Negara </a:t>
            </a:r>
            <a:r>
              <a:rPr lang="en-US" sz="2000" dirty="0" err="1"/>
              <a:t>Kereta</a:t>
            </a:r>
            <a:r>
              <a:rPr lang="en-US" sz="2000" dirty="0"/>
              <a:t> </a:t>
            </a:r>
            <a:r>
              <a:rPr lang="en-US" sz="2000" dirty="0" err="1"/>
              <a:t>Api</a:t>
            </a:r>
            <a:r>
              <a:rPr lang="en-US" sz="2000" dirty="0"/>
              <a:t> was </a:t>
            </a:r>
            <a:r>
              <a:rPr lang="en-US" sz="2000" dirty="0" smtClean="0"/>
              <a:t>close</a:t>
            </a:r>
            <a:r>
              <a:rPr lang="id-ID" sz="2000" dirty="0" smtClean="0"/>
              <a:t>d</a:t>
            </a:r>
            <a:r>
              <a:rPr lang="en-US" sz="2000" dirty="0" smtClean="0"/>
              <a:t>. </a:t>
            </a:r>
            <a:r>
              <a:rPr lang="en-US" sz="2000" dirty="0"/>
              <a:t>The steam locomotives are parked in the open air next to the original station.</a:t>
            </a:r>
          </a:p>
        </p:txBody>
      </p:sp>
    </p:spTree>
    <p:extLst>
      <p:ext uri="{BB962C8B-B14F-4D97-AF65-F5344CB8AC3E}">
        <p14:creationId xmlns:p14="http://schemas.microsoft.com/office/powerpoint/2010/main" val="26511529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7800" y="533400"/>
            <a:ext cx="6172200" cy="6001643"/>
          </a:xfrm>
          <a:prstGeom prst="rect">
            <a:avLst/>
          </a:prstGeom>
        </p:spPr>
        <p:txBody>
          <a:bodyPr wrap="square">
            <a:spAutoFit/>
          </a:bodyPr>
          <a:lstStyle/>
          <a:p>
            <a:r>
              <a:rPr lang="id-ID" sz="2400" dirty="0" smtClean="0"/>
              <a:t>1</a:t>
            </a:r>
            <a:r>
              <a:rPr lang="en-US" sz="2400" dirty="0" smtClean="0"/>
              <a:t>. What </a:t>
            </a:r>
            <a:r>
              <a:rPr lang="en-US" sz="2400" dirty="0"/>
              <a:t>was the </a:t>
            </a:r>
            <a:r>
              <a:rPr lang="en-US" sz="2400" dirty="0" err="1"/>
              <a:t>Ambarawa</a:t>
            </a:r>
            <a:r>
              <a:rPr lang="en-US" sz="2400" dirty="0"/>
              <a:t> called during the </a:t>
            </a:r>
            <a:r>
              <a:rPr lang="en-US" sz="2400" dirty="0" err="1"/>
              <a:t>dutch</a:t>
            </a:r>
            <a:r>
              <a:rPr lang="en-US" sz="2400" dirty="0"/>
              <a:t> colonial government?</a:t>
            </a:r>
            <a:br>
              <a:rPr lang="en-US" sz="2400" dirty="0"/>
            </a:br>
            <a:r>
              <a:rPr lang="en-US" sz="2400" dirty="0"/>
              <a:t>A. A </a:t>
            </a:r>
            <a:r>
              <a:rPr lang="en-US" sz="2400" dirty="0" smtClean="0"/>
              <a:t>military</a:t>
            </a:r>
            <a:r>
              <a:rPr lang="id-ID" sz="2400" dirty="0" smtClean="0"/>
              <a:t> </a:t>
            </a:r>
            <a:r>
              <a:rPr lang="en-US" sz="2400" dirty="0" smtClean="0"/>
              <a:t>city</a:t>
            </a:r>
            <a:r>
              <a:rPr lang="en-US" sz="2400" dirty="0"/>
              <a:t/>
            </a:r>
            <a:br>
              <a:rPr lang="en-US" sz="2400" dirty="0"/>
            </a:br>
            <a:r>
              <a:rPr lang="en-US" sz="2400" dirty="0"/>
              <a:t>B. A railway museum,</a:t>
            </a:r>
            <a:br>
              <a:rPr lang="en-US" sz="2400" dirty="0"/>
            </a:br>
            <a:r>
              <a:rPr lang="en-US" sz="2400" dirty="0"/>
              <a:t>C. A new railway town,</a:t>
            </a:r>
            <a:br>
              <a:rPr lang="en-US" sz="2400" dirty="0"/>
            </a:br>
            <a:r>
              <a:rPr lang="en-US" sz="2400" dirty="0"/>
              <a:t>D. King Willem I station.</a:t>
            </a:r>
            <a:br>
              <a:rPr lang="en-US" sz="2400" dirty="0"/>
            </a:br>
            <a:r>
              <a:rPr lang="en-US" sz="2400" dirty="0"/>
              <a:t>E. Steam locomotives </a:t>
            </a:r>
            <a:r>
              <a:rPr lang="en-US" sz="2400" dirty="0" smtClean="0"/>
              <a:t>station</a:t>
            </a:r>
            <a:endParaRPr lang="id-ID" sz="2400" dirty="0" smtClean="0"/>
          </a:p>
          <a:p>
            <a:endParaRPr lang="en-US" sz="2400" dirty="0"/>
          </a:p>
          <a:p>
            <a:r>
              <a:rPr lang="id-ID" sz="2400" dirty="0" smtClean="0"/>
              <a:t>2</a:t>
            </a:r>
            <a:r>
              <a:rPr lang="en-US" sz="2400" dirty="0" smtClean="0"/>
              <a:t>. </a:t>
            </a:r>
            <a:r>
              <a:rPr lang="en-US" sz="2400" dirty="0"/>
              <a:t>Why was the </a:t>
            </a:r>
            <a:r>
              <a:rPr lang="en-US" sz="2400" dirty="0" err="1"/>
              <a:t>Ambarawa</a:t>
            </a:r>
            <a:r>
              <a:rPr lang="en-US" sz="2400" dirty="0"/>
              <a:t> railway museum established?</a:t>
            </a:r>
            <a:br>
              <a:rPr lang="en-US" sz="2400" dirty="0"/>
            </a:br>
            <a:r>
              <a:rPr lang="en-US" sz="2400" dirty="0"/>
              <a:t>A. To build new railway museums.</a:t>
            </a:r>
            <a:br>
              <a:rPr lang="en-US" sz="2400" dirty="0"/>
            </a:br>
            <a:r>
              <a:rPr lang="en-US" sz="2400" dirty="0"/>
              <a:t>B. To transport government troops.</a:t>
            </a:r>
            <a:br>
              <a:rPr lang="en-US" sz="2400" dirty="0"/>
            </a:br>
            <a:r>
              <a:rPr lang="en-US" sz="2400" dirty="0"/>
              <a:t>C. To preserve the steam locomotives</a:t>
            </a:r>
            <a:br>
              <a:rPr lang="en-US" sz="2400" dirty="0"/>
            </a:br>
            <a:r>
              <a:rPr lang="en-US" sz="2400" dirty="0"/>
              <a:t>D. To build a new government station.</a:t>
            </a:r>
            <a:br>
              <a:rPr lang="en-US" sz="2400" dirty="0"/>
            </a:br>
            <a:r>
              <a:rPr lang="en-US" sz="2400" dirty="0"/>
              <a:t>E. To park the locomotives at the original </a:t>
            </a:r>
            <a:r>
              <a:rPr lang="en-US" sz="2400" dirty="0" smtClean="0"/>
              <a:t>station</a:t>
            </a:r>
            <a:endParaRPr lang="en-US" sz="2400" dirty="0"/>
          </a:p>
        </p:txBody>
      </p:sp>
    </p:spTree>
    <p:extLst>
      <p:ext uri="{BB962C8B-B14F-4D97-AF65-F5344CB8AC3E}">
        <p14:creationId xmlns:p14="http://schemas.microsoft.com/office/powerpoint/2010/main" val="1627420897"/>
      </p:ext>
    </p:extLst>
  </p:cSld>
  <p:clrMapOvr>
    <a:masterClrMapping/>
  </p:clrMapOvr>
</p:sld>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1AD64C199CCA743B7F7500206315078" ma:contentTypeVersion="19" ma:contentTypeDescription="Create a new document." ma:contentTypeScope="" ma:versionID="84d39fea38e12904ad37885b58c6e8c3">
  <xsd:schema xmlns:xsd="http://www.w3.org/2001/XMLSchema" xmlns:xs="http://www.w3.org/2001/XMLSchema" xmlns:p="http://schemas.microsoft.com/office/2006/metadata/properties" xmlns:ns1="http://schemas.microsoft.com/sharepoint/v3" xmlns:ns2="f1ae628a-3aba-4346-8657-30193ab20081" targetNamespace="http://schemas.microsoft.com/office/2006/metadata/properties" ma:root="true" ma:fieldsID="2c3761fa96ac59d558cf20e3d4a342a3" ns1:_="" ns2:_="">
    <xsd:import namespace="http://schemas.microsoft.com/sharepoint/v3"/>
    <xsd:import namespace="f1ae628a-3aba-4346-8657-30193ab20081"/>
    <xsd:element name="properties">
      <xsd:complexType>
        <xsd:sequence>
          <xsd:element name="documentManagement">
            <xsd:complexType>
              <xsd:all>
                <xsd:element ref="ns2:Jenjang"/>
                <xsd:element ref="ns2:Kelas"/>
                <xsd:element ref="ns2:Mata_x0020_Pelajaran"/>
                <xsd:element ref="ns2:IsScorm" minOccurs="0"/>
                <xsd:element ref="ns2:Description0" minOccurs="0"/>
                <xsd:element ref="ns2:Tag" minOccurs="0"/>
                <xsd:element ref="ns2:Scorm_OrgID" minOccurs="0"/>
                <xsd:element ref="ns1:AverageRating" minOccurs="0"/>
                <xsd:element ref="ns1:RatingCount" minOccurs="0"/>
                <xsd:element ref="ns1:RatedBy" minOccurs="0"/>
                <xsd:element ref="ns1:Ratings" minOccurs="0"/>
                <xsd:element ref="ns1:LikesCount" minOccurs="0"/>
                <xsd:element ref="ns1:LikedBy" minOccurs="0"/>
                <xsd:element ref="ns2:UploaderUsername" minOccurs="0"/>
                <xsd:element ref="ns2:Articulate_ID" minOccurs="0"/>
                <xsd:element ref="ns2:IsArticulate" minOccurs="0"/>
                <xsd:element ref="ns2:Hit" minOccurs="0"/>
                <xsd:element ref="ns2:IsPublished" minOccurs="0"/>
                <xsd:element ref="ns2:Kategori"/>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AverageRating" ma:index="15" nillable="true" ma:displayName="Rating (0-5)" ma:decimals="2" ma:description="Average value of all the ratings that have been submitted" ma:internalName="AverageRating" ma:readOnly="true">
      <xsd:simpleType>
        <xsd:restriction base="dms:Number"/>
      </xsd:simpleType>
    </xsd:element>
    <xsd:element name="RatingCount" ma:index="16" nillable="true" ma:displayName="Number of Ratings" ma:decimals="0" ma:description="Number of ratings submitted" ma:internalName="RatingCount" ma:readOnly="true">
      <xsd:simpleType>
        <xsd:restriction base="dms:Number"/>
      </xsd:simpleType>
    </xsd:element>
    <xsd:element name="RatedBy" ma:index="17" nillable="true" ma:displayName="Rated By" ma:description="Users rated the item." ma:hidden="true" ma:list="UserInfo" ma:internalName="RatedBy">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atings" ma:index="18" nillable="true" ma:displayName="User ratings" ma:description="User ratings for the item" ma:hidden="true" ma:internalName="Ratings">
      <xsd:simpleType>
        <xsd:restriction base="dms:Note"/>
      </xsd:simpleType>
    </xsd:element>
    <xsd:element name="LikesCount" ma:index="19" nillable="true" ma:displayName="Number of Likes" ma:internalName="LikesCount">
      <xsd:simpleType>
        <xsd:restriction base="dms:Unknown"/>
      </xsd:simpleType>
    </xsd:element>
    <xsd:element name="LikedBy" ma:index="20" nillable="true" ma:displayName="Liked By" ma:hidden="true" ma:list="UserInfo" ma:internalName="LikedBy">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f1ae628a-3aba-4346-8657-30193ab20081" elementFormDefault="qualified">
    <xsd:import namespace="http://schemas.microsoft.com/office/2006/documentManagement/types"/>
    <xsd:import namespace="http://schemas.microsoft.com/office/infopath/2007/PartnerControls"/>
    <xsd:element name="Jenjang" ma:index="8" ma:displayName="Jenjang" ma:default="SD" ma:format="Dropdown" ma:internalName="Jenjang">
      <xsd:simpleType>
        <xsd:restriction base="dms:Choice">
          <xsd:enumeration value="SD"/>
          <xsd:enumeration value="SMP"/>
          <xsd:enumeration value="SMA"/>
          <xsd:enumeration value="SMK"/>
        </xsd:restriction>
      </xsd:simpleType>
    </xsd:element>
    <xsd:element name="Kelas" ma:index="9" ma:displayName="Kelas" ma:default="Kelas 1" ma:format="Dropdown" ma:internalName="Kelas">
      <xsd:simpleType>
        <xsd:restriction base="dms:Choice">
          <xsd:enumeration value="Kelas 1"/>
          <xsd:enumeration value="Kelas 2"/>
          <xsd:enumeration value="Kelas 3"/>
          <xsd:enumeration value="Kelas 4"/>
          <xsd:enumeration value="Kelas 5"/>
          <xsd:enumeration value="Kelas 6"/>
          <xsd:enumeration value="Kelas 7"/>
          <xsd:enumeration value="Kelas 8"/>
          <xsd:enumeration value="Kelas 9"/>
          <xsd:enumeration value="Kelas 10"/>
          <xsd:enumeration value="Kelas 11"/>
          <xsd:enumeration value="Kelas 12"/>
        </xsd:restriction>
      </xsd:simpleType>
    </xsd:element>
    <xsd:element name="Mata_x0020_Pelajaran" ma:index="10" ma:displayName="Mata Pelajaran" ma:default="Agribisnis Pembibitan dan Kultur Jaringan Tanaman" ma:format="Dropdown" ma:internalName="Mata_x0020_Pelajaran">
      <xsd:simpleType>
        <xsd:restriction base="dms:Choice">
          <xsd:enumeration value="Agribisnis Pembibitan dan Kultur Jaringan Tanaman"/>
          <xsd:enumeration value="Agribisnis Ternak Unggas"/>
          <xsd:enumeration value="Akuntansi"/>
          <xsd:enumeration value="Bahasa Indonesia"/>
          <xsd:enumeration value="Bahasa Inggris"/>
          <xsd:enumeration value="Bahasa Jawa"/>
          <xsd:enumeration value="Bahasa Jerman"/>
          <xsd:enumeration value="Biologi"/>
          <xsd:enumeration value="Biologi Pertanian"/>
          <xsd:enumeration value="Bisnis"/>
          <xsd:enumeration value="Ekonomi"/>
          <xsd:enumeration value="Elektro"/>
          <xsd:enumeration value="Elektronika"/>
          <xsd:enumeration value="Fisika"/>
          <xsd:enumeration value="Fisika Pertanian"/>
          <xsd:enumeration value="Geografi"/>
          <xsd:enumeration value="IPA"/>
          <xsd:enumeration value="IPS"/>
          <xsd:enumeration value="Kejuruan Manajemen"/>
          <xsd:enumeration value="Ketrampilan"/>
          <xsd:enumeration value="Kewirausahaan"/>
          <xsd:enumeration value="Kimia"/>
          <xsd:enumeration value="Kimia Pertanian"/>
          <xsd:enumeration value="KKPI"/>
          <xsd:enumeration value="Matematika"/>
          <xsd:enumeration value="Matematika Akuntansi"/>
          <xsd:enumeration value="Matematika non Teknologi"/>
          <xsd:enumeration value="Matematika Teknologi"/>
          <xsd:enumeration value="Matematika Teknologi Industri"/>
          <xsd:enumeration value="Muatan Lokal"/>
          <xsd:enumeration value="Multimedia"/>
          <xsd:enumeration value="Otomotif"/>
          <xsd:enumeration value="Pendidikan Agama"/>
          <xsd:enumeration value="Pendidikan Agama Islam"/>
          <xsd:enumeration value="Pendidikan Jasmani"/>
          <xsd:enumeration value="Pendidikan Kewarganegaraan"/>
          <xsd:enumeration value="Sejarah"/>
          <xsd:enumeration value="Sekretaris"/>
          <xsd:enumeration value="Seni Budaya"/>
          <xsd:enumeration value="Sosiologi"/>
          <xsd:enumeration value="Tata Busana"/>
          <xsd:enumeration value="Teknik Audio Video"/>
          <xsd:enumeration value="Teknik Bangunan"/>
          <xsd:enumeration value="Teknik Komputer dan Jaringan"/>
          <xsd:enumeration value="Teknik Pemesinan"/>
          <xsd:enumeration value="Teknologi Informasi - Komunikasi"/>
          <xsd:enumeration value="Teknologi Pengolahan Hasil Pertanian"/>
          <xsd:enumeration value="TIK"/>
          <xsd:enumeration value="Wirausaha"/>
          <xsd:enumeration value="Lainnya"/>
        </xsd:restriction>
      </xsd:simpleType>
    </xsd:element>
    <xsd:element name="IsScorm" ma:index="11" nillable="true" ma:displayName="IsScorm" ma:default="0" ma:internalName="IsScorm">
      <xsd:simpleType>
        <xsd:restriction base="dms:Boolean"/>
      </xsd:simpleType>
    </xsd:element>
    <xsd:element name="Description0" ma:index="12" nillable="true" ma:displayName="Description" ma:internalName="Description0">
      <xsd:simpleType>
        <xsd:restriction base="dms:Note">
          <xsd:maxLength value="255"/>
        </xsd:restriction>
      </xsd:simpleType>
    </xsd:element>
    <xsd:element name="Tag" ma:index="13" nillable="true" ma:displayName="Tag" ma:internalName="Tag">
      <xsd:simpleType>
        <xsd:restriction base="dms:Text">
          <xsd:maxLength value="255"/>
        </xsd:restriction>
      </xsd:simpleType>
    </xsd:element>
    <xsd:element name="Scorm_OrgID" ma:index="14" nillable="true" ma:displayName="Scorm_OrgID" ma:internalName="Scorm_OrgID">
      <xsd:simpleType>
        <xsd:restriction base="dms:Text">
          <xsd:maxLength value="255"/>
        </xsd:restriction>
      </xsd:simpleType>
    </xsd:element>
    <xsd:element name="UploaderUsername" ma:index="21" nillable="true" ma:displayName="UploaderUsername" ma:internalName="UploaderUsername">
      <xsd:simpleType>
        <xsd:restriction base="dms:Text">
          <xsd:maxLength value="255"/>
        </xsd:restriction>
      </xsd:simpleType>
    </xsd:element>
    <xsd:element name="Articulate_ID" ma:index="22" nillable="true" ma:displayName="Articulate_ID" ma:internalName="Articulate_ID">
      <xsd:simpleType>
        <xsd:restriction base="dms:Text">
          <xsd:maxLength value="255"/>
        </xsd:restriction>
      </xsd:simpleType>
    </xsd:element>
    <xsd:element name="IsArticulate" ma:index="23" nillable="true" ma:displayName="IsArticulate" ma:default="0" ma:internalName="IsArticulate">
      <xsd:simpleType>
        <xsd:restriction base="dms:Boolean"/>
      </xsd:simpleType>
    </xsd:element>
    <xsd:element name="Hit" ma:index="24" nillable="true" ma:displayName="Hit" ma:internalName="Hit">
      <xsd:simpleType>
        <xsd:restriction base="dms:Number"/>
      </xsd:simpleType>
    </xsd:element>
    <xsd:element name="IsPublished" ma:index="25" nillable="true" ma:displayName="IsPublished" ma:default="1" ma:internalName="IsPublished">
      <xsd:simpleType>
        <xsd:restriction base="dms:Boolean"/>
      </xsd:simpleType>
    </xsd:element>
    <xsd:element name="Kategori" ma:index="26" ma:displayName="Kategori" ma:default="Gambar" ma:format="Dropdown" ma:internalName="Kategori">
      <xsd:simpleType>
        <xsd:restriction base="dms:Choice">
          <xsd:enumeration value="Gambar"/>
          <xsd:enumeration value="Dokumen"/>
          <xsd:enumeration value="Audio"/>
          <xsd:enumeration value="Video"/>
          <xsd:enumeration value="Animasi"/>
          <xsd:enumeration value="Lainnya"/>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Judu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LongProperties xmlns="http://schemas.microsoft.com/office/2006/metadata/long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documentManagement>
    <LikesCount xmlns="http://schemas.microsoft.com/sharepoint/v3" xsi:nil="true"/>
    <Tag xmlns="f1ae628a-3aba-4346-8657-30193ab20081" xsi:nil="true"/>
    <IsPublished xmlns="f1ae628a-3aba-4346-8657-30193ab20081">true</IsPublished>
    <Scorm_OrgID xmlns="f1ae628a-3aba-4346-8657-30193ab20081" xsi:nil="true"/>
    <Articulate_ID xmlns="f1ae628a-3aba-4346-8657-30193ab20081" xsi:nil="true"/>
    <Kelas xmlns="f1ae628a-3aba-4346-8657-30193ab20081">Kelas 7</Kelas>
    <IsScorm xmlns="f1ae628a-3aba-4346-8657-30193ab20081">false</IsScorm>
    <Jenjang xmlns="f1ae628a-3aba-4346-8657-30193ab20081">SMP</Jenjang>
    <Ratings xmlns="http://schemas.microsoft.com/sharepoint/v3" xsi:nil="true"/>
    <UploaderUsername xmlns="f1ae628a-3aba-4346-8657-30193ab20081" xsi:nil="true"/>
    <LikedBy xmlns="http://schemas.microsoft.com/sharepoint/v3">
      <UserInfo xmlns="http://schemas.microsoft.com/sharepoint/v3">
        <DisplayName xmlns="http://schemas.microsoft.com/sharepoint/v3"/>
        <AccountId xmlns="http://schemas.microsoft.com/sharepoint/v3" xsi:nil="true"/>
        <AccountType xmlns="http://schemas.microsoft.com/sharepoint/v3"/>
      </UserInfo>
    </LikedBy>
    <Mata_x0020_Pelajaran xmlns="f1ae628a-3aba-4346-8657-30193ab20081">Bahasa Inggris</Mata_x0020_Pelajaran>
    <IsArticulate xmlns="f1ae628a-3aba-4346-8657-30193ab20081">false</IsArticulate>
    <Description0 xmlns="f1ae628a-3aba-4346-8657-30193ab20081" xsi:nil="true"/>
    <Hit xmlns="f1ae628a-3aba-4346-8657-30193ab20081" xsi:nil="true"/>
    <RatedBy xmlns="http://schemas.microsoft.com/sharepoint/v3">
      <UserInfo xmlns="http://schemas.microsoft.com/sharepoint/v3">
        <DisplayName xmlns="http://schemas.microsoft.com/sharepoint/v3"/>
        <AccountId xmlns="http://schemas.microsoft.com/sharepoint/v3" xsi:nil="true"/>
        <AccountType xmlns="http://schemas.microsoft.com/sharepoint/v3"/>
      </UserInfo>
    </RatedBy>
    <Kategori xmlns="f1ae628a-3aba-4346-8657-30193ab20081">Gambar</Kategori>
  </documentManagement>
</p:properties>
</file>

<file path=customXml/itemProps1.xml><?xml version="1.0" encoding="utf-8"?>
<ds:datastoreItem xmlns:ds="http://schemas.openxmlformats.org/officeDocument/2006/customXml" ds:itemID="{D361397D-03E9-492E-94F7-59232743B90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1ae628a-3aba-4346-8657-30193ab2008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BB5EBA1-8138-408D-80AA-470A8A4D6F1D}">
  <ds:schemaRefs>
    <ds:schemaRef ds:uri="http://schemas.microsoft.com/office/2006/metadata/longProperties"/>
  </ds:schemaRefs>
</ds:datastoreItem>
</file>

<file path=customXml/itemProps3.xml><?xml version="1.0" encoding="utf-8"?>
<ds:datastoreItem xmlns:ds="http://schemas.openxmlformats.org/officeDocument/2006/customXml" ds:itemID="{5D34DFC6-3020-46C4-8D71-CE825FB5E79E}">
  <ds:schemaRefs>
    <ds:schemaRef ds:uri="http://schemas.microsoft.com/sharepoint/v3/contenttype/forms"/>
  </ds:schemaRefs>
</ds:datastoreItem>
</file>

<file path=customXml/itemProps4.xml><?xml version="1.0" encoding="utf-8"?>
<ds:datastoreItem xmlns:ds="http://schemas.openxmlformats.org/officeDocument/2006/customXml" ds:itemID="{DD31CD1B-383F-4CD9-9D3B-ADFC7FD3E3A8}">
  <ds:schemaRefs>
    <ds:schemaRef ds:uri="http://schemas.microsoft.com/office/2006/metadata/properties"/>
    <ds:schemaRef ds:uri="http://schemas.microsoft.com/sharepoint/v3"/>
    <ds:schemaRef ds:uri="f1ae628a-3aba-4346-8657-30193ab20081"/>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Network</Template>
  <TotalTime>391</TotalTime>
  <Words>140</Words>
  <Application>Microsoft Office PowerPoint</Application>
  <PresentationFormat>On-screen Show (4:3)</PresentationFormat>
  <Paragraphs>26</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Network</vt:lpstr>
      <vt:lpstr>Describing or presenting information about a particular place.</vt:lpstr>
      <vt:lpstr>PowerPoint Presentation</vt:lpstr>
      <vt:lpstr>PowerPoint Presentation</vt:lpstr>
      <vt:lpstr>PowerPoint Presentation</vt:lpstr>
      <vt:lpstr>PowerPoint Presentation</vt:lpstr>
      <vt:lpstr>PowerPoint Presentation</vt:lpstr>
      <vt:lpstr>PowerPoint Presentation</vt:lpstr>
    </vt:vector>
  </TitlesOfParts>
  <Company>mcc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 Point Recount Text</dc:title>
  <dc:creator>user</dc:creator>
  <cp:lastModifiedBy>AnnAArmyOffice</cp:lastModifiedBy>
  <cp:revision>110</cp:revision>
  <dcterms:created xsi:type="dcterms:W3CDTF">2027-07-22T12:28:32Z</dcterms:created>
  <dcterms:modified xsi:type="dcterms:W3CDTF">2021-10-06T14:49:37Z</dcterms:modified>
</cp:coreProperties>
</file>