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562213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4" y="818012"/>
                </a:lnTo>
                <a:lnTo>
                  <a:pt x="96070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70" y="755005"/>
                </a:lnTo>
                <a:lnTo>
                  <a:pt x="360876" y="736111"/>
                </a:lnTo>
                <a:lnTo>
                  <a:pt x="401012" y="715024"/>
                </a:lnTo>
                <a:lnTo>
                  <a:pt x="439800" y="691821"/>
                </a:lnTo>
                <a:lnTo>
                  <a:pt x="477163" y="666580"/>
                </a:lnTo>
                <a:lnTo>
                  <a:pt x="513026" y="639376"/>
                </a:lnTo>
                <a:lnTo>
                  <a:pt x="547310" y="610287"/>
                </a:lnTo>
                <a:lnTo>
                  <a:pt x="579940" y="579389"/>
                </a:lnTo>
                <a:lnTo>
                  <a:pt x="610838" y="546760"/>
                </a:lnTo>
                <a:lnTo>
                  <a:pt x="639927" y="512477"/>
                </a:lnTo>
                <a:lnTo>
                  <a:pt x="667130" y="476615"/>
                </a:lnTo>
                <a:lnTo>
                  <a:pt x="692372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4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4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2" y="439253"/>
                </a:lnTo>
                <a:lnTo>
                  <a:pt x="667130" y="476615"/>
                </a:lnTo>
                <a:lnTo>
                  <a:pt x="639927" y="512477"/>
                </a:lnTo>
                <a:lnTo>
                  <a:pt x="610838" y="546760"/>
                </a:lnTo>
                <a:lnTo>
                  <a:pt x="579940" y="579389"/>
                </a:lnTo>
                <a:lnTo>
                  <a:pt x="547310" y="610287"/>
                </a:lnTo>
                <a:lnTo>
                  <a:pt x="513026" y="639376"/>
                </a:lnTo>
                <a:lnTo>
                  <a:pt x="477163" y="666580"/>
                </a:lnTo>
                <a:lnTo>
                  <a:pt x="439800" y="691821"/>
                </a:lnTo>
                <a:lnTo>
                  <a:pt x="401012" y="715024"/>
                </a:lnTo>
                <a:lnTo>
                  <a:pt x="360876" y="736111"/>
                </a:lnTo>
                <a:lnTo>
                  <a:pt x="319470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70" y="813890"/>
                </a:lnTo>
                <a:lnTo>
                  <a:pt x="48654" y="818012"/>
                </a:lnTo>
                <a:lnTo>
                  <a:pt x="505" y="819404"/>
                </a:lnTo>
                <a:lnTo>
                  <a:pt x="337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ln w="12699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8016" y="6095"/>
            <a:ext cx="1784604" cy="1783079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168821" y="21081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ln w="27305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9164" y="1043939"/>
            <a:ext cx="1159764" cy="1153667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7318" y="1050633"/>
            <a:ext cx="1116813" cy="1111530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187318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7" y="204634"/>
                </a:moveTo>
                <a:lnTo>
                  <a:pt x="149786" y="168741"/>
                </a:lnTo>
                <a:lnTo>
                  <a:pt x="183516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6" y="40547"/>
                </a:lnTo>
                <a:lnTo>
                  <a:pt x="380539" y="25331"/>
                </a:lnTo>
                <a:lnTo>
                  <a:pt x="423971" y="13644"/>
                </a:lnTo>
                <a:lnTo>
                  <a:pt x="468197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8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8" y="50083"/>
                </a:lnTo>
                <a:lnTo>
                  <a:pt x="822331" y="71238"/>
                </a:lnTo>
                <a:lnTo>
                  <a:pt x="863109" y="96162"/>
                </a:lnTo>
                <a:lnTo>
                  <a:pt x="902328" y="124878"/>
                </a:lnTo>
                <a:lnTo>
                  <a:pt x="939023" y="156757"/>
                </a:lnTo>
                <a:lnTo>
                  <a:pt x="972366" y="190998"/>
                </a:lnTo>
                <a:lnTo>
                  <a:pt x="1002326" y="227366"/>
                </a:lnTo>
                <a:lnTo>
                  <a:pt x="1028875" y="265625"/>
                </a:lnTo>
                <a:lnTo>
                  <a:pt x="1051985" y="305541"/>
                </a:lnTo>
                <a:lnTo>
                  <a:pt x="1071627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5" y="611617"/>
                </a:lnTo>
                <a:lnTo>
                  <a:pt x="1109608" y="656333"/>
                </a:lnTo>
                <a:lnTo>
                  <a:pt x="1100474" y="700593"/>
                </a:lnTo>
                <a:lnTo>
                  <a:pt x="1087614" y="744160"/>
                </a:lnTo>
                <a:lnTo>
                  <a:pt x="1070999" y="786801"/>
                </a:lnTo>
                <a:lnTo>
                  <a:pt x="1050601" y="828281"/>
                </a:lnTo>
                <a:lnTo>
                  <a:pt x="1026391" y="868365"/>
                </a:lnTo>
                <a:lnTo>
                  <a:pt x="998340" y="906817"/>
                </a:lnTo>
                <a:lnTo>
                  <a:pt x="967050" y="942711"/>
                </a:lnTo>
                <a:lnTo>
                  <a:pt x="933321" y="975221"/>
                </a:lnTo>
                <a:lnTo>
                  <a:pt x="897386" y="1004323"/>
                </a:lnTo>
                <a:lnTo>
                  <a:pt x="859481" y="1029991"/>
                </a:lnTo>
                <a:lnTo>
                  <a:pt x="819842" y="1052203"/>
                </a:lnTo>
                <a:lnTo>
                  <a:pt x="778703" y="1070934"/>
                </a:lnTo>
                <a:lnTo>
                  <a:pt x="736301" y="1086160"/>
                </a:lnTo>
                <a:lnTo>
                  <a:pt x="692869" y="1097856"/>
                </a:lnTo>
                <a:lnTo>
                  <a:pt x="648644" y="1105999"/>
                </a:lnTo>
                <a:lnTo>
                  <a:pt x="603861" y="1110565"/>
                </a:lnTo>
                <a:lnTo>
                  <a:pt x="558755" y="1111530"/>
                </a:lnTo>
                <a:lnTo>
                  <a:pt x="513561" y="1108869"/>
                </a:lnTo>
                <a:lnTo>
                  <a:pt x="468514" y="1102558"/>
                </a:lnTo>
                <a:lnTo>
                  <a:pt x="423851" y="1092574"/>
                </a:lnTo>
                <a:lnTo>
                  <a:pt x="379805" y="1078891"/>
                </a:lnTo>
                <a:lnTo>
                  <a:pt x="336613" y="1061487"/>
                </a:lnTo>
                <a:lnTo>
                  <a:pt x="294509" y="1040336"/>
                </a:lnTo>
                <a:lnTo>
                  <a:pt x="253729" y="1015415"/>
                </a:lnTo>
                <a:lnTo>
                  <a:pt x="214509" y="986700"/>
                </a:lnTo>
                <a:lnTo>
                  <a:pt x="177813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3" y="806035"/>
                </a:lnTo>
                <a:lnTo>
                  <a:pt x="45198" y="764695"/>
                </a:lnTo>
                <a:lnTo>
                  <a:pt x="29050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1" y="367355"/>
                </a:lnTo>
                <a:lnTo>
                  <a:pt x="45819" y="324701"/>
                </a:lnTo>
                <a:lnTo>
                  <a:pt x="66221" y="283206"/>
                </a:lnTo>
                <a:lnTo>
                  <a:pt x="90438" y="243105"/>
                </a:lnTo>
                <a:lnTo>
                  <a:pt x="118497" y="204634"/>
                </a:lnTo>
                <a:close/>
              </a:path>
              <a:path w="1116965" h="1111885">
                <a:moveTo>
                  <a:pt x="220478" y="286041"/>
                </a:moveTo>
                <a:lnTo>
                  <a:pt x="193857" y="323455"/>
                </a:lnTo>
                <a:lnTo>
                  <a:pt x="171956" y="362810"/>
                </a:lnTo>
                <a:lnTo>
                  <a:pt x="154731" y="403741"/>
                </a:lnTo>
                <a:lnTo>
                  <a:pt x="142134" y="445881"/>
                </a:lnTo>
                <a:lnTo>
                  <a:pt x="134120" y="488865"/>
                </a:lnTo>
                <a:lnTo>
                  <a:pt x="130642" y="532328"/>
                </a:lnTo>
                <a:lnTo>
                  <a:pt x="131656" y="575903"/>
                </a:lnTo>
                <a:lnTo>
                  <a:pt x="137113" y="619227"/>
                </a:lnTo>
                <a:lnTo>
                  <a:pt x="146970" y="661933"/>
                </a:lnTo>
                <a:lnTo>
                  <a:pt x="161179" y="703655"/>
                </a:lnTo>
                <a:lnTo>
                  <a:pt x="179695" y="744028"/>
                </a:lnTo>
                <a:lnTo>
                  <a:pt x="202471" y="782686"/>
                </a:lnTo>
                <a:lnTo>
                  <a:pt x="229462" y="819265"/>
                </a:lnTo>
                <a:lnTo>
                  <a:pt x="260621" y="853397"/>
                </a:lnTo>
                <a:lnTo>
                  <a:pt x="295903" y="884719"/>
                </a:lnTo>
                <a:lnTo>
                  <a:pt x="334266" y="912179"/>
                </a:lnTo>
                <a:lnTo>
                  <a:pt x="374454" y="934995"/>
                </a:lnTo>
                <a:lnTo>
                  <a:pt x="416101" y="953204"/>
                </a:lnTo>
                <a:lnTo>
                  <a:pt x="458842" y="966841"/>
                </a:lnTo>
                <a:lnTo>
                  <a:pt x="502309" y="975943"/>
                </a:lnTo>
                <a:lnTo>
                  <a:pt x="546136" y="980546"/>
                </a:lnTo>
                <a:lnTo>
                  <a:pt x="589958" y="980687"/>
                </a:lnTo>
                <a:lnTo>
                  <a:pt x="633407" y="976403"/>
                </a:lnTo>
                <a:lnTo>
                  <a:pt x="676118" y="967728"/>
                </a:lnTo>
                <a:lnTo>
                  <a:pt x="717723" y="954701"/>
                </a:lnTo>
                <a:lnTo>
                  <a:pt x="757858" y="937356"/>
                </a:lnTo>
                <a:lnTo>
                  <a:pt x="796155" y="915731"/>
                </a:lnTo>
                <a:lnTo>
                  <a:pt x="832249" y="889862"/>
                </a:lnTo>
                <a:lnTo>
                  <a:pt x="865772" y="859785"/>
                </a:lnTo>
                <a:lnTo>
                  <a:pt x="896359" y="825537"/>
                </a:lnTo>
                <a:lnTo>
                  <a:pt x="922982" y="788101"/>
                </a:lnTo>
                <a:lnTo>
                  <a:pt x="944884" y="748730"/>
                </a:lnTo>
                <a:lnTo>
                  <a:pt x="962112" y="707789"/>
                </a:lnTo>
                <a:lnTo>
                  <a:pt x="974710" y="665643"/>
                </a:lnTo>
                <a:lnTo>
                  <a:pt x="982725" y="622657"/>
                </a:lnTo>
                <a:lnTo>
                  <a:pt x="986204" y="579196"/>
                </a:lnTo>
                <a:lnTo>
                  <a:pt x="985192" y="535624"/>
                </a:lnTo>
                <a:lnTo>
                  <a:pt x="979734" y="492307"/>
                </a:lnTo>
                <a:lnTo>
                  <a:pt x="969878" y="449609"/>
                </a:lnTo>
                <a:lnTo>
                  <a:pt x="955670" y="407895"/>
                </a:lnTo>
                <a:lnTo>
                  <a:pt x="937154" y="367530"/>
                </a:lnTo>
                <a:lnTo>
                  <a:pt x="914378" y="328880"/>
                </a:lnTo>
                <a:lnTo>
                  <a:pt x="887387" y="292308"/>
                </a:lnTo>
                <a:lnTo>
                  <a:pt x="856228" y="258179"/>
                </a:lnTo>
                <a:lnTo>
                  <a:pt x="820946" y="226859"/>
                </a:lnTo>
                <a:lnTo>
                  <a:pt x="782581" y="199399"/>
                </a:lnTo>
                <a:lnTo>
                  <a:pt x="742391" y="176583"/>
                </a:lnTo>
                <a:lnTo>
                  <a:pt x="700742" y="158375"/>
                </a:lnTo>
                <a:lnTo>
                  <a:pt x="658000" y="144737"/>
                </a:lnTo>
                <a:lnTo>
                  <a:pt x="614531" y="135635"/>
                </a:lnTo>
                <a:lnTo>
                  <a:pt x="570703" y="131032"/>
                </a:lnTo>
                <a:lnTo>
                  <a:pt x="526880" y="130891"/>
                </a:lnTo>
                <a:lnTo>
                  <a:pt x="483431" y="135175"/>
                </a:lnTo>
                <a:lnTo>
                  <a:pt x="440719" y="143850"/>
                </a:lnTo>
                <a:lnTo>
                  <a:pt x="399113" y="156877"/>
                </a:lnTo>
                <a:lnTo>
                  <a:pt x="358979" y="174222"/>
                </a:lnTo>
                <a:lnTo>
                  <a:pt x="320681" y="195847"/>
                </a:lnTo>
                <a:lnTo>
                  <a:pt x="284588" y="221716"/>
                </a:lnTo>
                <a:lnTo>
                  <a:pt x="251064" y="251793"/>
                </a:lnTo>
                <a:lnTo>
                  <a:pt x="220478" y="286041"/>
                </a:lnTo>
                <a:close/>
              </a:path>
            </a:pathLst>
          </a:custGeom>
          <a:ln w="12700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12875" y="0"/>
            <a:ext cx="8131175" cy="6858000"/>
          </a:xfrm>
          <a:custGeom>
            <a:avLst/>
            <a:gdLst/>
            <a:ahLst/>
            <a:cxnLst/>
            <a:rect l="l" t="t" r="r" b="b"/>
            <a:pathLst>
              <a:path w="8131175" h="6858000">
                <a:moveTo>
                  <a:pt x="8131175" y="0"/>
                </a:moveTo>
                <a:lnTo>
                  <a:pt x="0" y="0"/>
                </a:lnTo>
                <a:lnTo>
                  <a:pt x="0" y="6858000"/>
                </a:lnTo>
                <a:lnTo>
                  <a:pt x="8131175" y="6858000"/>
                </a:lnTo>
                <a:lnTo>
                  <a:pt x="81311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35735" y="0"/>
            <a:ext cx="155447" cy="6857999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1014984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73152" y="0"/>
                </a:moveTo>
                <a:lnTo>
                  <a:pt x="0" y="0"/>
                </a:lnTo>
                <a:lnTo>
                  <a:pt x="0" y="6858000"/>
                </a:lnTo>
                <a:lnTo>
                  <a:pt x="73152" y="6858000"/>
                </a:lnTo>
                <a:lnTo>
                  <a:pt x="731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bg object 2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14400" y="242315"/>
            <a:ext cx="3596640" cy="59131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562213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75740" y="1340865"/>
            <a:ext cx="2663825" cy="4065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562213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8/7/2021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4" y="818012"/>
                </a:lnTo>
                <a:lnTo>
                  <a:pt x="96070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70" y="755005"/>
                </a:lnTo>
                <a:lnTo>
                  <a:pt x="360876" y="736111"/>
                </a:lnTo>
                <a:lnTo>
                  <a:pt x="401012" y="715024"/>
                </a:lnTo>
                <a:lnTo>
                  <a:pt x="439800" y="691821"/>
                </a:lnTo>
                <a:lnTo>
                  <a:pt x="477163" y="666580"/>
                </a:lnTo>
                <a:lnTo>
                  <a:pt x="513026" y="639376"/>
                </a:lnTo>
                <a:lnTo>
                  <a:pt x="547310" y="610287"/>
                </a:lnTo>
                <a:lnTo>
                  <a:pt x="579940" y="579389"/>
                </a:lnTo>
                <a:lnTo>
                  <a:pt x="610838" y="546760"/>
                </a:lnTo>
                <a:lnTo>
                  <a:pt x="639927" y="512477"/>
                </a:lnTo>
                <a:lnTo>
                  <a:pt x="667130" y="476615"/>
                </a:lnTo>
                <a:lnTo>
                  <a:pt x="692372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4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4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2" y="439253"/>
                </a:lnTo>
                <a:lnTo>
                  <a:pt x="667130" y="476615"/>
                </a:lnTo>
                <a:lnTo>
                  <a:pt x="639927" y="512477"/>
                </a:lnTo>
                <a:lnTo>
                  <a:pt x="610838" y="546760"/>
                </a:lnTo>
                <a:lnTo>
                  <a:pt x="579940" y="579389"/>
                </a:lnTo>
                <a:lnTo>
                  <a:pt x="547310" y="610287"/>
                </a:lnTo>
                <a:lnTo>
                  <a:pt x="513026" y="639376"/>
                </a:lnTo>
                <a:lnTo>
                  <a:pt x="477163" y="666580"/>
                </a:lnTo>
                <a:lnTo>
                  <a:pt x="439800" y="691821"/>
                </a:lnTo>
                <a:lnTo>
                  <a:pt x="401012" y="715024"/>
                </a:lnTo>
                <a:lnTo>
                  <a:pt x="360876" y="736111"/>
                </a:lnTo>
                <a:lnTo>
                  <a:pt x="319470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70" y="813890"/>
                </a:lnTo>
                <a:lnTo>
                  <a:pt x="48654" y="818012"/>
                </a:lnTo>
                <a:lnTo>
                  <a:pt x="505" y="819404"/>
                </a:lnTo>
                <a:lnTo>
                  <a:pt x="337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ln w="12699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8016" y="6095"/>
            <a:ext cx="1784604" cy="1783079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168821" y="21081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ln w="27305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9164" y="1043939"/>
            <a:ext cx="1159764" cy="1153667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7318" y="1050633"/>
            <a:ext cx="1116813" cy="1111530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187318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7" y="204634"/>
                </a:moveTo>
                <a:lnTo>
                  <a:pt x="149786" y="168741"/>
                </a:lnTo>
                <a:lnTo>
                  <a:pt x="183516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6" y="40547"/>
                </a:lnTo>
                <a:lnTo>
                  <a:pt x="380539" y="25331"/>
                </a:lnTo>
                <a:lnTo>
                  <a:pt x="423971" y="13644"/>
                </a:lnTo>
                <a:lnTo>
                  <a:pt x="468197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8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8" y="50083"/>
                </a:lnTo>
                <a:lnTo>
                  <a:pt x="822331" y="71238"/>
                </a:lnTo>
                <a:lnTo>
                  <a:pt x="863109" y="96162"/>
                </a:lnTo>
                <a:lnTo>
                  <a:pt x="902328" y="124878"/>
                </a:lnTo>
                <a:lnTo>
                  <a:pt x="939023" y="156757"/>
                </a:lnTo>
                <a:lnTo>
                  <a:pt x="972366" y="190998"/>
                </a:lnTo>
                <a:lnTo>
                  <a:pt x="1002326" y="227366"/>
                </a:lnTo>
                <a:lnTo>
                  <a:pt x="1028875" y="265625"/>
                </a:lnTo>
                <a:lnTo>
                  <a:pt x="1051985" y="305541"/>
                </a:lnTo>
                <a:lnTo>
                  <a:pt x="1071627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5" y="611617"/>
                </a:lnTo>
                <a:lnTo>
                  <a:pt x="1109608" y="656333"/>
                </a:lnTo>
                <a:lnTo>
                  <a:pt x="1100474" y="700593"/>
                </a:lnTo>
                <a:lnTo>
                  <a:pt x="1087614" y="744160"/>
                </a:lnTo>
                <a:lnTo>
                  <a:pt x="1070999" y="786801"/>
                </a:lnTo>
                <a:lnTo>
                  <a:pt x="1050601" y="828281"/>
                </a:lnTo>
                <a:lnTo>
                  <a:pt x="1026391" y="868365"/>
                </a:lnTo>
                <a:lnTo>
                  <a:pt x="998340" y="906817"/>
                </a:lnTo>
                <a:lnTo>
                  <a:pt x="967050" y="942711"/>
                </a:lnTo>
                <a:lnTo>
                  <a:pt x="933321" y="975221"/>
                </a:lnTo>
                <a:lnTo>
                  <a:pt x="897386" y="1004323"/>
                </a:lnTo>
                <a:lnTo>
                  <a:pt x="859481" y="1029991"/>
                </a:lnTo>
                <a:lnTo>
                  <a:pt x="819842" y="1052203"/>
                </a:lnTo>
                <a:lnTo>
                  <a:pt x="778703" y="1070934"/>
                </a:lnTo>
                <a:lnTo>
                  <a:pt x="736301" y="1086160"/>
                </a:lnTo>
                <a:lnTo>
                  <a:pt x="692869" y="1097856"/>
                </a:lnTo>
                <a:lnTo>
                  <a:pt x="648644" y="1105999"/>
                </a:lnTo>
                <a:lnTo>
                  <a:pt x="603861" y="1110565"/>
                </a:lnTo>
                <a:lnTo>
                  <a:pt x="558755" y="1111530"/>
                </a:lnTo>
                <a:lnTo>
                  <a:pt x="513561" y="1108869"/>
                </a:lnTo>
                <a:lnTo>
                  <a:pt x="468514" y="1102558"/>
                </a:lnTo>
                <a:lnTo>
                  <a:pt x="423851" y="1092574"/>
                </a:lnTo>
                <a:lnTo>
                  <a:pt x="379805" y="1078891"/>
                </a:lnTo>
                <a:lnTo>
                  <a:pt x="336613" y="1061487"/>
                </a:lnTo>
                <a:lnTo>
                  <a:pt x="294509" y="1040336"/>
                </a:lnTo>
                <a:lnTo>
                  <a:pt x="253729" y="1015415"/>
                </a:lnTo>
                <a:lnTo>
                  <a:pt x="214509" y="986700"/>
                </a:lnTo>
                <a:lnTo>
                  <a:pt x="177813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3" y="806035"/>
                </a:lnTo>
                <a:lnTo>
                  <a:pt x="45198" y="764695"/>
                </a:lnTo>
                <a:lnTo>
                  <a:pt x="29050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1" y="367355"/>
                </a:lnTo>
                <a:lnTo>
                  <a:pt x="45819" y="324701"/>
                </a:lnTo>
                <a:lnTo>
                  <a:pt x="66221" y="283206"/>
                </a:lnTo>
                <a:lnTo>
                  <a:pt x="90438" y="243105"/>
                </a:lnTo>
                <a:lnTo>
                  <a:pt x="118497" y="204634"/>
                </a:lnTo>
                <a:close/>
              </a:path>
              <a:path w="1116965" h="1111885">
                <a:moveTo>
                  <a:pt x="220478" y="286041"/>
                </a:moveTo>
                <a:lnTo>
                  <a:pt x="193857" y="323455"/>
                </a:lnTo>
                <a:lnTo>
                  <a:pt x="171956" y="362810"/>
                </a:lnTo>
                <a:lnTo>
                  <a:pt x="154731" y="403741"/>
                </a:lnTo>
                <a:lnTo>
                  <a:pt x="142134" y="445881"/>
                </a:lnTo>
                <a:lnTo>
                  <a:pt x="134120" y="488865"/>
                </a:lnTo>
                <a:lnTo>
                  <a:pt x="130642" y="532328"/>
                </a:lnTo>
                <a:lnTo>
                  <a:pt x="131656" y="575903"/>
                </a:lnTo>
                <a:lnTo>
                  <a:pt x="137113" y="619227"/>
                </a:lnTo>
                <a:lnTo>
                  <a:pt x="146970" y="661933"/>
                </a:lnTo>
                <a:lnTo>
                  <a:pt x="161179" y="703655"/>
                </a:lnTo>
                <a:lnTo>
                  <a:pt x="179695" y="744028"/>
                </a:lnTo>
                <a:lnTo>
                  <a:pt x="202471" y="782686"/>
                </a:lnTo>
                <a:lnTo>
                  <a:pt x="229462" y="819265"/>
                </a:lnTo>
                <a:lnTo>
                  <a:pt x="260621" y="853397"/>
                </a:lnTo>
                <a:lnTo>
                  <a:pt x="295903" y="884719"/>
                </a:lnTo>
                <a:lnTo>
                  <a:pt x="334266" y="912179"/>
                </a:lnTo>
                <a:lnTo>
                  <a:pt x="374454" y="934995"/>
                </a:lnTo>
                <a:lnTo>
                  <a:pt x="416101" y="953204"/>
                </a:lnTo>
                <a:lnTo>
                  <a:pt x="458842" y="966841"/>
                </a:lnTo>
                <a:lnTo>
                  <a:pt x="502309" y="975943"/>
                </a:lnTo>
                <a:lnTo>
                  <a:pt x="546136" y="980546"/>
                </a:lnTo>
                <a:lnTo>
                  <a:pt x="589958" y="980687"/>
                </a:lnTo>
                <a:lnTo>
                  <a:pt x="633407" y="976403"/>
                </a:lnTo>
                <a:lnTo>
                  <a:pt x="676118" y="967728"/>
                </a:lnTo>
                <a:lnTo>
                  <a:pt x="717723" y="954701"/>
                </a:lnTo>
                <a:lnTo>
                  <a:pt x="757858" y="937356"/>
                </a:lnTo>
                <a:lnTo>
                  <a:pt x="796155" y="915731"/>
                </a:lnTo>
                <a:lnTo>
                  <a:pt x="832249" y="889862"/>
                </a:lnTo>
                <a:lnTo>
                  <a:pt x="865772" y="859785"/>
                </a:lnTo>
                <a:lnTo>
                  <a:pt x="896359" y="825537"/>
                </a:lnTo>
                <a:lnTo>
                  <a:pt x="922982" y="788101"/>
                </a:lnTo>
                <a:lnTo>
                  <a:pt x="944884" y="748730"/>
                </a:lnTo>
                <a:lnTo>
                  <a:pt x="962112" y="707789"/>
                </a:lnTo>
                <a:lnTo>
                  <a:pt x="974710" y="665643"/>
                </a:lnTo>
                <a:lnTo>
                  <a:pt x="982725" y="622657"/>
                </a:lnTo>
                <a:lnTo>
                  <a:pt x="986204" y="579196"/>
                </a:lnTo>
                <a:lnTo>
                  <a:pt x="985192" y="535624"/>
                </a:lnTo>
                <a:lnTo>
                  <a:pt x="979734" y="492307"/>
                </a:lnTo>
                <a:lnTo>
                  <a:pt x="969878" y="449609"/>
                </a:lnTo>
                <a:lnTo>
                  <a:pt x="955670" y="407895"/>
                </a:lnTo>
                <a:lnTo>
                  <a:pt x="937154" y="367530"/>
                </a:lnTo>
                <a:lnTo>
                  <a:pt x="914378" y="328880"/>
                </a:lnTo>
                <a:lnTo>
                  <a:pt x="887387" y="292308"/>
                </a:lnTo>
                <a:lnTo>
                  <a:pt x="856228" y="258179"/>
                </a:lnTo>
                <a:lnTo>
                  <a:pt x="820946" y="226859"/>
                </a:lnTo>
                <a:lnTo>
                  <a:pt x="782581" y="199399"/>
                </a:lnTo>
                <a:lnTo>
                  <a:pt x="742391" y="176583"/>
                </a:lnTo>
                <a:lnTo>
                  <a:pt x="700742" y="158375"/>
                </a:lnTo>
                <a:lnTo>
                  <a:pt x="658000" y="144737"/>
                </a:lnTo>
                <a:lnTo>
                  <a:pt x="614531" y="135635"/>
                </a:lnTo>
                <a:lnTo>
                  <a:pt x="570703" y="131032"/>
                </a:lnTo>
                <a:lnTo>
                  <a:pt x="526880" y="130891"/>
                </a:lnTo>
                <a:lnTo>
                  <a:pt x="483431" y="135175"/>
                </a:lnTo>
                <a:lnTo>
                  <a:pt x="440719" y="143850"/>
                </a:lnTo>
                <a:lnTo>
                  <a:pt x="399113" y="156877"/>
                </a:lnTo>
                <a:lnTo>
                  <a:pt x="358979" y="174222"/>
                </a:lnTo>
                <a:lnTo>
                  <a:pt x="320681" y="195847"/>
                </a:lnTo>
                <a:lnTo>
                  <a:pt x="284588" y="221716"/>
                </a:lnTo>
                <a:lnTo>
                  <a:pt x="251064" y="251793"/>
                </a:lnTo>
                <a:lnTo>
                  <a:pt x="220478" y="286041"/>
                </a:lnTo>
                <a:close/>
              </a:path>
            </a:pathLst>
          </a:custGeom>
          <a:ln w="12700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12875" y="0"/>
            <a:ext cx="8131175" cy="6858000"/>
          </a:xfrm>
          <a:custGeom>
            <a:avLst/>
            <a:gdLst/>
            <a:ahLst/>
            <a:cxnLst/>
            <a:rect l="l" t="t" r="r" b="b"/>
            <a:pathLst>
              <a:path w="8131175" h="6858000">
                <a:moveTo>
                  <a:pt x="8131175" y="0"/>
                </a:moveTo>
                <a:lnTo>
                  <a:pt x="0" y="0"/>
                </a:lnTo>
                <a:lnTo>
                  <a:pt x="0" y="6858000"/>
                </a:lnTo>
                <a:lnTo>
                  <a:pt x="8131175" y="6858000"/>
                </a:lnTo>
                <a:lnTo>
                  <a:pt x="81311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35735" y="0"/>
            <a:ext cx="155447" cy="6857999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1014984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73152" y="0"/>
                </a:moveTo>
                <a:lnTo>
                  <a:pt x="0" y="0"/>
                </a:lnTo>
                <a:lnTo>
                  <a:pt x="0" y="6858000"/>
                </a:lnTo>
                <a:lnTo>
                  <a:pt x="73152" y="6858000"/>
                </a:lnTo>
                <a:lnTo>
                  <a:pt x="731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24305" y="276859"/>
            <a:ext cx="7295388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562213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41450" y="1517650"/>
            <a:ext cx="7181850" cy="4508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1.jp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2.png"/><Relationship Id="rId21" Type="http://schemas.openxmlformats.org/officeDocument/2006/relationships/image" Target="../media/image46.png"/><Relationship Id="rId7" Type="http://schemas.openxmlformats.org/officeDocument/2006/relationships/image" Target="../media/image28.jp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5" Type="http://schemas.openxmlformats.org/officeDocument/2006/relationships/image" Target="../media/image50.png"/><Relationship Id="rId2" Type="http://schemas.openxmlformats.org/officeDocument/2006/relationships/image" Target="../media/image32.pn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36.png"/><Relationship Id="rId24" Type="http://schemas.openxmlformats.org/officeDocument/2006/relationships/image" Target="../media/image49.png"/><Relationship Id="rId5" Type="http://schemas.openxmlformats.org/officeDocument/2006/relationships/image" Target="../media/image4.png"/><Relationship Id="rId15" Type="http://schemas.openxmlformats.org/officeDocument/2006/relationships/image" Target="../media/image40.png"/><Relationship Id="rId23" Type="http://schemas.openxmlformats.org/officeDocument/2006/relationships/image" Target="../media/image48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image" Target="../media/image3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Relationship Id="rId22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2.png"/><Relationship Id="rId7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339" y="0"/>
            <a:ext cx="9147810" cy="6861175"/>
            <a:chOff x="-3339" y="0"/>
            <a:chExt cx="9147810" cy="68611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010" y="3556"/>
              <a:ext cx="820419" cy="819785"/>
            </a:xfrm>
            <a:custGeom>
              <a:avLst/>
              <a:gdLst/>
              <a:ahLst/>
              <a:cxnLst/>
              <a:rect l="l" t="t" r="r" b="b"/>
              <a:pathLst>
                <a:path w="820419" h="819785">
                  <a:moveTo>
                    <a:pt x="819949" y="0"/>
                  </a:moveTo>
                  <a:lnTo>
                    <a:pt x="506" y="0"/>
                  </a:lnTo>
                  <a:lnTo>
                    <a:pt x="0" y="819404"/>
                  </a:lnTo>
                  <a:lnTo>
                    <a:pt x="505" y="819404"/>
                  </a:lnTo>
                  <a:lnTo>
                    <a:pt x="48654" y="818012"/>
                  </a:lnTo>
                  <a:lnTo>
                    <a:pt x="96070" y="813890"/>
                  </a:lnTo>
                  <a:lnTo>
                    <a:pt x="142676" y="807114"/>
                  </a:lnTo>
                  <a:lnTo>
                    <a:pt x="188396" y="797760"/>
                  </a:lnTo>
                  <a:lnTo>
                    <a:pt x="233153" y="785906"/>
                  </a:lnTo>
                  <a:lnTo>
                    <a:pt x="276870" y="771629"/>
                  </a:lnTo>
                  <a:lnTo>
                    <a:pt x="319470" y="755005"/>
                  </a:lnTo>
                  <a:lnTo>
                    <a:pt x="360876" y="736111"/>
                  </a:lnTo>
                  <a:lnTo>
                    <a:pt x="401012" y="715024"/>
                  </a:lnTo>
                  <a:lnTo>
                    <a:pt x="439800" y="691821"/>
                  </a:lnTo>
                  <a:lnTo>
                    <a:pt x="477163" y="666580"/>
                  </a:lnTo>
                  <a:lnTo>
                    <a:pt x="513026" y="639376"/>
                  </a:lnTo>
                  <a:lnTo>
                    <a:pt x="547310" y="610287"/>
                  </a:lnTo>
                  <a:lnTo>
                    <a:pt x="579940" y="579389"/>
                  </a:lnTo>
                  <a:lnTo>
                    <a:pt x="610838" y="546760"/>
                  </a:lnTo>
                  <a:lnTo>
                    <a:pt x="639927" y="512477"/>
                  </a:lnTo>
                  <a:lnTo>
                    <a:pt x="667130" y="476615"/>
                  </a:lnTo>
                  <a:lnTo>
                    <a:pt x="692372" y="439253"/>
                  </a:lnTo>
                  <a:lnTo>
                    <a:pt x="715574" y="400467"/>
                  </a:lnTo>
                  <a:lnTo>
                    <a:pt x="736660" y="360334"/>
                  </a:lnTo>
                  <a:lnTo>
                    <a:pt x="755553" y="318930"/>
                  </a:lnTo>
                  <a:lnTo>
                    <a:pt x="772177" y="276333"/>
                  </a:lnTo>
                  <a:lnTo>
                    <a:pt x="786454" y="232620"/>
                  </a:lnTo>
                  <a:lnTo>
                    <a:pt x="798307" y="187868"/>
                  </a:lnTo>
                  <a:lnTo>
                    <a:pt x="807660" y="142152"/>
                  </a:lnTo>
                  <a:lnTo>
                    <a:pt x="814436" y="95551"/>
                  </a:lnTo>
                  <a:lnTo>
                    <a:pt x="818558" y="48141"/>
                  </a:lnTo>
                  <a:lnTo>
                    <a:pt x="819949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10" y="3556"/>
              <a:ext cx="820419" cy="819785"/>
            </a:xfrm>
            <a:custGeom>
              <a:avLst/>
              <a:gdLst/>
              <a:ahLst/>
              <a:cxnLst/>
              <a:rect l="l" t="t" r="r" b="b"/>
              <a:pathLst>
                <a:path w="820419" h="819785">
                  <a:moveTo>
                    <a:pt x="819949" y="0"/>
                  </a:moveTo>
                  <a:lnTo>
                    <a:pt x="818558" y="48141"/>
                  </a:lnTo>
                  <a:lnTo>
                    <a:pt x="814436" y="95551"/>
                  </a:lnTo>
                  <a:lnTo>
                    <a:pt x="807660" y="142152"/>
                  </a:lnTo>
                  <a:lnTo>
                    <a:pt x="798307" y="187868"/>
                  </a:lnTo>
                  <a:lnTo>
                    <a:pt x="786454" y="232620"/>
                  </a:lnTo>
                  <a:lnTo>
                    <a:pt x="772177" y="276333"/>
                  </a:lnTo>
                  <a:lnTo>
                    <a:pt x="755553" y="318930"/>
                  </a:lnTo>
                  <a:lnTo>
                    <a:pt x="736660" y="360334"/>
                  </a:lnTo>
                  <a:lnTo>
                    <a:pt x="715574" y="400467"/>
                  </a:lnTo>
                  <a:lnTo>
                    <a:pt x="692372" y="439253"/>
                  </a:lnTo>
                  <a:lnTo>
                    <a:pt x="667130" y="476615"/>
                  </a:lnTo>
                  <a:lnTo>
                    <a:pt x="639927" y="512477"/>
                  </a:lnTo>
                  <a:lnTo>
                    <a:pt x="610838" y="546760"/>
                  </a:lnTo>
                  <a:lnTo>
                    <a:pt x="579940" y="579389"/>
                  </a:lnTo>
                  <a:lnTo>
                    <a:pt x="547310" y="610287"/>
                  </a:lnTo>
                  <a:lnTo>
                    <a:pt x="513026" y="639376"/>
                  </a:lnTo>
                  <a:lnTo>
                    <a:pt x="477163" y="666580"/>
                  </a:lnTo>
                  <a:lnTo>
                    <a:pt x="439800" y="691821"/>
                  </a:lnTo>
                  <a:lnTo>
                    <a:pt x="401012" y="715024"/>
                  </a:lnTo>
                  <a:lnTo>
                    <a:pt x="360876" y="736111"/>
                  </a:lnTo>
                  <a:lnTo>
                    <a:pt x="319470" y="755005"/>
                  </a:lnTo>
                  <a:lnTo>
                    <a:pt x="276870" y="771629"/>
                  </a:lnTo>
                  <a:lnTo>
                    <a:pt x="233153" y="785906"/>
                  </a:lnTo>
                  <a:lnTo>
                    <a:pt x="188396" y="797760"/>
                  </a:lnTo>
                  <a:lnTo>
                    <a:pt x="142676" y="807114"/>
                  </a:lnTo>
                  <a:lnTo>
                    <a:pt x="96070" y="813890"/>
                  </a:lnTo>
                  <a:lnTo>
                    <a:pt x="48654" y="818012"/>
                  </a:lnTo>
                  <a:lnTo>
                    <a:pt x="505" y="819404"/>
                  </a:lnTo>
                  <a:lnTo>
                    <a:pt x="337" y="819404"/>
                  </a:lnTo>
                  <a:lnTo>
                    <a:pt x="168" y="819404"/>
                  </a:lnTo>
                  <a:lnTo>
                    <a:pt x="0" y="819404"/>
                  </a:lnTo>
                  <a:lnTo>
                    <a:pt x="506" y="0"/>
                  </a:lnTo>
                  <a:lnTo>
                    <a:pt x="819949" y="0"/>
                  </a:lnTo>
                  <a:close/>
                </a:path>
              </a:pathLst>
            </a:custGeom>
            <a:ln w="12699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6" y="6095"/>
              <a:ext cx="1784604" cy="178307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8821" y="21081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09" y="708461"/>
                  </a:lnTo>
                  <a:lnTo>
                    <a:pt x="20981" y="662500"/>
                  </a:lnTo>
                  <a:lnTo>
                    <a:pt x="32484" y="617462"/>
                  </a:lnTo>
                  <a:lnTo>
                    <a:pt x="46346" y="573417"/>
                  </a:lnTo>
                  <a:lnTo>
                    <a:pt x="62495" y="530438"/>
                  </a:lnTo>
                  <a:lnTo>
                    <a:pt x="80860" y="488596"/>
                  </a:lnTo>
                  <a:lnTo>
                    <a:pt x="101369" y="447964"/>
                  </a:lnTo>
                  <a:lnTo>
                    <a:pt x="123949" y="408613"/>
                  </a:lnTo>
                  <a:lnTo>
                    <a:pt x="148530" y="370615"/>
                  </a:lnTo>
                  <a:lnTo>
                    <a:pt x="175039" y="334042"/>
                  </a:lnTo>
                  <a:lnTo>
                    <a:pt x="203404" y="298966"/>
                  </a:lnTo>
                  <a:lnTo>
                    <a:pt x="233553" y="265459"/>
                  </a:lnTo>
                  <a:lnTo>
                    <a:pt x="265416" y="233593"/>
                  </a:lnTo>
                  <a:lnTo>
                    <a:pt x="298919" y="203439"/>
                  </a:lnTo>
                  <a:lnTo>
                    <a:pt x="333991" y="175070"/>
                  </a:lnTo>
                  <a:lnTo>
                    <a:pt x="370561" y="148557"/>
                  </a:lnTo>
                  <a:lnTo>
                    <a:pt x="408556" y="123973"/>
                  </a:lnTo>
                  <a:lnTo>
                    <a:pt x="447904" y="101388"/>
                  </a:lnTo>
                  <a:lnTo>
                    <a:pt x="488534" y="80876"/>
                  </a:lnTo>
                  <a:lnTo>
                    <a:pt x="530373" y="62508"/>
                  </a:lnTo>
                  <a:lnTo>
                    <a:pt x="573351" y="46355"/>
                  </a:lnTo>
                  <a:lnTo>
                    <a:pt x="617394" y="32490"/>
                  </a:lnTo>
                  <a:lnTo>
                    <a:pt x="662432" y="20985"/>
                  </a:lnTo>
                  <a:lnTo>
                    <a:pt x="708393" y="11912"/>
                  </a:lnTo>
                  <a:lnTo>
                    <a:pt x="755204" y="5342"/>
                  </a:lnTo>
                  <a:lnTo>
                    <a:pt x="802793" y="1347"/>
                  </a:lnTo>
                  <a:lnTo>
                    <a:pt x="851090" y="0"/>
                  </a:lnTo>
                  <a:lnTo>
                    <a:pt x="899386" y="1347"/>
                  </a:lnTo>
                  <a:lnTo>
                    <a:pt x="946976" y="5342"/>
                  </a:lnTo>
                  <a:lnTo>
                    <a:pt x="993786" y="11912"/>
                  </a:lnTo>
                  <a:lnTo>
                    <a:pt x="1039746" y="20985"/>
                  </a:lnTo>
                  <a:lnTo>
                    <a:pt x="1084783" y="32490"/>
                  </a:lnTo>
                  <a:lnTo>
                    <a:pt x="1128825" y="46355"/>
                  </a:lnTo>
                  <a:lnTo>
                    <a:pt x="1171801" y="62508"/>
                  </a:lnTo>
                  <a:lnTo>
                    <a:pt x="1213639" y="80876"/>
                  </a:lnTo>
                  <a:lnTo>
                    <a:pt x="1254268" y="101388"/>
                  </a:lnTo>
                  <a:lnTo>
                    <a:pt x="1293614" y="123973"/>
                  </a:lnTo>
                  <a:lnTo>
                    <a:pt x="1331607" y="148557"/>
                  </a:lnTo>
                  <a:lnTo>
                    <a:pt x="1368174" y="175070"/>
                  </a:lnTo>
                  <a:lnTo>
                    <a:pt x="1403245" y="203439"/>
                  </a:lnTo>
                  <a:lnTo>
                    <a:pt x="1436746" y="233593"/>
                  </a:lnTo>
                  <a:lnTo>
                    <a:pt x="1468606" y="265459"/>
                  </a:lnTo>
                  <a:lnTo>
                    <a:pt x="1498754" y="298966"/>
                  </a:lnTo>
                  <a:lnTo>
                    <a:pt x="1527117" y="334042"/>
                  </a:lnTo>
                  <a:lnTo>
                    <a:pt x="1553624" y="370615"/>
                  </a:lnTo>
                  <a:lnTo>
                    <a:pt x="1578203" y="408613"/>
                  </a:lnTo>
                  <a:lnTo>
                    <a:pt x="1600782" y="447964"/>
                  </a:lnTo>
                  <a:lnTo>
                    <a:pt x="1621289" y="488596"/>
                  </a:lnTo>
                  <a:lnTo>
                    <a:pt x="1639653" y="530438"/>
                  </a:lnTo>
                  <a:lnTo>
                    <a:pt x="1655801" y="573417"/>
                  </a:lnTo>
                  <a:lnTo>
                    <a:pt x="1669661" y="617462"/>
                  </a:lnTo>
                  <a:lnTo>
                    <a:pt x="1681163" y="662500"/>
                  </a:lnTo>
                  <a:lnTo>
                    <a:pt x="1690234" y="708461"/>
                  </a:lnTo>
                  <a:lnTo>
                    <a:pt x="1696802" y="755271"/>
                  </a:lnTo>
                  <a:lnTo>
                    <a:pt x="1700795" y="802859"/>
                  </a:lnTo>
                  <a:lnTo>
                    <a:pt x="1702142" y="851154"/>
                  </a:lnTo>
                  <a:lnTo>
                    <a:pt x="1700795" y="899447"/>
                  </a:lnTo>
                  <a:lnTo>
                    <a:pt x="1696802" y="947034"/>
                  </a:lnTo>
                  <a:lnTo>
                    <a:pt x="1690234" y="993843"/>
                  </a:lnTo>
                  <a:lnTo>
                    <a:pt x="1681163" y="1039800"/>
                  </a:lnTo>
                  <a:lnTo>
                    <a:pt x="1669661" y="1084835"/>
                  </a:lnTo>
                  <a:lnTo>
                    <a:pt x="1655801" y="1128876"/>
                  </a:lnTo>
                  <a:lnTo>
                    <a:pt x="1639653" y="1171850"/>
                  </a:lnTo>
                  <a:lnTo>
                    <a:pt x="1621289" y="1213687"/>
                  </a:lnTo>
                  <a:lnTo>
                    <a:pt x="1600782" y="1254314"/>
                  </a:lnTo>
                  <a:lnTo>
                    <a:pt x="1578203" y="1293659"/>
                  </a:lnTo>
                  <a:lnTo>
                    <a:pt x="1553624" y="1331651"/>
                  </a:lnTo>
                  <a:lnTo>
                    <a:pt x="1527117" y="1368218"/>
                  </a:lnTo>
                  <a:lnTo>
                    <a:pt x="1498754" y="1403287"/>
                  </a:lnTo>
                  <a:lnTo>
                    <a:pt x="1468606" y="1436788"/>
                  </a:lnTo>
                  <a:lnTo>
                    <a:pt x="1436746" y="1468647"/>
                  </a:lnTo>
                  <a:lnTo>
                    <a:pt x="1403245" y="1498795"/>
                  </a:lnTo>
                  <a:lnTo>
                    <a:pt x="1368174" y="1527157"/>
                  </a:lnTo>
                  <a:lnTo>
                    <a:pt x="1331607" y="1553664"/>
                  </a:lnTo>
                  <a:lnTo>
                    <a:pt x="1293614" y="1578242"/>
                  </a:lnTo>
                  <a:lnTo>
                    <a:pt x="1254268" y="1600821"/>
                  </a:lnTo>
                  <a:lnTo>
                    <a:pt x="1213639" y="1621328"/>
                  </a:lnTo>
                  <a:lnTo>
                    <a:pt x="1171801" y="1639691"/>
                  </a:lnTo>
                  <a:lnTo>
                    <a:pt x="1128825" y="1655839"/>
                  </a:lnTo>
                  <a:lnTo>
                    <a:pt x="1084783" y="1669700"/>
                  </a:lnTo>
                  <a:lnTo>
                    <a:pt x="1039746" y="1681201"/>
                  </a:lnTo>
                  <a:lnTo>
                    <a:pt x="993786" y="1690272"/>
                  </a:lnTo>
                  <a:lnTo>
                    <a:pt x="946976" y="1696840"/>
                  </a:lnTo>
                  <a:lnTo>
                    <a:pt x="899386" y="1700833"/>
                  </a:lnTo>
                  <a:lnTo>
                    <a:pt x="851090" y="1702181"/>
                  </a:lnTo>
                  <a:lnTo>
                    <a:pt x="802793" y="1700833"/>
                  </a:lnTo>
                  <a:lnTo>
                    <a:pt x="755204" y="1696840"/>
                  </a:lnTo>
                  <a:lnTo>
                    <a:pt x="708393" y="1690272"/>
                  </a:lnTo>
                  <a:lnTo>
                    <a:pt x="662432" y="1681201"/>
                  </a:lnTo>
                  <a:lnTo>
                    <a:pt x="617394" y="1669700"/>
                  </a:lnTo>
                  <a:lnTo>
                    <a:pt x="573351" y="1655839"/>
                  </a:lnTo>
                  <a:lnTo>
                    <a:pt x="530373" y="1639691"/>
                  </a:lnTo>
                  <a:lnTo>
                    <a:pt x="488534" y="1621328"/>
                  </a:lnTo>
                  <a:lnTo>
                    <a:pt x="447904" y="1600821"/>
                  </a:lnTo>
                  <a:lnTo>
                    <a:pt x="408556" y="1578242"/>
                  </a:lnTo>
                  <a:lnTo>
                    <a:pt x="370561" y="1553664"/>
                  </a:lnTo>
                  <a:lnTo>
                    <a:pt x="333991" y="1527157"/>
                  </a:lnTo>
                  <a:lnTo>
                    <a:pt x="298919" y="1498795"/>
                  </a:lnTo>
                  <a:lnTo>
                    <a:pt x="265416" y="1468647"/>
                  </a:lnTo>
                  <a:lnTo>
                    <a:pt x="233553" y="1436788"/>
                  </a:lnTo>
                  <a:lnTo>
                    <a:pt x="203404" y="1403287"/>
                  </a:lnTo>
                  <a:lnTo>
                    <a:pt x="175039" y="1368218"/>
                  </a:lnTo>
                  <a:lnTo>
                    <a:pt x="148530" y="1331651"/>
                  </a:lnTo>
                  <a:lnTo>
                    <a:pt x="123949" y="1293659"/>
                  </a:lnTo>
                  <a:lnTo>
                    <a:pt x="101369" y="1254314"/>
                  </a:lnTo>
                  <a:lnTo>
                    <a:pt x="80860" y="1213687"/>
                  </a:lnTo>
                  <a:lnTo>
                    <a:pt x="62495" y="1171850"/>
                  </a:lnTo>
                  <a:lnTo>
                    <a:pt x="46346" y="1128876"/>
                  </a:lnTo>
                  <a:lnTo>
                    <a:pt x="32484" y="1084835"/>
                  </a:lnTo>
                  <a:lnTo>
                    <a:pt x="20981" y="1039800"/>
                  </a:lnTo>
                  <a:lnTo>
                    <a:pt x="11909" y="993843"/>
                  </a:lnTo>
                  <a:lnTo>
                    <a:pt x="5341" y="947034"/>
                  </a:lnTo>
                  <a:lnTo>
                    <a:pt x="1347" y="899447"/>
                  </a:lnTo>
                  <a:lnTo>
                    <a:pt x="0" y="851154"/>
                  </a:lnTo>
                  <a:close/>
                </a:path>
              </a:pathLst>
            </a:custGeom>
            <a:ln w="27305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9164" y="1043939"/>
              <a:ext cx="1159764" cy="115366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318" y="1050633"/>
              <a:ext cx="1116813" cy="111153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7318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7" y="204634"/>
                  </a:moveTo>
                  <a:lnTo>
                    <a:pt x="149786" y="168741"/>
                  </a:lnTo>
                  <a:lnTo>
                    <a:pt x="183516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6" y="40547"/>
                  </a:lnTo>
                  <a:lnTo>
                    <a:pt x="380539" y="25331"/>
                  </a:lnTo>
                  <a:lnTo>
                    <a:pt x="423971" y="13644"/>
                  </a:lnTo>
                  <a:lnTo>
                    <a:pt x="468197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8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8" y="50083"/>
                  </a:lnTo>
                  <a:lnTo>
                    <a:pt x="822331" y="71238"/>
                  </a:lnTo>
                  <a:lnTo>
                    <a:pt x="863109" y="96162"/>
                  </a:lnTo>
                  <a:lnTo>
                    <a:pt x="902328" y="124878"/>
                  </a:lnTo>
                  <a:lnTo>
                    <a:pt x="939023" y="156757"/>
                  </a:lnTo>
                  <a:lnTo>
                    <a:pt x="972366" y="190998"/>
                  </a:lnTo>
                  <a:lnTo>
                    <a:pt x="1002326" y="227366"/>
                  </a:lnTo>
                  <a:lnTo>
                    <a:pt x="1028875" y="265625"/>
                  </a:lnTo>
                  <a:lnTo>
                    <a:pt x="1051985" y="305541"/>
                  </a:lnTo>
                  <a:lnTo>
                    <a:pt x="1071627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5" y="611617"/>
                  </a:lnTo>
                  <a:lnTo>
                    <a:pt x="1109608" y="656333"/>
                  </a:lnTo>
                  <a:lnTo>
                    <a:pt x="1100474" y="700593"/>
                  </a:lnTo>
                  <a:lnTo>
                    <a:pt x="1087614" y="744160"/>
                  </a:lnTo>
                  <a:lnTo>
                    <a:pt x="1070999" y="786801"/>
                  </a:lnTo>
                  <a:lnTo>
                    <a:pt x="1050601" y="828281"/>
                  </a:lnTo>
                  <a:lnTo>
                    <a:pt x="1026391" y="868365"/>
                  </a:lnTo>
                  <a:lnTo>
                    <a:pt x="998340" y="906817"/>
                  </a:lnTo>
                  <a:lnTo>
                    <a:pt x="967050" y="942711"/>
                  </a:lnTo>
                  <a:lnTo>
                    <a:pt x="933321" y="975221"/>
                  </a:lnTo>
                  <a:lnTo>
                    <a:pt x="897386" y="1004323"/>
                  </a:lnTo>
                  <a:lnTo>
                    <a:pt x="859481" y="1029991"/>
                  </a:lnTo>
                  <a:lnTo>
                    <a:pt x="819842" y="1052203"/>
                  </a:lnTo>
                  <a:lnTo>
                    <a:pt x="778703" y="1070934"/>
                  </a:lnTo>
                  <a:lnTo>
                    <a:pt x="736301" y="1086160"/>
                  </a:lnTo>
                  <a:lnTo>
                    <a:pt x="692869" y="1097856"/>
                  </a:lnTo>
                  <a:lnTo>
                    <a:pt x="648644" y="1105999"/>
                  </a:lnTo>
                  <a:lnTo>
                    <a:pt x="603861" y="1110565"/>
                  </a:lnTo>
                  <a:lnTo>
                    <a:pt x="558755" y="1111530"/>
                  </a:lnTo>
                  <a:lnTo>
                    <a:pt x="513561" y="1108869"/>
                  </a:lnTo>
                  <a:lnTo>
                    <a:pt x="468514" y="1102558"/>
                  </a:lnTo>
                  <a:lnTo>
                    <a:pt x="423851" y="1092574"/>
                  </a:lnTo>
                  <a:lnTo>
                    <a:pt x="379805" y="1078891"/>
                  </a:lnTo>
                  <a:lnTo>
                    <a:pt x="336613" y="1061487"/>
                  </a:lnTo>
                  <a:lnTo>
                    <a:pt x="294509" y="1040336"/>
                  </a:lnTo>
                  <a:lnTo>
                    <a:pt x="253729" y="1015415"/>
                  </a:lnTo>
                  <a:lnTo>
                    <a:pt x="214509" y="986700"/>
                  </a:lnTo>
                  <a:lnTo>
                    <a:pt x="177813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3" y="806035"/>
                  </a:lnTo>
                  <a:lnTo>
                    <a:pt x="45198" y="764695"/>
                  </a:lnTo>
                  <a:lnTo>
                    <a:pt x="29050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1" y="367355"/>
                  </a:lnTo>
                  <a:lnTo>
                    <a:pt x="45819" y="324701"/>
                  </a:lnTo>
                  <a:lnTo>
                    <a:pt x="66221" y="283206"/>
                  </a:lnTo>
                  <a:lnTo>
                    <a:pt x="90438" y="243105"/>
                  </a:lnTo>
                  <a:lnTo>
                    <a:pt x="118497" y="204634"/>
                  </a:lnTo>
                  <a:close/>
                </a:path>
                <a:path w="1116965" h="1111885">
                  <a:moveTo>
                    <a:pt x="220478" y="286041"/>
                  </a:moveTo>
                  <a:lnTo>
                    <a:pt x="193857" y="323455"/>
                  </a:lnTo>
                  <a:lnTo>
                    <a:pt x="171956" y="362810"/>
                  </a:lnTo>
                  <a:lnTo>
                    <a:pt x="154731" y="403741"/>
                  </a:lnTo>
                  <a:lnTo>
                    <a:pt x="142134" y="445881"/>
                  </a:lnTo>
                  <a:lnTo>
                    <a:pt x="134120" y="488865"/>
                  </a:lnTo>
                  <a:lnTo>
                    <a:pt x="130642" y="532328"/>
                  </a:lnTo>
                  <a:lnTo>
                    <a:pt x="131656" y="575903"/>
                  </a:lnTo>
                  <a:lnTo>
                    <a:pt x="137113" y="619227"/>
                  </a:lnTo>
                  <a:lnTo>
                    <a:pt x="146970" y="661933"/>
                  </a:lnTo>
                  <a:lnTo>
                    <a:pt x="161179" y="703655"/>
                  </a:lnTo>
                  <a:lnTo>
                    <a:pt x="179695" y="744028"/>
                  </a:lnTo>
                  <a:lnTo>
                    <a:pt x="202471" y="782686"/>
                  </a:lnTo>
                  <a:lnTo>
                    <a:pt x="229462" y="819265"/>
                  </a:lnTo>
                  <a:lnTo>
                    <a:pt x="260621" y="853397"/>
                  </a:lnTo>
                  <a:lnTo>
                    <a:pt x="295903" y="884719"/>
                  </a:lnTo>
                  <a:lnTo>
                    <a:pt x="334266" y="912179"/>
                  </a:lnTo>
                  <a:lnTo>
                    <a:pt x="374454" y="934995"/>
                  </a:lnTo>
                  <a:lnTo>
                    <a:pt x="416101" y="953204"/>
                  </a:lnTo>
                  <a:lnTo>
                    <a:pt x="458842" y="966841"/>
                  </a:lnTo>
                  <a:lnTo>
                    <a:pt x="502309" y="975943"/>
                  </a:lnTo>
                  <a:lnTo>
                    <a:pt x="546136" y="980546"/>
                  </a:lnTo>
                  <a:lnTo>
                    <a:pt x="589958" y="980687"/>
                  </a:lnTo>
                  <a:lnTo>
                    <a:pt x="633407" y="976403"/>
                  </a:lnTo>
                  <a:lnTo>
                    <a:pt x="676118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9" y="889862"/>
                  </a:lnTo>
                  <a:lnTo>
                    <a:pt x="865772" y="859785"/>
                  </a:lnTo>
                  <a:lnTo>
                    <a:pt x="896359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2" y="707789"/>
                  </a:lnTo>
                  <a:lnTo>
                    <a:pt x="974710" y="665643"/>
                  </a:lnTo>
                  <a:lnTo>
                    <a:pt x="982725" y="622657"/>
                  </a:lnTo>
                  <a:lnTo>
                    <a:pt x="986204" y="579196"/>
                  </a:lnTo>
                  <a:lnTo>
                    <a:pt x="985192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70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1" y="176583"/>
                  </a:lnTo>
                  <a:lnTo>
                    <a:pt x="700742" y="158375"/>
                  </a:lnTo>
                  <a:lnTo>
                    <a:pt x="658000" y="144737"/>
                  </a:lnTo>
                  <a:lnTo>
                    <a:pt x="614531" y="135635"/>
                  </a:lnTo>
                  <a:lnTo>
                    <a:pt x="570703" y="131032"/>
                  </a:lnTo>
                  <a:lnTo>
                    <a:pt x="526880" y="130891"/>
                  </a:lnTo>
                  <a:lnTo>
                    <a:pt x="483431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9" y="174222"/>
                  </a:lnTo>
                  <a:lnTo>
                    <a:pt x="320681" y="195847"/>
                  </a:lnTo>
                  <a:lnTo>
                    <a:pt x="284588" y="221716"/>
                  </a:lnTo>
                  <a:lnTo>
                    <a:pt x="251064" y="251793"/>
                  </a:lnTo>
                  <a:lnTo>
                    <a:pt x="220478" y="286041"/>
                  </a:lnTo>
                  <a:close/>
                </a:path>
              </a:pathLst>
            </a:custGeom>
            <a:ln w="12700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2875" y="0"/>
              <a:ext cx="8131175" cy="6858000"/>
            </a:xfrm>
            <a:custGeom>
              <a:avLst/>
              <a:gdLst/>
              <a:ahLst/>
              <a:cxnLst/>
              <a:rect l="l" t="t" r="r" b="b"/>
              <a:pathLst>
                <a:path w="8131175" h="6858000">
                  <a:moveTo>
                    <a:pt x="8131175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1175" y="6858000"/>
                  </a:lnTo>
                  <a:lnTo>
                    <a:pt x="81311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5" y="0"/>
              <a:ext cx="155447" cy="6857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4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915085" y="1338707"/>
            <a:ext cx="313055" cy="292100"/>
            <a:chOff x="915085" y="1338707"/>
            <a:chExt cx="313055" cy="292100"/>
          </a:xfrm>
        </p:grpSpPr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1435" y="1413764"/>
              <a:ext cx="210312" cy="21031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15085" y="1338707"/>
              <a:ext cx="312445" cy="291718"/>
            </a:xfrm>
            <a:prstGeom prst="rect">
              <a:avLst/>
            </a:prstGeom>
          </p:spPr>
        </p:pic>
      </p:grpSp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68680" y="2147316"/>
            <a:ext cx="4905756" cy="1014984"/>
          </a:xfrm>
          <a:prstGeom prst="rect">
            <a:avLst/>
          </a:prstGeom>
        </p:spPr>
      </p:pic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222044" y="2297379"/>
            <a:ext cx="5864556" cy="6739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5" dirty="0">
                <a:solidFill>
                  <a:srgbClr val="000000"/>
                </a:solidFill>
                <a:latin typeface="Arial"/>
                <a:cs typeface="Arial"/>
              </a:rPr>
              <a:t>Descriptive</a:t>
            </a:r>
            <a:r>
              <a:rPr sz="430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300" spc="-85" dirty="0" smtClean="0">
                <a:solidFill>
                  <a:srgbClr val="000000"/>
                </a:solidFill>
                <a:latin typeface="Arial"/>
                <a:cs typeface="Arial"/>
              </a:rPr>
              <a:t>Text (II)</a:t>
            </a:r>
            <a:endParaRPr sz="43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362200" y="4685157"/>
            <a:ext cx="607885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latin typeface="Arial"/>
                <a:cs typeface="Arial"/>
              </a:rPr>
              <a:t>By: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5" dirty="0" smtClean="0">
                <a:latin typeface="Arial"/>
                <a:cs typeface="Arial"/>
              </a:rPr>
              <a:t>Miss Anna </a:t>
            </a:r>
            <a:r>
              <a:rPr sz="2800" b="1" spc="-5" dirty="0" err="1" smtClean="0">
                <a:latin typeface="Arial"/>
                <a:cs typeface="Arial"/>
              </a:rPr>
              <a:t>Sipayung</a:t>
            </a:r>
            <a:r>
              <a:rPr sz="2800" b="1" spc="-5" dirty="0" smtClean="0">
                <a:latin typeface="Arial"/>
                <a:cs typeface="Arial"/>
              </a:rPr>
              <a:t>, </a:t>
            </a:r>
            <a:r>
              <a:rPr sz="2800" b="1" spc="-5" dirty="0" err="1" smtClean="0">
                <a:latin typeface="Arial"/>
                <a:cs typeface="Arial"/>
              </a:rPr>
              <a:t>S.Pd</a:t>
            </a:r>
            <a:r>
              <a:rPr sz="2800" b="1" spc="-5" dirty="0" smtClean="0">
                <a:latin typeface="Arial"/>
                <a:cs typeface="Arial"/>
              </a:rPr>
              <a:t>, M.S.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20" name="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248400" y="0"/>
            <a:ext cx="2895600" cy="193128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5085" y="1338707"/>
            <a:ext cx="313055" cy="292100"/>
            <a:chOff x="915085" y="1338707"/>
            <a:chExt cx="313055" cy="2921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1435" y="1413764"/>
              <a:ext cx="210312" cy="21031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5085" y="1338707"/>
              <a:ext cx="312445" cy="291718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2286000" y="256031"/>
            <a:ext cx="4264660" cy="664845"/>
            <a:chOff x="2286000" y="256031"/>
            <a:chExt cx="4264660" cy="66484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86000" y="256031"/>
              <a:ext cx="1502664" cy="66446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07663" y="256031"/>
              <a:ext cx="1485900" cy="66446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15611" y="256031"/>
              <a:ext cx="2034539" cy="664464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097076" y="344169"/>
            <a:ext cx="6673850" cy="45580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4130" algn="ctr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562213"/>
                </a:solidFill>
                <a:latin typeface="Comic Sans MS"/>
                <a:cs typeface="Comic Sans MS"/>
              </a:rPr>
              <a:t>Daniel</a:t>
            </a:r>
            <a:r>
              <a:rPr sz="2800" spc="-15" dirty="0">
                <a:solidFill>
                  <a:srgbClr val="562213"/>
                </a:solidFill>
                <a:latin typeface="Comic Sans MS"/>
                <a:cs typeface="Comic Sans MS"/>
              </a:rPr>
              <a:t> </a:t>
            </a:r>
            <a:r>
              <a:rPr sz="2800" spc="-10" dirty="0">
                <a:solidFill>
                  <a:srgbClr val="562213"/>
                </a:solidFill>
                <a:latin typeface="Comic Sans MS"/>
                <a:cs typeface="Comic Sans MS"/>
              </a:rPr>
              <a:t>Jacob</a:t>
            </a:r>
            <a:r>
              <a:rPr sz="2800" spc="15" dirty="0">
                <a:solidFill>
                  <a:srgbClr val="562213"/>
                </a:solidFill>
                <a:latin typeface="Comic Sans MS"/>
                <a:cs typeface="Comic Sans MS"/>
              </a:rPr>
              <a:t> </a:t>
            </a:r>
            <a:r>
              <a:rPr sz="2800" spc="-10" dirty="0">
                <a:solidFill>
                  <a:srgbClr val="562213"/>
                </a:solidFill>
                <a:latin typeface="Comic Sans MS"/>
                <a:cs typeface="Comic Sans MS"/>
              </a:rPr>
              <a:t>Radcliffe</a:t>
            </a:r>
            <a:endParaRPr sz="2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450">
              <a:latin typeface="Comic Sans MS"/>
              <a:cs typeface="Comic Sans MS"/>
            </a:endParaRPr>
          </a:p>
          <a:p>
            <a:pPr marL="12700" marR="5080" indent="886460" algn="just">
              <a:lnSpc>
                <a:spcPct val="100000"/>
              </a:lnSpc>
            </a:pPr>
            <a:r>
              <a:rPr sz="2800" spc="-5" dirty="0">
                <a:latin typeface="Comic Sans MS"/>
                <a:cs typeface="Comic Sans MS"/>
              </a:rPr>
              <a:t>Daniel </a:t>
            </a:r>
            <a:r>
              <a:rPr sz="2800" dirty="0">
                <a:latin typeface="Comic Sans MS"/>
                <a:cs typeface="Comic Sans MS"/>
              </a:rPr>
              <a:t>Jacob </a:t>
            </a:r>
            <a:r>
              <a:rPr sz="2800" spc="-5" dirty="0">
                <a:latin typeface="Comic Sans MS"/>
                <a:cs typeface="Comic Sans MS"/>
              </a:rPr>
              <a:t>Radcliffe </a:t>
            </a:r>
            <a:r>
              <a:rPr sz="2800" dirty="0">
                <a:latin typeface="Comic Sans MS"/>
                <a:cs typeface="Comic Sans MS"/>
              </a:rPr>
              <a:t>was </a:t>
            </a:r>
            <a:r>
              <a:rPr sz="2800" spc="-10" dirty="0">
                <a:latin typeface="Comic Sans MS"/>
                <a:cs typeface="Comic Sans MS"/>
              </a:rPr>
              <a:t>born in </a:t>
            </a:r>
            <a:r>
              <a:rPr sz="2800" spc="-82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Fulham,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London,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23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July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1989.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his </a:t>
            </a:r>
            <a:r>
              <a:rPr sz="2800" spc="-82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nickname </a:t>
            </a:r>
            <a:r>
              <a:rPr sz="2800" spc="-5" dirty="0">
                <a:latin typeface="Comic Sans MS"/>
                <a:cs typeface="Comic Sans MS"/>
              </a:rPr>
              <a:t>is Dan. He is the only child of 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Alan</a:t>
            </a:r>
            <a:r>
              <a:rPr sz="2800" spc="-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Radcliffe</a:t>
            </a:r>
            <a:r>
              <a:rPr sz="2800" spc="5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and</a:t>
            </a:r>
            <a:r>
              <a:rPr sz="2800" spc="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Marcia</a:t>
            </a:r>
            <a:r>
              <a:rPr sz="2800" spc="3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Gresham.</a:t>
            </a:r>
            <a:endParaRPr sz="2800">
              <a:latin typeface="Comic Sans MS"/>
              <a:cs typeface="Comic Sans MS"/>
            </a:endParaRPr>
          </a:p>
          <a:p>
            <a:pPr marL="12700" marR="6350" indent="886460" algn="just">
              <a:lnSpc>
                <a:spcPct val="100000"/>
              </a:lnSpc>
              <a:spcBef>
                <a:spcPts val="605"/>
              </a:spcBef>
            </a:pPr>
            <a:r>
              <a:rPr sz="2800" spc="-5" dirty="0">
                <a:latin typeface="Comic Sans MS"/>
                <a:cs typeface="Comic Sans MS"/>
              </a:rPr>
              <a:t>Dan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has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white</a:t>
            </a:r>
            <a:r>
              <a:rPr sz="2800" spc="-5" dirty="0">
                <a:latin typeface="Comic Sans MS"/>
                <a:cs typeface="Comic Sans MS"/>
              </a:rPr>
              <a:t> skin,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dark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brown </a:t>
            </a:r>
            <a:r>
              <a:rPr sz="2800" spc="-5" dirty="0">
                <a:latin typeface="Comic Sans MS"/>
                <a:cs typeface="Comic Sans MS"/>
              </a:rPr>
              <a:t> hair, blue </a:t>
            </a:r>
            <a:r>
              <a:rPr sz="2800" dirty="0">
                <a:latin typeface="Comic Sans MS"/>
                <a:cs typeface="Comic Sans MS"/>
              </a:rPr>
              <a:t>eyes, </a:t>
            </a:r>
            <a:r>
              <a:rPr sz="2800" spc="-5" dirty="0">
                <a:latin typeface="Comic Sans MS"/>
                <a:cs typeface="Comic Sans MS"/>
              </a:rPr>
              <a:t>and pointed </a:t>
            </a:r>
            <a:r>
              <a:rPr sz="2800" dirty="0">
                <a:latin typeface="Comic Sans MS"/>
                <a:cs typeface="Comic Sans MS"/>
              </a:rPr>
              <a:t>nose. </a:t>
            </a:r>
            <a:r>
              <a:rPr sz="2800" spc="-10" dirty="0">
                <a:latin typeface="Comic Sans MS"/>
                <a:cs typeface="Comic Sans MS"/>
              </a:rPr>
              <a:t>His </a:t>
            </a:r>
            <a:r>
              <a:rPr sz="2800" spc="-5" dirty="0">
                <a:latin typeface="Comic Sans MS"/>
                <a:cs typeface="Comic Sans MS"/>
              </a:rPr>
              <a:t> height</a:t>
            </a:r>
            <a:r>
              <a:rPr sz="2800" spc="80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is</a:t>
            </a:r>
            <a:r>
              <a:rPr sz="2800" spc="81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about</a:t>
            </a:r>
            <a:r>
              <a:rPr sz="2800" spc="80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168cm.</a:t>
            </a:r>
            <a:r>
              <a:rPr sz="2800" spc="80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He</a:t>
            </a:r>
            <a:r>
              <a:rPr sz="2800" spc="80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is</a:t>
            </a:r>
            <a:r>
              <a:rPr sz="2800" spc="80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a</a:t>
            </a:r>
            <a:r>
              <a:rPr sz="2800" spc="81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loyal, </a:t>
            </a:r>
            <a:r>
              <a:rPr sz="2800" spc="-82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shy,</a:t>
            </a:r>
            <a:r>
              <a:rPr sz="2800" spc="229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down</a:t>
            </a:r>
            <a:r>
              <a:rPr sz="2800" spc="25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to</a:t>
            </a:r>
            <a:r>
              <a:rPr sz="2800" spc="23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earth</a:t>
            </a:r>
            <a:r>
              <a:rPr sz="2800" spc="24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and</a:t>
            </a:r>
            <a:r>
              <a:rPr sz="2800" spc="23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humorous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97076" y="4877180"/>
            <a:ext cx="2047239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566545" algn="l"/>
              </a:tabLst>
            </a:pPr>
            <a:r>
              <a:rPr sz="2800" spc="-5" dirty="0">
                <a:latin typeface="Comic Sans MS"/>
                <a:cs typeface="Comic Sans MS"/>
              </a:rPr>
              <a:t>pe</a:t>
            </a:r>
            <a:r>
              <a:rPr sz="2800" dirty="0">
                <a:latin typeface="Comic Sans MS"/>
                <a:cs typeface="Comic Sans MS"/>
              </a:rPr>
              <a:t>r</a:t>
            </a:r>
            <a:r>
              <a:rPr sz="2800" spc="-5" dirty="0">
                <a:latin typeface="Comic Sans MS"/>
                <a:cs typeface="Comic Sans MS"/>
              </a:rPr>
              <a:t>so</a:t>
            </a:r>
            <a:r>
              <a:rPr sz="2800" spc="-10" dirty="0">
                <a:latin typeface="Comic Sans MS"/>
                <a:cs typeface="Comic Sans MS"/>
              </a:rPr>
              <a:t>n</a:t>
            </a:r>
            <a:r>
              <a:rPr sz="2800" spc="-5" dirty="0">
                <a:latin typeface="Comic Sans MS"/>
                <a:cs typeface="Comic Sans MS"/>
              </a:rPr>
              <a:t>.</a:t>
            </a:r>
            <a:r>
              <a:rPr sz="2800" dirty="0">
                <a:latin typeface="Comic Sans MS"/>
                <a:cs typeface="Comic Sans MS"/>
              </a:rPr>
              <a:t>	</a:t>
            </a:r>
            <a:r>
              <a:rPr sz="2800" spc="-5" dirty="0">
                <a:latin typeface="Comic Sans MS"/>
                <a:cs typeface="Comic Sans MS"/>
              </a:rPr>
              <a:t>He  somewhat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33115" y="5303926"/>
            <a:ext cx="19278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omic Sans MS"/>
                <a:cs typeface="Comic Sans MS"/>
              </a:rPr>
              <a:t>mysterious.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38240" y="5303926"/>
            <a:ext cx="1033144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04775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omic Sans MS"/>
                <a:cs typeface="Comic Sans MS"/>
              </a:rPr>
              <a:t>He </a:t>
            </a:r>
            <a:r>
              <a:rPr sz="2800" spc="-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racing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82466" y="4877180"/>
            <a:ext cx="428625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  <a:tabLst>
                <a:tab pos="636905" algn="l"/>
                <a:tab pos="1637664" algn="l"/>
                <a:tab pos="3683635" algn="l"/>
              </a:tabLst>
            </a:pPr>
            <a:r>
              <a:rPr sz="2800" dirty="0">
                <a:latin typeface="Comic Sans MS"/>
                <a:cs typeface="Comic Sans MS"/>
              </a:rPr>
              <a:t>i</a:t>
            </a:r>
            <a:r>
              <a:rPr sz="2800" spc="-5" dirty="0">
                <a:latin typeface="Comic Sans MS"/>
                <a:cs typeface="Comic Sans MS"/>
              </a:rPr>
              <a:t>s</a:t>
            </a:r>
            <a:r>
              <a:rPr sz="2800" dirty="0">
                <a:latin typeface="Comic Sans MS"/>
                <a:cs typeface="Comic Sans MS"/>
              </a:rPr>
              <a:t>	</a:t>
            </a:r>
            <a:r>
              <a:rPr sz="2800" spc="-5" dirty="0">
                <a:latin typeface="Comic Sans MS"/>
                <a:cs typeface="Comic Sans MS"/>
              </a:rPr>
              <a:t>also</a:t>
            </a:r>
            <a:r>
              <a:rPr sz="2800" dirty="0">
                <a:latin typeface="Comic Sans MS"/>
                <a:cs typeface="Comic Sans MS"/>
              </a:rPr>
              <a:t>	</a:t>
            </a:r>
            <a:r>
              <a:rPr sz="2800" spc="-10" dirty="0">
                <a:latin typeface="Comic Sans MS"/>
                <a:cs typeface="Comic Sans MS"/>
              </a:rPr>
              <a:t>i</a:t>
            </a:r>
            <a:r>
              <a:rPr sz="2800" dirty="0">
                <a:latin typeface="Comic Sans MS"/>
                <a:cs typeface="Comic Sans MS"/>
              </a:rPr>
              <a:t>n</a:t>
            </a:r>
            <a:r>
              <a:rPr sz="2800" spc="5" dirty="0">
                <a:latin typeface="Comic Sans MS"/>
                <a:cs typeface="Comic Sans MS"/>
              </a:rPr>
              <a:t>t</a:t>
            </a:r>
            <a:r>
              <a:rPr sz="2800" spc="-5" dirty="0">
                <a:latin typeface="Comic Sans MS"/>
                <a:cs typeface="Comic Sans MS"/>
              </a:rPr>
              <a:t>ellig</a:t>
            </a:r>
            <a:r>
              <a:rPr sz="2800" dirty="0">
                <a:latin typeface="Comic Sans MS"/>
                <a:cs typeface="Comic Sans MS"/>
              </a:rPr>
              <a:t>e</a:t>
            </a:r>
            <a:r>
              <a:rPr sz="2800" spc="-10" dirty="0">
                <a:latin typeface="Comic Sans MS"/>
                <a:cs typeface="Comic Sans MS"/>
              </a:rPr>
              <a:t>n</a:t>
            </a:r>
            <a:r>
              <a:rPr sz="2800" spc="-5" dirty="0">
                <a:latin typeface="Comic Sans MS"/>
                <a:cs typeface="Comic Sans MS"/>
              </a:rPr>
              <a:t>t</a:t>
            </a:r>
            <a:r>
              <a:rPr sz="2800" dirty="0">
                <a:latin typeface="Comic Sans MS"/>
                <a:cs typeface="Comic Sans MS"/>
              </a:rPr>
              <a:t>	</a:t>
            </a:r>
            <a:r>
              <a:rPr sz="2800" spc="-5" dirty="0">
                <a:latin typeface="Comic Sans MS"/>
                <a:cs typeface="Comic Sans MS"/>
              </a:rPr>
              <a:t>and</a:t>
            </a:r>
            <a:endParaRPr sz="2800">
              <a:latin typeface="Comic Sans MS"/>
              <a:cs typeface="Comic Sans MS"/>
            </a:endParaRPr>
          </a:p>
          <a:p>
            <a:pPr marR="5080" algn="r">
              <a:lnSpc>
                <a:spcPct val="100000"/>
              </a:lnSpc>
            </a:pPr>
            <a:r>
              <a:rPr sz="2800" spc="-5" dirty="0">
                <a:latin typeface="Comic Sans MS"/>
                <a:cs typeface="Comic Sans MS"/>
              </a:rPr>
              <a:t>loves</a:t>
            </a:r>
            <a:endParaRPr sz="2800">
              <a:latin typeface="Comic Sans MS"/>
              <a:cs typeface="Comic Sans MS"/>
            </a:endParaRPr>
          </a:p>
          <a:p>
            <a:pPr marR="5080" algn="r">
              <a:lnSpc>
                <a:spcPct val="100000"/>
              </a:lnSpc>
            </a:pPr>
            <a:r>
              <a:rPr sz="2800" spc="-5" dirty="0">
                <a:latin typeface="Comic Sans MS"/>
                <a:cs typeface="Comic Sans MS"/>
              </a:rPr>
              <a:t>and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97076" y="5730951"/>
            <a:ext cx="424688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839595" algn="l"/>
                <a:tab pos="3569970" algn="l"/>
              </a:tabLst>
            </a:pPr>
            <a:r>
              <a:rPr sz="2800" spc="-10" dirty="0">
                <a:latin typeface="Comic Sans MS"/>
                <a:cs typeface="Comic Sans MS"/>
              </a:rPr>
              <a:t>foo</a:t>
            </a:r>
            <a:r>
              <a:rPr sz="2800" spc="10" dirty="0">
                <a:latin typeface="Comic Sans MS"/>
                <a:cs typeface="Comic Sans MS"/>
              </a:rPr>
              <a:t>t</a:t>
            </a:r>
            <a:r>
              <a:rPr sz="2800" spc="-10" dirty="0">
                <a:latin typeface="Comic Sans MS"/>
                <a:cs typeface="Comic Sans MS"/>
              </a:rPr>
              <a:t>ball</a:t>
            </a:r>
            <a:r>
              <a:rPr sz="2800" spc="-5" dirty="0">
                <a:latin typeface="Comic Sans MS"/>
                <a:cs typeface="Comic Sans MS"/>
              </a:rPr>
              <a:t>,</a:t>
            </a:r>
            <a:r>
              <a:rPr sz="2800" dirty="0">
                <a:latin typeface="Comic Sans MS"/>
                <a:cs typeface="Comic Sans MS"/>
              </a:rPr>
              <a:t>	</a:t>
            </a:r>
            <a:r>
              <a:rPr sz="2800" spc="-5" dirty="0">
                <a:latin typeface="Comic Sans MS"/>
                <a:cs typeface="Comic Sans MS"/>
              </a:rPr>
              <a:t>Formula</a:t>
            </a:r>
            <a:r>
              <a:rPr sz="2800" dirty="0">
                <a:latin typeface="Comic Sans MS"/>
                <a:cs typeface="Comic Sans MS"/>
              </a:rPr>
              <a:t>	</a:t>
            </a:r>
            <a:r>
              <a:rPr sz="2800" spc="-10" dirty="0">
                <a:latin typeface="Comic Sans MS"/>
                <a:cs typeface="Comic Sans MS"/>
              </a:rPr>
              <a:t>One  </a:t>
            </a:r>
            <a:r>
              <a:rPr sz="2800" spc="-5" dirty="0">
                <a:latin typeface="Comic Sans MS"/>
                <a:cs typeface="Comic Sans MS"/>
              </a:rPr>
              <a:t>gymnastics.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848600" y="3429000"/>
            <a:ext cx="457200" cy="3048000"/>
          </a:xfrm>
          <a:custGeom>
            <a:avLst/>
            <a:gdLst/>
            <a:ahLst/>
            <a:cxnLst/>
            <a:rect l="l" t="t" r="r" b="b"/>
            <a:pathLst>
              <a:path w="457200" h="3048000">
                <a:moveTo>
                  <a:pt x="0" y="0"/>
                </a:moveTo>
                <a:lnTo>
                  <a:pt x="72249" y="1938"/>
                </a:lnTo>
                <a:lnTo>
                  <a:pt x="135002" y="7339"/>
                </a:lnTo>
                <a:lnTo>
                  <a:pt x="184489" y="15581"/>
                </a:lnTo>
                <a:lnTo>
                  <a:pt x="228600" y="38100"/>
                </a:lnTo>
                <a:lnTo>
                  <a:pt x="228600" y="1485900"/>
                </a:lnTo>
                <a:lnTo>
                  <a:pt x="240255" y="1497957"/>
                </a:lnTo>
                <a:lnTo>
                  <a:pt x="272710" y="1508418"/>
                </a:lnTo>
                <a:lnTo>
                  <a:pt x="322197" y="1516660"/>
                </a:lnTo>
                <a:lnTo>
                  <a:pt x="384950" y="1522061"/>
                </a:lnTo>
                <a:lnTo>
                  <a:pt x="457200" y="1524000"/>
                </a:lnTo>
                <a:lnTo>
                  <a:pt x="384950" y="1525938"/>
                </a:lnTo>
                <a:lnTo>
                  <a:pt x="322197" y="1531339"/>
                </a:lnTo>
                <a:lnTo>
                  <a:pt x="272710" y="1539581"/>
                </a:lnTo>
                <a:lnTo>
                  <a:pt x="240255" y="1550042"/>
                </a:lnTo>
                <a:lnTo>
                  <a:pt x="228600" y="1562100"/>
                </a:lnTo>
                <a:lnTo>
                  <a:pt x="228600" y="3009900"/>
                </a:lnTo>
                <a:lnTo>
                  <a:pt x="184489" y="3032402"/>
                </a:lnTo>
                <a:lnTo>
                  <a:pt x="135002" y="3040649"/>
                </a:lnTo>
                <a:lnTo>
                  <a:pt x="72249" y="3046057"/>
                </a:lnTo>
                <a:lnTo>
                  <a:pt x="0" y="304800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48600" y="1447800"/>
            <a:ext cx="457200" cy="1600200"/>
          </a:xfrm>
          <a:custGeom>
            <a:avLst/>
            <a:gdLst/>
            <a:ahLst/>
            <a:cxnLst/>
            <a:rect l="l" t="t" r="r" b="b"/>
            <a:pathLst>
              <a:path w="457200" h="1600200">
                <a:moveTo>
                  <a:pt x="0" y="0"/>
                </a:moveTo>
                <a:lnTo>
                  <a:pt x="72249" y="1938"/>
                </a:lnTo>
                <a:lnTo>
                  <a:pt x="135002" y="7339"/>
                </a:lnTo>
                <a:lnTo>
                  <a:pt x="184489" y="15581"/>
                </a:lnTo>
                <a:lnTo>
                  <a:pt x="228600" y="38100"/>
                </a:lnTo>
                <a:lnTo>
                  <a:pt x="228600" y="762000"/>
                </a:lnTo>
                <a:lnTo>
                  <a:pt x="240255" y="774057"/>
                </a:lnTo>
                <a:lnTo>
                  <a:pt x="272710" y="784518"/>
                </a:lnTo>
                <a:lnTo>
                  <a:pt x="322197" y="792760"/>
                </a:lnTo>
                <a:lnTo>
                  <a:pt x="384950" y="798161"/>
                </a:lnTo>
                <a:lnTo>
                  <a:pt x="457200" y="800100"/>
                </a:lnTo>
                <a:lnTo>
                  <a:pt x="384950" y="802038"/>
                </a:lnTo>
                <a:lnTo>
                  <a:pt x="322197" y="807439"/>
                </a:lnTo>
                <a:lnTo>
                  <a:pt x="272710" y="815681"/>
                </a:lnTo>
                <a:lnTo>
                  <a:pt x="240255" y="826142"/>
                </a:lnTo>
                <a:lnTo>
                  <a:pt x="228600" y="838200"/>
                </a:lnTo>
                <a:lnTo>
                  <a:pt x="228600" y="1562100"/>
                </a:lnTo>
                <a:lnTo>
                  <a:pt x="184489" y="1584618"/>
                </a:lnTo>
                <a:lnTo>
                  <a:pt x="135002" y="1592860"/>
                </a:lnTo>
                <a:lnTo>
                  <a:pt x="72249" y="1598261"/>
                </a:lnTo>
                <a:lnTo>
                  <a:pt x="0" y="160020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531655" y="1478025"/>
            <a:ext cx="450215" cy="2044064"/>
          </a:xfrm>
          <a:prstGeom prst="rect">
            <a:avLst/>
          </a:prstGeom>
        </p:spPr>
        <p:txBody>
          <a:bodyPr vert="vert" wrap="square" lIns="0" tIns="438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2400" b="1" spc="-5" dirty="0">
                <a:latin typeface="Comic Sans MS"/>
                <a:cs typeface="Comic Sans MS"/>
              </a:rPr>
              <a:t>Identification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408719" y="4346828"/>
            <a:ext cx="450215" cy="1664970"/>
          </a:xfrm>
          <a:prstGeom prst="rect">
            <a:avLst/>
          </a:prstGeom>
        </p:spPr>
        <p:txBody>
          <a:bodyPr vert="vert" wrap="square" lIns="0" tIns="438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2400" b="1" spc="-5" dirty="0">
                <a:latin typeface="Comic Sans MS"/>
                <a:cs typeface="Comic Sans MS"/>
              </a:rPr>
              <a:t>Description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339" y="0"/>
            <a:ext cx="9147810" cy="6861175"/>
            <a:chOff x="-3339" y="0"/>
            <a:chExt cx="9147810" cy="68611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010" y="3556"/>
              <a:ext cx="820419" cy="819785"/>
            </a:xfrm>
            <a:custGeom>
              <a:avLst/>
              <a:gdLst/>
              <a:ahLst/>
              <a:cxnLst/>
              <a:rect l="l" t="t" r="r" b="b"/>
              <a:pathLst>
                <a:path w="820419" h="819785">
                  <a:moveTo>
                    <a:pt x="819949" y="0"/>
                  </a:moveTo>
                  <a:lnTo>
                    <a:pt x="506" y="0"/>
                  </a:lnTo>
                  <a:lnTo>
                    <a:pt x="0" y="819404"/>
                  </a:lnTo>
                  <a:lnTo>
                    <a:pt x="505" y="819404"/>
                  </a:lnTo>
                  <a:lnTo>
                    <a:pt x="48654" y="818012"/>
                  </a:lnTo>
                  <a:lnTo>
                    <a:pt x="96070" y="813890"/>
                  </a:lnTo>
                  <a:lnTo>
                    <a:pt x="142676" y="807114"/>
                  </a:lnTo>
                  <a:lnTo>
                    <a:pt x="188396" y="797760"/>
                  </a:lnTo>
                  <a:lnTo>
                    <a:pt x="233153" y="785906"/>
                  </a:lnTo>
                  <a:lnTo>
                    <a:pt x="276870" y="771629"/>
                  </a:lnTo>
                  <a:lnTo>
                    <a:pt x="319470" y="755005"/>
                  </a:lnTo>
                  <a:lnTo>
                    <a:pt x="360876" y="736111"/>
                  </a:lnTo>
                  <a:lnTo>
                    <a:pt x="401012" y="715024"/>
                  </a:lnTo>
                  <a:lnTo>
                    <a:pt x="439800" y="691821"/>
                  </a:lnTo>
                  <a:lnTo>
                    <a:pt x="477163" y="666580"/>
                  </a:lnTo>
                  <a:lnTo>
                    <a:pt x="513026" y="639376"/>
                  </a:lnTo>
                  <a:lnTo>
                    <a:pt x="547310" y="610287"/>
                  </a:lnTo>
                  <a:lnTo>
                    <a:pt x="579940" y="579389"/>
                  </a:lnTo>
                  <a:lnTo>
                    <a:pt x="610838" y="546760"/>
                  </a:lnTo>
                  <a:lnTo>
                    <a:pt x="639927" y="512477"/>
                  </a:lnTo>
                  <a:lnTo>
                    <a:pt x="667130" y="476615"/>
                  </a:lnTo>
                  <a:lnTo>
                    <a:pt x="692372" y="439253"/>
                  </a:lnTo>
                  <a:lnTo>
                    <a:pt x="715574" y="400467"/>
                  </a:lnTo>
                  <a:lnTo>
                    <a:pt x="736660" y="360334"/>
                  </a:lnTo>
                  <a:lnTo>
                    <a:pt x="755553" y="318930"/>
                  </a:lnTo>
                  <a:lnTo>
                    <a:pt x="772177" y="276333"/>
                  </a:lnTo>
                  <a:lnTo>
                    <a:pt x="786454" y="232620"/>
                  </a:lnTo>
                  <a:lnTo>
                    <a:pt x="798307" y="187868"/>
                  </a:lnTo>
                  <a:lnTo>
                    <a:pt x="807660" y="142152"/>
                  </a:lnTo>
                  <a:lnTo>
                    <a:pt x="814436" y="95551"/>
                  </a:lnTo>
                  <a:lnTo>
                    <a:pt x="818558" y="48141"/>
                  </a:lnTo>
                  <a:lnTo>
                    <a:pt x="819949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10" y="3556"/>
              <a:ext cx="820419" cy="819785"/>
            </a:xfrm>
            <a:custGeom>
              <a:avLst/>
              <a:gdLst/>
              <a:ahLst/>
              <a:cxnLst/>
              <a:rect l="l" t="t" r="r" b="b"/>
              <a:pathLst>
                <a:path w="820419" h="819785">
                  <a:moveTo>
                    <a:pt x="819949" y="0"/>
                  </a:moveTo>
                  <a:lnTo>
                    <a:pt x="818558" y="48141"/>
                  </a:lnTo>
                  <a:lnTo>
                    <a:pt x="814436" y="95551"/>
                  </a:lnTo>
                  <a:lnTo>
                    <a:pt x="807660" y="142152"/>
                  </a:lnTo>
                  <a:lnTo>
                    <a:pt x="798307" y="187868"/>
                  </a:lnTo>
                  <a:lnTo>
                    <a:pt x="786454" y="232620"/>
                  </a:lnTo>
                  <a:lnTo>
                    <a:pt x="772177" y="276333"/>
                  </a:lnTo>
                  <a:lnTo>
                    <a:pt x="755553" y="318930"/>
                  </a:lnTo>
                  <a:lnTo>
                    <a:pt x="736660" y="360334"/>
                  </a:lnTo>
                  <a:lnTo>
                    <a:pt x="715574" y="400467"/>
                  </a:lnTo>
                  <a:lnTo>
                    <a:pt x="692372" y="439253"/>
                  </a:lnTo>
                  <a:lnTo>
                    <a:pt x="667130" y="476615"/>
                  </a:lnTo>
                  <a:lnTo>
                    <a:pt x="639927" y="512477"/>
                  </a:lnTo>
                  <a:lnTo>
                    <a:pt x="610838" y="546760"/>
                  </a:lnTo>
                  <a:lnTo>
                    <a:pt x="579940" y="579389"/>
                  </a:lnTo>
                  <a:lnTo>
                    <a:pt x="547310" y="610287"/>
                  </a:lnTo>
                  <a:lnTo>
                    <a:pt x="513026" y="639376"/>
                  </a:lnTo>
                  <a:lnTo>
                    <a:pt x="477163" y="666580"/>
                  </a:lnTo>
                  <a:lnTo>
                    <a:pt x="439800" y="691821"/>
                  </a:lnTo>
                  <a:lnTo>
                    <a:pt x="401012" y="715024"/>
                  </a:lnTo>
                  <a:lnTo>
                    <a:pt x="360876" y="736111"/>
                  </a:lnTo>
                  <a:lnTo>
                    <a:pt x="319470" y="755005"/>
                  </a:lnTo>
                  <a:lnTo>
                    <a:pt x="276870" y="771629"/>
                  </a:lnTo>
                  <a:lnTo>
                    <a:pt x="233153" y="785906"/>
                  </a:lnTo>
                  <a:lnTo>
                    <a:pt x="188396" y="797760"/>
                  </a:lnTo>
                  <a:lnTo>
                    <a:pt x="142676" y="807114"/>
                  </a:lnTo>
                  <a:lnTo>
                    <a:pt x="96070" y="813890"/>
                  </a:lnTo>
                  <a:lnTo>
                    <a:pt x="48654" y="818012"/>
                  </a:lnTo>
                  <a:lnTo>
                    <a:pt x="505" y="819404"/>
                  </a:lnTo>
                  <a:lnTo>
                    <a:pt x="337" y="819404"/>
                  </a:lnTo>
                  <a:lnTo>
                    <a:pt x="168" y="819404"/>
                  </a:lnTo>
                  <a:lnTo>
                    <a:pt x="0" y="819404"/>
                  </a:lnTo>
                  <a:lnTo>
                    <a:pt x="506" y="0"/>
                  </a:lnTo>
                  <a:lnTo>
                    <a:pt x="819949" y="0"/>
                  </a:lnTo>
                  <a:close/>
                </a:path>
              </a:pathLst>
            </a:custGeom>
            <a:ln w="12699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6" y="6095"/>
              <a:ext cx="1784604" cy="178307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8821" y="21081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09" y="708461"/>
                  </a:lnTo>
                  <a:lnTo>
                    <a:pt x="20981" y="662500"/>
                  </a:lnTo>
                  <a:lnTo>
                    <a:pt x="32484" y="617462"/>
                  </a:lnTo>
                  <a:lnTo>
                    <a:pt x="46346" y="573417"/>
                  </a:lnTo>
                  <a:lnTo>
                    <a:pt x="62495" y="530438"/>
                  </a:lnTo>
                  <a:lnTo>
                    <a:pt x="80860" y="488596"/>
                  </a:lnTo>
                  <a:lnTo>
                    <a:pt x="101369" y="447964"/>
                  </a:lnTo>
                  <a:lnTo>
                    <a:pt x="123949" y="408613"/>
                  </a:lnTo>
                  <a:lnTo>
                    <a:pt x="148530" y="370615"/>
                  </a:lnTo>
                  <a:lnTo>
                    <a:pt x="175039" y="334042"/>
                  </a:lnTo>
                  <a:lnTo>
                    <a:pt x="203404" y="298966"/>
                  </a:lnTo>
                  <a:lnTo>
                    <a:pt x="233553" y="265459"/>
                  </a:lnTo>
                  <a:lnTo>
                    <a:pt x="265416" y="233593"/>
                  </a:lnTo>
                  <a:lnTo>
                    <a:pt x="298919" y="203439"/>
                  </a:lnTo>
                  <a:lnTo>
                    <a:pt x="333991" y="175070"/>
                  </a:lnTo>
                  <a:lnTo>
                    <a:pt x="370561" y="148557"/>
                  </a:lnTo>
                  <a:lnTo>
                    <a:pt x="408556" y="123973"/>
                  </a:lnTo>
                  <a:lnTo>
                    <a:pt x="447904" y="101388"/>
                  </a:lnTo>
                  <a:lnTo>
                    <a:pt x="488534" y="80876"/>
                  </a:lnTo>
                  <a:lnTo>
                    <a:pt x="530373" y="62508"/>
                  </a:lnTo>
                  <a:lnTo>
                    <a:pt x="573351" y="46355"/>
                  </a:lnTo>
                  <a:lnTo>
                    <a:pt x="617394" y="32490"/>
                  </a:lnTo>
                  <a:lnTo>
                    <a:pt x="662432" y="20985"/>
                  </a:lnTo>
                  <a:lnTo>
                    <a:pt x="708393" y="11912"/>
                  </a:lnTo>
                  <a:lnTo>
                    <a:pt x="755204" y="5342"/>
                  </a:lnTo>
                  <a:lnTo>
                    <a:pt x="802793" y="1347"/>
                  </a:lnTo>
                  <a:lnTo>
                    <a:pt x="851090" y="0"/>
                  </a:lnTo>
                  <a:lnTo>
                    <a:pt x="899386" y="1347"/>
                  </a:lnTo>
                  <a:lnTo>
                    <a:pt x="946976" y="5342"/>
                  </a:lnTo>
                  <a:lnTo>
                    <a:pt x="993786" y="11912"/>
                  </a:lnTo>
                  <a:lnTo>
                    <a:pt x="1039746" y="20985"/>
                  </a:lnTo>
                  <a:lnTo>
                    <a:pt x="1084783" y="32490"/>
                  </a:lnTo>
                  <a:lnTo>
                    <a:pt x="1128825" y="46355"/>
                  </a:lnTo>
                  <a:lnTo>
                    <a:pt x="1171801" y="62508"/>
                  </a:lnTo>
                  <a:lnTo>
                    <a:pt x="1213639" y="80876"/>
                  </a:lnTo>
                  <a:lnTo>
                    <a:pt x="1254268" y="101388"/>
                  </a:lnTo>
                  <a:lnTo>
                    <a:pt x="1293614" y="123973"/>
                  </a:lnTo>
                  <a:lnTo>
                    <a:pt x="1331607" y="148557"/>
                  </a:lnTo>
                  <a:lnTo>
                    <a:pt x="1368174" y="175070"/>
                  </a:lnTo>
                  <a:lnTo>
                    <a:pt x="1403245" y="203439"/>
                  </a:lnTo>
                  <a:lnTo>
                    <a:pt x="1436746" y="233593"/>
                  </a:lnTo>
                  <a:lnTo>
                    <a:pt x="1468606" y="265459"/>
                  </a:lnTo>
                  <a:lnTo>
                    <a:pt x="1498754" y="298966"/>
                  </a:lnTo>
                  <a:lnTo>
                    <a:pt x="1527117" y="334042"/>
                  </a:lnTo>
                  <a:lnTo>
                    <a:pt x="1553624" y="370615"/>
                  </a:lnTo>
                  <a:lnTo>
                    <a:pt x="1578203" y="408613"/>
                  </a:lnTo>
                  <a:lnTo>
                    <a:pt x="1600782" y="447964"/>
                  </a:lnTo>
                  <a:lnTo>
                    <a:pt x="1621289" y="488596"/>
                  </a:lnTo>
                  <a:lnTo>
                    <a:pt x="1639653" y="530438"/>
                  </a:lnTo>
                  <a:lnTo>
                    <a:pt x="1655801" y="573417"/>
                  </a:lnTo>
                  <a:lnTo>
                    <a:pt x="1669661" y="617462"/>
                  </a:lnTo>
                  <a:lnTo>
                    <a:pt x="1681163" y="662500"/>
                  </a:lnTo>
                  <a:lnTo>
                    <a:pt x="1690234" y="708461"/>
                  </a:lnTo>
                  <a:lnTo>
                    <a:pt x="1696802" y="755271"/>
                  </a:lnTo>
                  <a:lnTo>
                    <a:pt x="1700795" y="802859"/>
                  </a:lnTo>
                  <a:lnTo>
                    <a:pt x="1702142" y="851154"/>
                  </a:lnTo>
                  <a:lnTo>
                    <a:pt x="1700795" y="899447"/>
                  </a:lnTo>
                  <a:lnTo>
                    <a:pt x="1696802" y="947034"/>
                  </a:lnTo>
                  <a:lnTo>
                    <a:pt x="1690234" y="993843"/>
                  </a:lnTo>
                  <a:lnTo>
                    <a:pt x="1681163" y="1039800"/>
                  </a:lnTo>
                  <a:lnTo>
                    <a:pt x="1669661" y="1084835"/>
                  </a:lnTo>
                  <a:lnTo>
                    <a:pt x="1655801" y="1128876"/>
                  </a:lnTo>
                  <a:lnTo>
                    <a:pt x="1639653" y="1171850"/>
                  </a:lnTo>
                  <a:lnTo>
                    <a:pt x="1621289" y="1213687"/>
                  </a:lnTo>
                  <a:lnTo>
                    <a:pt x="1600782" y="1254314"/>
                  </a:lnTo>
                  <a:lnTo>
                    <a:pt x="1578203" y="1293659"/>
                  </a:lnTo>
                  <a:lnTo>
                    <a:pt x="1553624" y="1331651"/>
                  </a:lnTo>
                  <a:lnTo>
                    <a:pt x="1527117" y="1368218"/>
                  </a:lnTo>
                  <a:lnTo>
                    <a:pt x="1498754" y="1403287"/>
                  </a:lnTo>
                  <a:lnTo>
                    <a:pt x="1468606" y="1436788"/>
                  </a:lnTo>
                  <a:lnTo>
                    <a:pt x="1436746" y="1468647"/>
                  </a:lnTo>
                  <a:lnTo>
                    <a:pt x="1403245" y="1498795"/>
                  </a:lnTo>
                  <a:lnTo>
                    <a:pt x="1368174" y="1527157"/>
                  </a:lnTo>
                  <a:lnTo>
                    <a:pt x="1331607" y="1553664"/>
                  </a:lnTo>
                  <a:lnTo>
                    <a:pt x="1293614" y="1578242"/>
                  </a:lnTo>
                  <a:lnTo>
                    <a:pt x="1254268" y="1600821"/>
                  </a:lnTo>
                  <a:lnTo>
                    <a:pt x="1213639" y="1621328"/>
                  </a:lnTo>
                  <a:lnTo>
                    <a:pt x="1171801" y="1639691"/>
                  </a:lnTo>
                  <a:lnTo>
                    <a:pt x="1128825" y="1655839"/>
                  </a:lnTo>
                  <a:lnTo>
                    <a:pt x="1084783" y="1669700"/>
                  </a:lnTo>
                  <a:lnTo>
                    <a:pt x="1039746" y="1681201"/>
                  </a:lnTo>
                  <a:lnTo>
                    <a:pt x="993786" y="1690272"/>
                  </a:lnTo>
                  <a:lnTo>
                    <a:pt x="946976" y="1696840"/>
                  </a:lnTo>
                  <a:lnTo>
                    <a:pt x="899386" y="1700833"/>
                  </a:lnTo>
                  <a:lnTo>
                    <a:pt x="851090" y="1702181"/>
                  </a:lnTo>
                  <a:lnTo>
                    <a:pt x="802793" y="1700833"/>
                  </a:lnTo>
                  <a:lnTo>
                    <a:pt x="755204" y="1696840"/>
                  </a:lnTo>
                  <a:lnTo>
                    <a:pt x="708393" y="1690272"/>
                  </a:lnTo>
                  <a:lnTo>
                    <a:pt x="662432" y="1681201"/>
                  </a:lnTo>
                  <a:lnTo>
                    <a:pt x="617394" y="1669700"/>
                  </a:lnTo>
                  <a:lnTo>
                    <a:pt x="573351" y="1655839"/>
                  </a:lnTo>
                  <a:lnTo>
                    <a:pt x="530373" y="1639691"/>
                  </a:lnTo>
                  <a:lnTo>
                    <a:pt x="488534" y="1621328"/>
                  </a:lnTo>
                  <a:lnTo>
                    <a:pt x="447904" y="1600821"/>
                  </a:lnTo>
                  <a:lnTo>
                    <a:pt x="408556" y="1578242"/>
                  </a:lnTo>
                  <a:lnTo>
                    <a:pt x="370561" y="1553664"/>
                  </a:lnTo>
                  <a:lnTo>
                    <a:pt x="333991" y="1527157"/>
                  </a:lnTo>
                  <a:lnTo>
                    <a:pt x="298919" y="1498795"/>
                  </a:lnTo>
                  <a:lnTo>
                    <a:pt x="265416" y="1468647"/>
                  </a:lnTo>
                  <a:lnTo>
                    <a:pt x="233553" y="1436788"/>
                  </a:lnTo>
                  <a:lnTo>
                    <a:pt x="203404" y="1403287"/>
                  </a:lnTo>
                  <a:lnTo>
                    <a:pt x="175039" y="1368218"/>
                  </a:lnTo>
                  <a:lnTo>
                    <a:pt x="148530" y="1331651"/>
                  </a:lnTo>
                  <a:lnTo>
                    <a:pt x="123949" y="1293659"/>
                  </a:lnTo>
                  <a:lnTo>
                    <a:pt x="101369" y="1254314"/>
                  </a:lnTo>
                  <a:lnTo>
                    <a:pt x="80860" y="1213687"/>
                  </a:lnTo>
                  <a:lnTo>
                    <a:pt x="62495" y="1171850"/>
                  </a:lnTo>
                  <a:lnTo>
                    <a:pt x="46346" y="1128876"/>
                  </a:lnTo>
                  <a:lnTo>
                    <a:pt x="32484" y="1084835"/>
                  </a:lnTo>
                  <a:lnTo>
                    <a:pt x="20981" y="1039800"/>
                  </a:lnTo>
                  <a:lnTo>
                    <a:pt x="11909" y="993843"/>
                  </a:lnTo>
                  <a:lnTo>
                    <a:pt x="5341" y="947034"/>
                  </a:lnTo>
                  <a:lnTo>
                    <a:pt x="1347" y="899447"/>
                  </a:lnTo>
                  <a:lnTo>
                    <a:pt x="0" y="851154"/>
                  </a:lnTo>
                  <a:close/>
                </a:path>
              </a:pathLst>
            </a:custGeom>
            <a:ln w="27305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9164" y="1043939"/>
              <a:ext cx="1159764" cy="115366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318" y="1050633"/>
              <a:ext cx="1116813" cy="111153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7318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7" y="204634"/>
                  </a:moveTo>
                  <a:lnTo>
                    <a:pt x="149786" y="168741"/>
                  </a:lnTo>
                  <a:lnTo>
                    <a:pt x="183516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6" y="40547"/>
                  </a:lnTo>
                  <a:lnTo>
                    <a:pt x="380539" y="25331"/>
                  </a:lnTo>
                  <a:lnTo>
                    <a:pt x="423971" y="13644"/>
                  </a:lnTo>
                  <a:lnTo>
                    <a:pt x="468197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8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8" y="50083"/>
                  </a:lnTo>
                  <a:lnTo>
                    <a:pt x="822331" y="71238"/>
                  </a:lnTo>
                  <a:lnTo>
                    <a:pt x="863109" y="96162"/>
                  </a:lnTo>
                  <a:lnTo>
                    <a:pt x="902328" y="124878"/>
                  </a:lnTo>
                  <a:lnTo>
                    <a:pt x="939023" y="156757"/>
                  </a:lnTo>
                  <a:lnTo>
                    <a:pt x="972366" y="190998"/>
                  </a:lnTo>
                  <a:lnTo>
                    <a:pt x="1002326" y="227366"/>
                  </a:lnTo>
                  <a:lnTo>
                    <a:pt x="1028875" y="265625"/>
                  </a:lnTo>
                  <a:lnTo>
                    <a:pt x="1051985" y="305541"/>
                  </a:lnTo>
                  <a:lnTo>
                    <a:pt x="1071627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5" y="611617"/>
                  </a:lnTo>
                  <a:lnTo>
                    <a:pt x="1109608" y="656333"/>
                  </a:lnTo>
                  <a:lnTo>
                    <a:pt x="1100474" y="700593"/>
                  </a:lnTo>
                  <a:lnTo>
                    <a:pt x="1087614" y="744160"/>
                  </a:lnTo>
                  <a:lnTo>
                    <a:pt x="1070999" y="786801"/>
                  </a:lnTo>
                  <a:lnTo>
                    <a:pt x="1050601" y="828281"/>
                  </a:lnTo>
                  <a:lnTo>
                    <a:pt x="1026391" y="868365"/>
                  </a:lnTo>
                  <a:lnTo>
                    <a:pt x="998340" y="906817"/>
                  </a:lnTo>
                  <a:lnTo>
                    <a:pt x="967050" y="942711"/>
                  </a:lnTo>
                  <a:lnTo>
                    <a:pt x="933321" y="975221"/>
                  </a:lnTo>
                  <a:lnTo>
                    <a:pt x="897386" y="1004323"/>
                  </a:lnTo>
                  <a:lnTo>
                    <a:pt x="859481" y="1029991"/>
                  </a:lnTo>
                  <a:lnTo>
                    <a:pt x="819842" y="1052203"/>
                  </a:lnTo>
                  <a:lnTo>
                    <a:pt x="778703" y="1070934"/>
                  </a:lnTo>
                  <a:lnTo>
                    <a:pt x="736301" y="1086160"/>
                  </a:lnTo>
                  <a:lnTo>
                    <a:pt x="692869" y="1097856"/>
                  </a:lnTo>
                  <a:lnTo>
                    <a:pt x="648644" y="1105999"/>
                  </a:lnTo>
                  <a:lnTo>
                    <a:pt x="603861" y="1110565"/>
                  </a:lnTo>
                  <a:lnTo>
                    <a:pt x="558755" y="1111530"/>
                  </a:lnTo>
                  <a:lnTo>
                    <a:pt x="513561" y="1108869"/>
                  </a:lnTo>
                  <a:lnTo>
                    <a:pt x="468514" y="1102558"/>
                  </a:lnTo>
                  <a:lnTo>
                    <a:pt x="423851" y="1092574"/>
                  </a:lnTo>
                  <a:lnTo>
                    <a:pt x="379805" y="1078891"/>
                  </a:lnTo>
                  <a:lnTo>
                    <a:pt x="336613" y="1061487"/>
                  </a:lnTo>
                  <a:lnTo>
                    <a:pt x="294509" y="1040336"/>
                  </a:lnTo>
                  <a:lnTo>
                    <a:pt x="253729" y="1015415"/>
                  </a:lnTo>
                  <a:lnTo>
                    <a:pt x="214509" y="986700"/>
                  </a:lnTo>
                  <a:lnTo>
                    <a:pt x="177813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3" y="806035"/>
                  </a:lnTo>
                  <a:lnTo>
                    <a:pt x="45198" y="764695"/>
                  </a:lnTo>
                  <a:lnTo>
                    <a:pt x="29050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1" y="367355"/>
                  </a:lnTo>
                  <a:lnTo>
                    <a:pt x="45819" y="324701"/>
                  </a:lnTo>
                  <a:lnTo>
                    <a:pt x="66221" y="283206"/>
                  </a:lnTo>
                  <a:lnTo>
                    <a:pt x="90438" y="243105"/>
                  </a:lnTo>
                  <a:lnTo>
                    <a:pt x="118497" y="204634"/>
                  </a:lnTo>
                  <a:close/>
                </a:path>
                <a:path w="1116965" h="1111885">
                  <a:moveTo>
                    <a:pt x="220478" y="286041"/>
                  </a:moveTo>
                  <a:lnTo>
                    <a:pt x="193857" y="323455"/>
                  </a:lnTo>
                  <a:lnTo>
                    <a:pt x="171956" y="362810"/>
                  </a:lnTo>
                  <a:lnTo>
                    <a:pt x="154731" y="403741"/>
                  </a:lnTo>
                  <a:lnTo>
                    <a:pt x="142134" y="445881"/>
                  </a:lnTo>
                  <a:lnTo>
                    <a:pt x="134120" y="488865"/>
                  </a:lnTo>
                  <a:lnTo>
                    <a:pt x="130642" y="532328"/>
                  </a:lnTo>
                  <a:lnTo>
                    <a:pt x="131656" y="575903"/>
                  </a:lnTo>
                  <a:lnTo>
                    <a:pt x="137113" y="619227"/>
                  </a:lnTo>
                  <a:lnTo>
                    <a:pt x="146970" y="661933"/>
                  </a:lnTo>
                  <a:lnTo>
                    <a:pt x="161179" y="703655"/>
                  </a:lnTo>
                  <a:lnTo>
                    <a:pt x="179695" y="744028"/>
                  </a:lnTo>
                  <a:lnTo>
                    <a:pt x="202471" y="782686"/>
                  </a:lnTo>
                  <a:lnTo>
                    <a:pt x="229462" y="819265"/>
                  </a:lnTo>
                  <a:lnTo>
                    <a:pt x="260621" y="853397"/>
                  </a:lnTo>
                  <a:lnTo>
                    <a:pt x="295903" y="884719"/>
                  </a:lnTo>
                  <a:lnTo>
                    <a:pt x="334266" y="912179"/>
                  </a:lnTo>
                  <a:lnTo>
                    <a:pt x="374454" y="934995"/>
                  </a:lnTo>
                  <a:lnTo>
                    <a:pt x="416101" y="953204"/>
                  </a:lnTo>
                  <a:lnTo>
                    <a:pt x="458842" y="966841"/>
                  </a:lnTo>
                  <a:lnTo>
                    <a:pt x="502309" y="975943"/>
                  </a:lnTo>
                  <a:lnTo>
                    <a:pt x="546136" y="980546"/>
                  </a:lnTo>
                  <a:lnTo>
                    <a:pt x="589958" y="980687"/>
                  </a:lnTo>
                  <a:lnTo>
                    <a:pt x="633407" y="976403"/>
                  </a:lnTo>
                  <a:lnTo>
                    <a:pt x="676118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9" y="889862"/>
                  </a:lnTo>
                  <a:lnTo>
                    <a:pt x="865772" y="859785"/>
                  </a:lnTo>
                  <a:lnTo>
                    <a:pt x="896359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2" y="707789"/>
                  </a:lnTo>
                  <a:lnTo>
                    <a:pt x="974710" y="665643"/>
                  </a:lnTo>
                  <a:lnTo>
                    <a:pt x="982725" y="622657"/>
                  </a:lnTo>
                  <a:lnTo>
                    <a:pt x="986204" y="579196"/>
                  </a:lnTo>
                  <a:lnTo>
                    <a:pt x="985192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70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1" y="176583"/>
                  </a:lnTo>
                  <a:lnTo>
                    <a:pt x="700742" y="158375"/>
                  </a:lnTo>
                  <a:lnTo>
                    <a:pt x="658000" y="144737"/>
                  </a:lnTo>
                  <a:lnTo>
                    <a:pt x="614531" y="135635"/>
                  </a:lnTo>
                  <a:lnTo>
                    <a:pt x="570703" y="131032"/>
                  </a:lnTo>
                  <a:lnTo>
                    <a:pt x="526880" y="130891"/>
                  </a:lnTo>
                  <a:lnTo>
                    <a:pt x="483431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9" y="174222"/>
                  </a:lnTo>
                  <a:lnTo>
                    <a:pt x="320681" y="195847"/>
                  </a:lnTo>
                  <a:lnTo>
                    <a:pt x="284588" y="221716"/>
                  </a:lnTo>
                  <a:lnTo>
                    <a:pt x="251064" y="251793"/>
                  </a:lnTo>
                  <a:lnTo>
                    <a:pt x="220478" y="286041"/>
                  </a:lnTo>
                  <a:close/>
                </a:path>
              </a:pathLst>
            </a:custGeom>
            <a:ln w="12700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2875" y="0"/>
              <a:ext cx="8131175" cy="6858000"/>
            </a:xfrm>
            <a:custGeom>
              <a:avLst/>
              <a:gdLst/>
              <a:ahLst/>
              <a:cxnLst/>
              <a:rect l="l" t="t" r="r" b="b"/>
              <a:pathLst>
                <a:path w="8131175" h="6858000">
                  <a:moveTo>
                    <a:pt x="8131175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1175" y="6858000"/>
                  </a:lnTo>
                  <a:lnTo>
                    <a:pt x="81311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5" y="0"/>
              <a:ext cx="155447" cy="6857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4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935736" y="0"/>
            <a:ext cx="8208645" cy="6858000"/>
            <a:chOff x="935736" y="0"/>
            <a:chExt cx="8208645" cy="6858000"/>
          </a:xfrm>
        </p:grpSpPr>
        <p:sp>
          <p:nvSpPr>
            <p:cNvPr id="15" name="object 15"/>
            <p:cNvSpPr/>
            <p:nvPr/>
          </p:nvSpPr>
          <p:spPr>
            <a:xfrm>
              <a:off x="1014984" y="0"/>
              <a:ext cx="8129270" cy="6858000"/>
            </a:xfrm>
            <a:custGeom>
              <a:avLst/>
              <a:gdLst/>
              <a:ahLst/>
              <a:cxnLst/>
              <a:rect l="l" t="t" r="r" b="b"/>
              <a:pathLst>
                <a:path w="8129270" h="6858000">
                  <a:moveTo>
                    <a:pt x="812901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29016" y="6858000"/>
                  </a:lnTo>
                  <a:lnTo>
                    <a:pt x="81290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6" y="0"/>
              <a:ext cx="155447" cy="685799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014984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95400" y="1600200"/>
              <a:ext cx="3886200" cy="388620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657621" y="1142872"/>
              <a:ext cx="171450" cy="762635"/>
            </a:xfrm>
            <a:custGeom>
              <a:avLst/>
              <a:gdLst/>
              <a:ahLst/>
              <a:cxnLst/>
              <a:rect l="l" t="t" r="r" b="b"/>
              <a:pathLst>
                <a:path w="171450" h="762635">
                  <a:moveTo>
                    <a:pt x="85578" y="75800"/>
                  </a:moveTo>
                  <a:lnTo>
                    <a:pt x="66528" y="108458"/>
                  </a:lnTo>
                  <a:lnTo>
                    <a:pt x="66528" y="762126"/>
                  </a:lnTo>
                  <a:lnTo>
                    <a:pt x="104628" y="762126"/>
                  </a:lnTo>
                  <a:lnTo>
                    <a:pt x="104628" y="108458"/>
                  </a:lnTo>
                  <a:lnTo>
                    <a:pt x="85578" y="75800"/>
                  </a:lnTo>
                  <a:close/>
                </a:path>
                <a:path w="171450" h="762635">
                  <a:moveTo>
                    <a:pt x="85578" y="0"/>
                  </a:moveTo>
                  <a:lnTo>
                    <a:pt x="2393" y="142493"/>
                  </a:lnTo>
                  <a:lnTo>
                    <a:pt x="0" y="149689"/>
                  </a:lnTo>
                  <a:lnTo>
                    <a:pt x="488" y="157003"/>
                  </a:lnTo>
                  <a:lnTo>
                    <a:pt x="3643" y="163603"/>
                  </a:lnTo>
                  <a:lnTo>
                    <a:pt x="9251" y="168655"/>
                  </a:lnTo>
                  <a:lnTo>
                    <a:pt x="16446" y="171049"/>
                  </a:lnTo>
                  <a:lnTo>
                    <a:pt x="23760" y="170561"/>
                  </a:lnTo>
                  <a:lnTo>
                    <a:pt x="30360" y="167405"/>
                  </a:lnTo>
                  <a:lnTo>
                    <a:pt x="35413" y="161798"/>
                  </a:lnTo>
                  <a:lnTo>
                    <a:pt x="66528" y="108458"/>
                  </a:lnTo>
                  <a:lnTo>
                    <a:pt x="66528" y="37846"/>
                  </a:lnTo>
                  <a:lnTo>
                    <a:pt x="107671" y="37846"/>
                  </a:lnTo>
                  <a:lnTo>
                    <a:pt x="85578" y="0"/>
                  </a:lnTo>
                  <a:close/>
                </a:path>
                <a:path w="171450" h="762635">
                  <a:moveTo>
                    <a:pt x="107671" y="37846"/>
                  </a:moveTo>
                  <a:lnTo>
                    <a:pt x="104628" y="37846"/>
                  </a:lnTo>
                  <a:lnTo>
                    <a:pt x="104628" y="108458"/>
                  </a:lnTo>
                  <a:lnTo>
                    <a:pt x="135743" y="161798"/>
                  </a:lnTo>
                  <a:lnTo>
                    <a:pt x="140795" y="167405"/>
                  </a:lnTo>
                  <a:lnTo>
                    <a:pt x="147395" y="170561"/>
                  </a:lnTo>
                  <a:lnTo>
                    <a:pt x="154709" y="171049"/>
                  </a:lnTo>
                  <a:lnTo>
                    <a:pt x="161905" y="168655"/>
                  </a:lnTo>
                  <a:lnTo>
                    <a:pt x="167512" y="163603"/>
                  </a:lnTo>
                  <a:lnTo>
                    <a:pt x="170668" y="157003"/>
                  </a:lnTo>
                  <a:lnTo>
                    <a:pt x="171156" y="149689"/>
                  </a:lnTo>
                  <a:lnTo>
                    <a:pt x="168763" y="142493"/>
                  </a:lnTo>
                  <a:lnTo>
                    <a:pt x="107671" y="37846"/>
                  </a:lnTo>
                  <a:close/>
                </a:path>
                <a:path w="171450" h="762635">
                  <a:moveTo>
                    <a:pt x="104628" y="37846"/>
                  </a:moveTo>
                  <a:lnTo>
                    <a:pt x="66528" y="37846"/>
                  </a:lnTo>
                  <a:lnTo>
                    <a:pt x="66528" y="108458"/>
                  </a:lnTo>
                  <a:lnTo>
                    <a:pt x="85578" y="75800"/>
                  </a:lnTo>
                  <a:lnTo>
                    <a:pt x="69068" y="47498"/>
                  </a:lnTo>
                  <a:lnTo>
                    <a:pt x="104628" y="47498"/>
                  </a:lnTo>
                  <a:lnTo>
                    <a:pt x="104628" y="37846"/>
                  </a:lnTo>
                  <a:close/>
                </a:path>
                <a:path w="171450" h="762635">
                  <a:moveTo>
                    <a:pt x="104628" y="47498"/>
                  </a:moveTo>
                  <a:lnTo>
                    <a:pt x="102088" y="47498"/>
                  </a:lnTo>
                  <a:lnTo>
                    <a:pt x="85578" y="75800"/>
                  </a:lnTo>
                  <a:lnTo>
                    <a:pt x="104628" y="108458"/>
                  </a:lnTo>
                  <a:lnTo>
                    <a:pt x="104628" y="47498"/>
                  </a:lnTo>
                  <a:close/>
                </a:path>
                <a:path w="171450" h="762635">
                  <a:moveTo>
                    <a:pt x="102088" y="47498"/>
                  </a:moveTo>
                  <a:lnTo>
                    <a:pt x="69068" y="47498"/>
                  </a:lnTo>
                  <a:lnTo>
                    <a:pt x="85578" y="75800"/>
                  </a:lnTo>
                  <a:lnTo>
                    <a:pt x="102088" y="4749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20140" y="356615"/>
              <a:ext cx="1303020" cy="66446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89403" y="356615"/>
              <a:ext cx="1484375" cy="66446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43071" y="356615"/>
              <a:ext cx="1159764" cy="66446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75537" y="543560"/>
              <a:ext cx="805307" cy="31330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35657" y="548386"/>
              <a:ext cx="991870" cy="30543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491865" y="543686"/>
              <a:ext cx="664718" cy="307594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3352800" y="2733821"/>
              <a:ext cx="2134235" cy="171450"/>
            </a:xfrm>
            <a:custGeom>
              <a:avLst/>
              <a:gdLst/>
              <a:ahLst/>
              <a:cxnLst/>
              <a:rect l="l" t="t" r="r" b="b"/>
              <a:pathLst>
                <a:path w="2134235" h="171450">
                  <a:moveTo>
                    <a:pt x="2057926" y="85578"/>
                  </a:moveTo>
                  <a:lnTo>
                    <a:pt x="1971928" y="135743"/>
                  </a:lnTo>
                  <a:lnTo>
                    <a:pt x="1966321" y="140795"/>
                  </a:lnTo>
                  <a:lnTo>
                    <a:pt x="1963165" y="147395"/>
                  </a:lnTo>
                  <a:lnTo>
                    <a:pt x="1962677" y="154709"/>
                  </a:lnTo>
                  <a:lnTo>
                    <a:pt x="1965071" y="161905"/>
                  </a:lnTo>
                  <a:lnTo>
                    <a:pt x="1970123" y="167512"/>
                  </a:lnTo>
                  <a:lnTo>
                    <a:pt x="1976723" y="170668"/>
                  </a:lnTo>
                  <a:lnTo>
                    <a:pt x="1984037" y="171156"/>
                  </a:lnTo>
                  <a:lnTo>
                    <a:pt x="1991233" y="168763"/>
                  </a:lnTo>
                  <a:lnTo>
                    <a:pt x="2101094" y="104628"/>
                  </a:lnTo>
                  <a:lnTo>
                    <a:pt x="2095880" y="104628"/>
                  </a:lnTo>
                  <a:lnTo>
                    <a:pt x="2095880" y="102088"/>
                  </a:lnTo>
                  <a:lnTo>
                    <a:pt x="2086228" y="102088"/>
                  </a:lnTo>
                  <a:lnTo>
                    <a:pt x="2057926" y="85578"/>
                  </a:lnTo>
                  <a:close/>
                </a:path>
                <a:path w="2134235" h="171450">
                  <a:moveTo>
                    <a:pt x="2025268" y="66528"/>
                  </a:moveTo>
                  <a:lnTo>
                    <a:pt x="0" y="66528"/>
                  </a:lnTo>
                  <a:lnTo>
                    <a:pt x="0" y="104628"/>
                  </a:lnTo>
                  <a:lnTo>
                    <a:pt x="2025268" y="104628"/>
                  </a:lnTo>
                  <a:lnTo>
                    <a:pt x="2057926" y="85578"/>
                  </a:lnTo>
                  <a:lnTo>
                    <a:pt x="2025268" y="66528"/>
                  </a:lnTo>
                  <a:close/>
                </a:path>
                <a:path w="2134235" h="171450">
                  <a:moveTo>
                    <a:pt x="2101094" y="66528"/>
                  </a:moveTo>
                  <a:lnTo>
                    <a:pt x="2095880" y="66528"/>
                  </a:lnTo>
                  <a:lnTo>
                    <a:pt x="2095880" y="104628"/>
                  </a:lnTo>
                  <a:lnTo>
                    <a:pt x="2101094" y="104628"/>
                  </a:lnTo>
                  <a:lnTo>
                    <a:pt x="2133727" y="85578"/>
                  </a:lnTo>
                  <a:lnTo>
                    <a:pt x="2101094" y="66528"/>
                  </a:lnTo>
                  <a:close/>
                </a:path>
                <a:path w="2134235" h="171450">
                  <a:moveTo>
                    <a:pt x="2086228" y="69068"/>
                  </a:moveTo>
                  <a:lnTo>
                    <a:pt x="2057926" y="85578"/>
                  </a:lnTo>
                  <a:lnTo>
                    <a:pt x="2086228" y="102088"/>
                  </a:lnTo>
                  <a:lnTo>
                    <a:pt x="2086228" y="69068"/>
                  </a:lnTo>
                  <a:close/>
                </a:path>
                <a:path w="2134235" h="171450">
                  <a:moveTo>
                    <a:pt x="2095880" y="69068"/>
                  </a:moveTo>
                  <a:lnTo>
                    <a:pt x="2086228" y="69068"/>
                  </a:lnTo>
                  <a:lnTo>
                    <a:pt x="2086228" y="102088"/>
                  </a:lnTo>
                  <a:lnTo>
                    <a:pt x="2095880" y="102088"/>
                  </a:lnTo>
                  <a:lnTo>
                    <a:pt x="2095880" y="69068"/>
                  </a:lnTo>
                  <a:close/>
                </a:path>
                <a:path w="2134235" h="171450">
                  <a:moveTo>
                    <a:pt x="1984037" y="0"/>
                  </a:moveTo>
                  <a:lnTo>
                    <a:pt x="1976723" y="488"/>
                  </a:lnTo>
                  <a:lnTo>
                    <a:pt x="1970123" y="3643"/>
                  </a:lnTo>
                  <a:lnTo>
                    <a:pt x="1965071" y="9251"/>
                  </a:lnTo>
                  <a:lnTo>
                    <a:pt x="1962677" y="16446"/>
                  </a:lnTo>
                  <a:lnTo>
                    <a:pt x="1963166" y="23760"/>
                  </a:lnTo>
                  <a:lnTo>
                    <a:pt x="1966321" y="30360"/>
                  </a:lnTo>
                  <a:lnTo>
                    <a:pt x="1971928" y="35413"/>
                  </a:lnTo>
                  <a:lnTo>
                    <a:pt x="2057926" y="85578"/>
                  </a:lnTo>
                  <a:lnTo>
                    <a:pt x="2086228" y="69068"/>
                  </a:lnTo>
                  <a:lnTo>
                    <a:pt x="2095880" y="69068"/>
                  </a:lnTo>
                  <a:lnTo>
                    <a:pt x="2095880" y="66528"/>
                  </a:lnTo>
                  <a:lnTo>
                    <a:pt x="2101094" y="66528"/>
                  </a:lnTo>
                  <a:lnTo>
                    <a:pt x="1991233" y="2393"/>
                  </a:lnTo>
                  <a:lnTo>
                    <a:pt x="198403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571744" y="2490215"/>
              <a:ext cx="1191768" cy="66446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426707" y="2490215"/>
              <a:ext cx="1252728" cy="66446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825363" y="2676778"/>
              <a:ext cx="686688" cy="31038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665340" y="2769996"/>
              <a:ext cx="762889" cy="30365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366772" y="6071614"/>
              <a:ext cx="1527048" cy="66446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560063" y="6071614"/>
              <a:ext cx="1136903" cy="66446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605531" y="6258674"/>
              <a:ext cx="1036447" cy="31269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799205" y="6258496"/>
              <a:ext cx="651002" cy="308533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3343421" y="4419599"/>
              <a:ext cx="171450" cy="1524635"/>
            </a:xfrm>
            <a:custGeom>
              <a:avLst/>
              <a:gdLst/>
              <a:ahLst/>
              <a:cxnLst/>
              <a:rect l="l" t="t" r="r" b="b"/>
              <a:pathLst>
                <a:path w="171450" h="1524635">
                  <a:moveTo>
                    <a:pt x="16446" y="1353080"/>
                  </a:moveTo>
                  <a:lnTo>
                    <a:pt x="9251" y="1355521"/>
                  </a:lnTo>
                  <a:lnTo>
                    <a:pt x="3643" y="1360554"/>
                  </a:lnTo>
                  <a:lnTo>
                    <a:pt x="488" y="1367132"/>
                  </a:lnTo>
                  <a:lnTo>
                    <a:pt x="0" y="1374420"/>
                  </a:lnTo>
                  <a:lnTo>
                    <a:pt x="2393" y="1381582"/>
                  </a:lnTo>
                  <a:lnTo>
                    <a:pt x="85578" y="1524088"/>
                  </a:lnTo>
                  <a:lnTo>
                    <a:pt x="107647" y="1486281"/>
                  </a:lnTo>
                  <a:lnTo>
                    <a:pt x="66528" y="1486281"/>
                  </a:lnTo>
                  <a:lnTo>
                    <a:pt x="66528" y="1415719"/>
                  </a:lnTo>
                  <a:lnTo>
                    <a:pt x="35413" y="1362379"/>
                  </a:lnTo>
                  <a:lnTo>
                    <a:pt x="30360" y="1356727"/>
                  </a:lnTo>
                  <a:lnTo>
                    <a:pt x="23760" y="1353554"/>
                  </a:lnTo>
                  <a:lnTo>
                    <a:pt x="16446" y="1353080"/>
                  </a:lnTo>
                  <a:close/>
                </a:path>
                <a:path w="171450" h="1524635">
                  <a:moveTo>
                    <a:pt x="66528" y="1415719"/>
                  </a:moveTo>
                  <a:lnTo>
                    <a:pt x="66528" y="1486281"/>
                  </a:lnTo>
                  <a:lnTo>
                    <a:pt x="104628" y="1486281"/>
                  </a:lnTo>
                  <a:lnTo>
                    <a:pt x="104628" y="1476679"/>
                  </a:lnTo>
                  <a:lnTo>
                    <a:pt x="69068" y="1476679"/>
                  </a:lnTo>
                  <a:lnTo>
                    <a:pt x="85578" y="1448376"/>
                  </a:lnTo>
                  <a:lnTo>
                    <a:pt x="66528" y="1415719"/>
                  </a:lnTo>
                  <a:close/>
                </a:path>
                <a:path w="171450" h="1524635">
                  <a:moveTo>
                    <a:pt x="154709" y="1353080"/>
                  </a:moveTo>
                  <a:lnTo>
                    <a:pt x="147395" y="1353554"/>
                  </a:lnTo>
                  <a:lnTo>
                    <a:pt x="140795" y="1356727"/>
                  </a:lnTo>
                  <a:lnTo>
                    <a:pt x="135743" y="1362379"/>
                  </a:lnTo>
                  <a:lnTo>
                    <a:pt x="104628" y="1415719"/>
                  </a:lnTo>
                  <a:lnTo>
                    <a:pt x="104628" y="1486281"/>
                  </a:lnTo>
                  <a:lnTo>
                    <a:pt x="107647" y="1486281"/>
                  </a:lnTo>
                  <a:lnTo>
                    <a:pt x="168763" y="1381582"/>
                  </a:lnTo>
                  <a:lnTo>
                    <a:pt x="171156" y="1374420"/>
                  </a:lnTo>
                  <a:lnTo>
                    <a:pt x="170668" y="1367132"/>
                  </a:lnTo>
                  <a:lnTo>
                    <a:pt x="167512" y="1360554"/>
                  </a:lnTo>
                  <a:lnTo>
                    <a:pt x="161905" y="1355521"/>
                  </a:lnTo>
                  <a:lnTo>
                    <a:pt x="154709" y="1353080"/>
                  </a:lnTo>
                  <a:close/>
                </a:path>
                <a:path w="171450" h="1524635">
                  <a:moveTo>
                    <a:pt x="85578" y="1448376"/>
                  </a:moveTo>
                  <a:lnTo>
                    <a:pt x="69068" y="1476679"/>
                  </a:lnTo>
                  <a:lnTo>
                    <a:pt x="102088" y="1476679"/>
                  </a:lnTo>
                  <a:lnTo>
                    <a:pt x="85578" y="1448376"/>
                  </a:lnTo>
                  <a:close/>
                </a:path>
                <a:path w="171450" h="1524635">
                  <a:moveTo>
                    <a:pt x="104628" y="1415719"/>
                  </a:moveTo>
                  <a:lnTo>
                    <a:pt x="85578" y="1448376"/>
                  </a:lnTo>
                  <a:lnTo>
                    <a:pt x="102088" y="1476679"/>
                  </a:lnTo>
                  <a:lnTo>
                    <a:pt x="104628" y="1476679"/>
                  </a:lnTo>
                  <a:lnTo>
                    <a:pt x="104628" y="1415719"/>
                  </a:lnTo>
                  <a:close/>
                </a:path>
                <a:path w="171450" h="1524635">
                  <a:moveTo>
                    <a:pt x="104628" y="0"/>
                  </a:moveTo>
                  <a:lnTo>
                    <a:pt x="66528" y="0"/>
                  </a:lnTo>
                  <a:lnTo>
                    <a:pt x="66528" y="1415719"/>
                  </a:lnTo>
                  <a:lnTo>
                    <a:pt x="85578" y="1448376"/>
                  </a:lnTo>
                  <a:lnTo>
                    <a:pt x="104628" y="1415719"/>
                  </a:lnTo>
                  <a:lnTo>
                    <a:pt x="10462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5069840" y="157987"/>
            <a:ext cx="39522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4F271C"/>
                </a:solidFill>
              </a:rPr>
              <a:t>Daniel</a:t>
            </a:r>
            <a:r>
              <a:rPr sz="2800" spc="-25" dirty="0">
                <a:solidFill>
                  <a:srgbClr val="4F271C"/>
                </a:solidFill>
              </a:rPr>
              <a:t> </a:t>
            </a:r>
            <a:r>
              <a:rPr sz="2800" spc="-10" dirty="0">
                <a:solidFill>
                  <a:srgbClr val="4F271C"/>
                </a:solidFill>
              </a:rPr>
              <a:t>Jacob</a:t>
            </a:r>
            <a:r>
              <a:rPr sz="2800" spc="-5" dirty="0">
                <a:solidFill>
                  <a:srgbClr val="4F271C"/>
                </a:solidFill>
              </a:rPr>
              <a:t> </a:t>
            </a:r>
            <a:r>
              <a:rPr sz="2800" spc="-10" dirty="0">
                <a:solidFill>
                  <a:srgbClr val="4F271C"/>
                </a:solidFill>
              </a:rPr>
              <a:t>Radcliffe</a:t>
            </a:r>
            <a:endParaRPr sz="2800"/>
          </a:p>
        </p:txBody>
      </p:sp>
      <p:grpSp>
        <p:nvGrpSpPr>
          <p:cNvPr id="37" name="object 37"/>
          <p:cNvGrpSpPr/>
          <p:nvPr/>
        </p:nvGrpSpPr>
        <p:grpSpPr>
          <a:xfrm>
            <a:off x="3046222" y="3257677"/>
            <a:ext cx="5144135" cy="735330"/>
            <a:chOff x="3046222" y="3257677"/>
            <a:chExt cx="5144135" cy="735330"/>
          </a:xfrm>
        </p:grpSpPr>
        <p:sp>
          <p:nvSpPr>
            <p:cNvPr id="38" name="object 38"/>
            <p:cNvSpPr/>
            <p:nvPr/>
          </p:nvSpPr>
          <p:spPr>
            <a:xfrm>
              <a:off x="3046222" y="3257677"/>
              <a:ext cx="2440305" cy="318770"/>
            </a:xfrm>
            <a:custGeom>
              <a:avLst/>
              <a:gdLst/>
              <a:ahLst/>
              <a:cxnLst/>
              <a:rect l="l" t="t" r="r" b="b"/>
              <a:pathLst>
                <a:path w="2440304" h="318770">
                  <a:moveTo>
                    <a:pt x="2330576" y="256430"/>
                  </a:moveTo>
                  <a:lnTo>
                    <a:pt x="2274569" y="282448"/>
                  </a:lnTo>
                  <a:lnTo>
                    <a:pt x="2268477" y="286932"/>
                  </a:lnTo>
                  <a:lnTo>
                    <a:pt x="2264695" y="293179"/>
                  </a:lnTo>
                  <a:lnTo>
                    <a:pt x="2263532" y="300378"/>
                  </a:lnTo>
                  <a:lnTo>
                    <a:pt x="2265299" y="307721"/>
                  </a:lnTo>
                  <a:lnTo>
                    <a:pt x="2269783" y="313813"/>
                  </a:lnTo>
                  <a:lnTo>
                    <a:pt x="2276030" y="317595"/>
                  </a:lnTo>
                  <a:lnTo>
                    <a:pt x="2283229" y="318758"/>
                  </a:lnTo>
                  <a:lnTo>
                    <a:pt x="2290572" y="316992"/>
                  </a:lnTo>
                  <a:lnTo>
                    <a:pt x="2406909" y="263017"/>
                  </a:lnTo>
                  <a:lnTo>
                    <a:pt x="2400807" y="263017"/>
                  </a:lnTo>
                  <a:lnTo>
                    <a:pt x="2330576" y="256430"/>
                  </a:lnTo>
                  <a:close/>
                </a:path>
                <a:path w="2440304" h="318770">
                  <a:moveTo>
                    <a:pt x="2364996" y="240440"/>
                  </a:moveTo>
                  <a:lnTo>
                    <a:pt x="2330576" y="256430"/>
                  </a:lnTo>
                  <a:lnTo>
                    <a:pt x="2400807" y="263017"/>
                  </a:lnTo>
                  <a:lnTo>
                    <a:pt x="2401141" y="259461"/>
                  </a:lnTo>
                  <a:lnTo>
                    <a:pt x="2391537" y="259461"/>
                  </a:lnTo>
                  <a:lnTo>
                    <a:pt x="2364996" y="240440"/>
                  </a:lnTo>
                  <a:close/>
                </a:path>
                <a:path w="2440304" h="318770">
                  <a:moveTo>
                    <a:pt x="2291953" y="148145"/>
                  </a:moveTo>
                  <a:lnTo>
                    <a:pt x="2285101" y="150689"/>
                  </a:lnTo>
                  <a:lnTo>
                    <a:pt x="2279523" y="155828"/>
                  </a:lnTo>
                  <a:lnTo>
                    <a:pt x="2276449" y="162762"/>
                  </a:lnTo>
                  <a:lnTo>
                    <a:pt x="2276268" y="170052"/>
                  </a:lnTo>
                  <a:lnTo>
                    <a:pt x="2278826" y="176867"/>
                  </a:lnTo>
                  <a:lnTo>
                    <a:pt x="2283967" y="182372"/>
                  </a:lnTo>
                  <a:lnTo>
                    <a:pt x="2334354" y="218481"/>
                  </a:lnTo>
                  <a:lnTo>
                    <a:pt x="2404364" y="225044"/>
                  </a:lnTo>
                  <a:lnTo>
                    <a:pt x="2400807" y="263017"/>
                  </a:lnTo>
                  <a:lnTo>
                    <a:pt x="2406909" y="263017"/>
                  </a:lnTo>
                  <a:lnTo>
                    <a:pt x="2440304" y="247523"/>
                  </a:lnTo>
                  <a:lnTo>
                    <a:pt x="2306192" y="151511"/>
                  </a:lnTo>
                  <a:lnTo>
                    <a:pt x="2299257" y="148363"/>
                  </a:lnTo>
                  <a:lnTo>
                    <a:pt x="2291953" y="148145"/>
                  </a:lnTo>
                  <a:close/>
                </a:path>
                <a:path w="2440304" h="318770">
                  <a:moveTo>
                    <a:pt x="2394585" y="226695"/>
                  </a:moveTo>
                  <a:lnTo>
                    <a:pt x="2364996" y="240440"/>
                  </a:lnTo>
                  <a:lnTo>
                    <a:pt x="2391537" y="259461"/>
                  </a:lnTo>
                  <a:lnTo>
                    <a:pt x="2394585" y="226695"/>
                  </a:lnTo>
                  <a:close/>
                </a:path>
                <a:path w="2440304" h="318770">
                  <a:moveTo>
                    <a:pt x="2404209" y="226695"/>
                  </a:moveTo>
                  <a:lnTo>
                    <a:pt x="2394585" y="226695"/>
                  </a:lnTo>
                  <a:lnTo>
                    <a:pt x="2391537" y="259461"/>
                  </a:lnTo>
                  <a:lnTo>
                    <a:pt x="2401141" y="259461"/>
                  </a:lnTo>
                  <a:lnTo>
                    <a:pt x="2404209" y="226695"/>
                  </a:lnTo>
                  <a:close/>
                </a:path>
                <a:path w="2440304" h="318770">
                  <a:moveTo>
                    <a:pt x="3555" y="0"/>
                  </a:moveTo>
                  <a:lnTo>
                    <a:pt x="0" y="37846"/>
                  </a:lnTo>
                  <a:lnTo>
                    <a:pt x="2330576" y="256430"/>
                  </a:lnTo>
                  <a:lnTo>
                    <a:pt x="2364996" y="240440"/>
                  </a:lnTo>
                  <a:lnTo>
                    <a:pt x="2334354" y="218481"/>
                  </a:lnTo>
                  <a:lnTo>
                    <a:pt x="3555" y="0"/>
                  </a:lnTo>
                  <a:close/>
                </a:path>
                <a:path w="2440304" h="318770">
                  <a:moveTo>
                    <a:pt x="2334354" y="218481"/>
                  </a:moveTo>
                  <a:lnTo>
                    <a:pt x="2364996" y="240440"/>
                  </a:lnTo>
                  <a:lnTo>
                    <a:pt x="2394585" y="226695"/>
                  </a:lnTo>
                  <a:lnTo>
                    <a:pt x="2404209" y="226695"/>
                  </a:lnTo>
                  <a:lnTo>
                    <a:pt x="2404364" y="225044"/>
                  </a:lnTo>
                  <a:lnTo>
                    <a:pt x="2334354" y="21848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567172" y="3328416"/>
              <a:ext cx="1723644" cy="664464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958583" y="3328416"/>
              <a:ext cx="1231392" cy="664464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807710" y="3516884"/>
              <a:ext cx="1230249" cy="306959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200518" y="3603879"/>
              <a:ext cx="737616" cy="21996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339" y="0"/>
            <a:ext cx="9147810" cy="6861175"/>
            <a:chOff x="-3339" y="0"/>
            <a:chExt cx="9147810" cy="68611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010" y="3556"/>
              <a:ext cx="820419" cy="819785"/>
            </a:xfrm>
            <a:custGeom>
              <a:avLst/>
              <a:gdLst/>
              <a:ahLst/>
              <a:cxnLst/>
              <a:rect l="l" t="t" r="r" b="b"/>
              <a:pathLst>
                <a:path w="820419" h="819785">
                  <a:moveTo>
                    <a:pt x="819949" y="0"/>
                  </a:moveTo>
                  <a:lnTo>
                    <a:pt x="506" y="0"/>
                  </a:lnTo>
                  <a:lnTo>
                    <a:pt x="0" y="819404"/>
                  </a:lnTo>
                  <a:lnTo>
                    <a:pt x="505" y="819404"/>
                  </a:lnTo>
                  <a:lnTo>
                    <a:pt x="48654" y="818012"/>
                  </a:lnTo>
                  <a:lnTo>
                    <a:pt x="96070" y="813890"/>
                  </a:lnTo>
                  <a:lnTo>
                    <a:pt x="142676" y="807114"/>
                  </a:lnTo>
                  <a:lnTo>
                    <a:pt x="188396" y="797760"/>
                  </a:lnTo>
                  <a:lnTo>
                    <a:pt x="233153" y="785906"/>
                  </a:lnTo>
                  <a:lnTo>
                    <a:pt x="276870" y="771629"/>
                  </a:lnTo>
                  <a:lnTo>
                    <a:pt x="319470" y="755005"/>
                  </a:lnTo>
                  <a:lnTo>
                    <a:pt x="360876" y="736111"/>
                  </a:lnTo>
                  <a:lnTo>
                    <a:pt x="401012" y="715024"/>
                  </a:lnTo>
                  <a:lnTo>
                    <a:pt x="439800" y="691821"/>
                  </a:lnTo>
                  <a:lnTo>
                    <a:pt x="477163" y="666580"/>
                  </a:lnTo>
                  <a:lnTo>
                    <a:pt x="513026" y="639376"/>
                  </a:lnTo>
                  <a:lnTo>
                    <a:pt x="547310" y="610287"/>
                  </a:lnTo>
                  <a:lnTo>
                    <a:pt x="579940" y="579389"/>
                  </a:lnTo>
                  <a:lnTo>
                    <a:pt x="610838" y="546760"/>
                  </a:lnTo>
                  <a:lnTo>
                    <a:pt x="639927" y="512477"/>
                  </a:lnTo>
                  <a:lnTo>
                    <a:pt x="667130" y="476615"/>
                  </a:lnTo>
                  <a:lnTo>
                    <a:pt x="692372" y="439253"/>
                  </a:lnTo>
                  <a:lnTo>
                    <a:pt x="715574" y="400467"/>
                  </a:lnTo>
                  <a:lnTo>
                    <a:pt x="736660" y="360334"/>
                  </a:lnTo>
                  <a:lnTo>
                    <a:pt x="755553" y="318930"/>
                  </a:lnTo>
                  <a:lnTo>
                    <a:pt x="772177" y="276333"/>
                  </a:lnTo>
                  <a:lnTo>
                    <a:pt x="786454" y="232620"/>
                  </a:lnTo>
                  <a:lnTo>
                    <a:pt x="798307" y="187868"/>
                  </a:lnTo>
                  <a:lnTo>
                    <a:pt x="807660" y="142152"/>
                  </a:lnTo>
                  <a:lnTo>
                    <a:pt x="814436" y="95551"/>
                  </a:lnTo>
                  <a:lnTo>
                    <a:pt x="818558" y="48141"/>
                  </a:lnTo>
                  <a:lnTo>
                    <a:pt x="819949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10" y="3556"/>
              <a:ext cx="820419" cy="819785"/>
            </a:xfrm>
            <a:custGeom>
              <a:avLst/>
              <a:gdLst/>
              <a:ahLst/>
              <a:cxnLst/>
              <a:rect l="l" t="t" r="r" b="b"/>
              <a:pathLst>
                <a:path w="820419" h="819785">
                  <a:moveTo>
                    <a:pt x="819949" y="0"/>
                  </a:moveTo>
                  <a:lnTo>
                    <a:pt x="818558" y="48141"/>
                  </a:lnTo>
                  <a:lnTo>
                    <a:pt x="814436" y="95551"/>
                  </a:lnTo>
                  <a:lnTo>
                    <a:pt x="807660" y="142152"/>
                  </a:lnTo>
                  <a:lnTo>
                    <a:pt x="798307" y="187868"/>
                  </a:lnTo>
                  <a:lnTo>
                    <a:pt x="786454" y="232620"/>
                  </a:lnTo>
                  <a:lnTo>
                    <a:pt x="772177" y="276333"/>
                  </a:lnTo>
                  <a:lnTo>
                    <a:pt x="755553" y="318930"/>
                  </a:lnTo>
                  <a:lnTo>
                    <a:pt x="736660" y="360334"/>
                  </a:lnTo>
                  <a:lnTo>
                    <a:pt x="715574" y="400467"/>
                  </a:lnTo>
                  <a:lnTo>
                    <a:pt x="692372" y="439253"/>
                  </a:lnTo>
                  <a:lnTo>
                    <a:pt x="667130" y="476615"/>
                  </a:lnTo>
                  <a:lnTo>
                    <a:pt x="639927" y="512477"/>
                  </a:lnTo>
                  <a:lnTo>
                    <a:pt x="610838" y="546760"/>
                  </a:lnTo>
                  <a:lnTo>
                    <a:pt x="579940" y="579389"/>
                  </a:lnTo>
                  <a:lnTo>
                    <a:pt x="547310" y="610287"/>
                  </a:lnTo>
                  <a:lnTo>
                    <a:pt x="513026" y="639376"/>
                  </a:lnTo>
                  <a:lnTo>
                    <a:pt x="477163" y="666580"/>
                  </a:lnTo>
                  <a:lnTo>
                    <a:pt x="439800" y="691821"/>
                  </a:lnTo>
                  <a:lnTo>
                    <a:pt x="401012" y="715024"/>
                  </a:lnTo>
                  <a:lnTo>
                    <a:pt x="360876" y="736111"/>
                  </a:lnTo>
                  <a:lnTo>
                    <a:pt x="319470" y="755005"/>
                  </a:lnTo>
                  <a:lnTo>
                    <a:pt x="276870" y="771629"/>
                  </a:lnTo>
                  <a:lnTo>
                    <a:pt x="233153" y="785906"/>
                  </a:lnTo>
                  <a:lnTo>
                    <a:pt x="188396" y="797760"/>
                  </a:lnTo>
                  <a:lnTo>
                    <a:pt x="142676" y="807114"/>
                  </a:lnTo>
                  <a:lnTo>
                    <a:pt x="96070" y="813890"/>
                  </a:lnTo>
                  <a:lnTo>
                    <a:pt x="48654" y="818012"/>
                  </a:lnTo>
                  <a:lnTo>
                    <a:pt x="505" y="819404"/>
                  </a:lnTo>
                  <a:lnTo>
                    <a:pt x="337" y="819404"/>
                  </a:lnTo>
                  <a:lnTo>
                    <a:pt x="168" y="819404"/>
                  </a:lnTo>
                  <a:lnTo>
                    <a:pt x="0" y="819404"/>
                  </a:lnTo>
                  <a:lnTo>
                    <a:pt x="506" y="0"/>
                  </a:lnTo>
                  <a:lnTo>
                    <a:pt x="819949" y="0"/>
                  </a:lnTo>
                  <a:close/>
                </a:path>
              </a:pathLst>
            </a:custGeom>
            <a:ln w="12699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6" y="6095"/>
              <a:ext cx="1784604" cy="178307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8821" y="21081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09" y="708461"/>
                  </a:lnTo>
                  <a:lnTo>
                    <a:pt x="20981" y="662500"/>
                  </a:lnTo>
                  <a:lnTo>
                    <a:pt x="32484" y="617462"/>
                  </a:lnTo>
                  <a:lnTo>
                    <a:pt x="46346" y="573417"/>
                  </a:lnTo>
                  <a:lnTo>
                    <a:pt x="62495" y="530438"/>
                  </a:lnTo>
                  <a:lnTo>
                    <a:pt x="80860" y="488596"/>
                  </a:lnTo>
                  <a:lnTo>
                    <a:pt x="101369" y="447964"/>
                  </a:lnTo>
                  <a:lnTo>
                    <a:pt x="123949" y="408613"/>
                  </a:lnTo>
                  <a:lnTo>
                    <a:pt x="148530" y="370615"/>
                  </a:lnTo>
                  <a:lnTo>
                    <a:pt x="175039" y="334042"/>
                  </a:lnTo>
                  <a:lnTo>
                    <a:pt x="203404" y="298966"/>
                  </a:lnTo>
                  <a:lnTo>
                    <a:pt x="233553" y="265459"/>
                  </a:lnTo>
                  <a:lnTo>
                    <a:pt x="265416" y="233593"/>
                  </a:lnTo>
                  <a:lnTo>
                    <a:pt x="298919" y="203439"/>
                  </a:lnTo>
                  <a:lnTo>
                    <a:pt x="333991" y="175070"/>
                  </a:lnTo>
                  <a:lnTo>
                    <a:pt x="370561" y="148557"/>
                  </a:lnTo>
                  <a:lnTo>
                    <a:pt x="408556" y="123973"/>
                  </a:lnTo>
                  <a:lnTo>
                    <a:pt x="447904" y="101388"/>
                  </a:lnTo>
                  <a:lnTo>
                    <a:pt x="488534" y="80876"/>
                  </a:lnTo>
                  <a:lnTo>
                    <a:pt x="530373" y="62508"/>
                  </a:lnTo>
                  <a:lnTo>
                    <a:pt x="573351" y="46355"/>
                  </a:lnTo>
                  <a:lnTo>
                    <a:pt x="617394" y="32490"/>
                  </a:lnTo>
                  <a:lnTo>
                    <a:pt x="662432" y="20985"/>
                  </a:lnTo>
                  <a:lnTo>
                    <a:pt x="708393" y="11912"/>
                  </a:lnTo>
                  <a:lnTo>
                    <a:pt x="755204" y="5342"/>
                  </a:lnTo>
                  <a:lnTo>
                    <a:pt x="802793" y="1347"/>
                  </a:lnTo>
                  <a:lnTo>
                    <a:pt x="851090" y="0"/>
                  </a:lnTo>
                  <a:lnTo>
                    <a:pt x="899386" y="1347"/>
                  </a:lnTo>
                  <a:lnTo>
                    <a:pt x="946976" y="5342"/>
                  </a:lnTo>
                  <a:lnTo>
                    <a:pt x="993786" y="11912"/>
                  </a:lnTo>
                  <a:lnTo>
                    <a:pt x="1039746" y="20985"/>
                  </a:lnTo>
                  <a:lnTo>
                    <a:pt x="1084783" y="32490"/>
                  </a:lnTo>
                  <a:lnTo>
                    <a:pt x="1128825" y="46355"/>
                  </a:lnTo>
                  <a:lnTo>
                    <a:pt x="1171801" y="62508"/>
                  </a:lnTo>
                  <a:lnTo>
                    <a:pt x="1213639" y="80876"/>
                  </a:lnTo>
                  <a:lnTo>
                    <a:pt x="1254268" y="101388"/>
                  </a:lnTo>
                  <a:lnTo>
                    <a:pt x="1293614" y="123973"/>
                  </a:lnTo>
                  <a:lnTo>
                    <a:pt x="1331607" y="148557"/>
                  </a:lnTo>
                  <a:lnTo>
                    <a:pt x="1368174" y="175070"/>
                  </a:lnTo>
                  <a:lnTo>
                    <a:pt x="1403245" y="203439"/>
                  </a:lnTo>
                  <a:lnTo>
                    <a:pt x="1436746" y="233593"/>
                  </a:lnTo>
                  <a:lnTo>
                    <a:pt x="1468606" y="265459"/>
                  </a:lnTo>
                  <a:lnTo>
                    <a:pt x="1498754" y="298966"/>
                  </a:lnTo>
                  <a:lnTo>
                    <a:pt x="1527117" y="334042"/>
                  </a:lnTo>
                  <a:lnTo>
                    <a:pt x="1553624" y="370615"/>
                  </a:lnTo>
                  <a:lnTo>
                    <a:pt x="1578203" y="408613"/>
                  </a:lnTo>
                  <a:lnTo>
                    <a:pt x="1600782" y="447964"/>
                  </a:lnTo>
                  <a:lnTo>
                    <a:pt x="1621289" y="488596"/>
                  </a:lnTo>
                  <a:lnTo>
                    <a:pt x="1639653" y="530438"/>
                  </a:lnTo>
                  <a:lnTo>
                    <a:pt x="1655801" y="573417"/>
                  </a:lnTo>
                  <a:lnTo>
                    <a:pt x="1669661" y="617462"/>
                  </a:lnTo>
                  <a:lnTo>
                    <a:pt x="1681163" y="662500"/>
                  </a:lnTo>
                  <a:lnTo>
                    <a:pt x="1690234" y="708461"/>
                  </a:lnTo>
                  <a:lnTo>
                    <a:pt x="1696802" y="755271"/>
                  </a:lnTo>
                  <a:lnTo>
                    <a:pt x="1700795" y="802859"/>
                  </a:lnTo>
                  <a:lnTo>
                    <a:pt x="1702142" y="851154"/>
                  </a:lnTo>
                  <a:lnTo>
                    <a:pt x="1700795" y="899447"/>
                  </a:lnTo>
                  <a:lnTo>
                    <a:pt x="1696802" y="947034"/>
                  </a:lnTo>
                  <a:lnTo>
                    <a:pt x="1690234" y="993843"/>
                  </a:lnTo>
                  <a:lnTo>
                    <a:pt x="1681163" y="1039800"/>
                  </a:lnTo>
                  <a:lnTo>
                    <a:pt x="1669661" y="1084835"/>
                  </a:lnTo>
                  <a:lnTo>
                    <a:pt x="1655801" y="1128876"/>
                  </a:lnTo>
                  <a:lnTo>
                    <a:pt x="1639653" y="1171850"/>
                  </a:lnTo>
                  <a:lnTo>
                    <a:pt x="1621289" y="1213687"/>
                  </a:lnTo>
                  <a:lnTo>
                    <a:pt x="1600782" y="1254314"/>
                  </a:lnTo>
                  <a:lnTo>
                    <a:pt x="1578203" y="1293659"/>
                  </a:lnTo>
                  <a:lnTo>
                    <a:pt x="1553624" y="1331651"/>
                  </a:lnTo>
                  <a:lnTo>
                    <a:pt x="1527117" y="1368218"/>
                  </a:lnTo>
                  <a:lnTo>
                    <a:pt x="1498754" y="1403287"/>
                  </a:lnTo>
                  <a:lnTo>
                    <a:pt x="1468606" y="1436788"/>
                  </a:lnTo>
                  <a:lnTo>
                    <a:pt x="1436746" y="1468647"/>
                  </a:lnTo>
                  <a:lnTo>
                    <a:pt x="1403245" y="1498795"/>
                  </a:lnTo>
                  <a:lnTo>
                    <a:pt x="1368174" y="1527157"/>
                  </a:lnTo>
                  <a:lnTo>
                    <a:pt x="1331607" y="1553664"/>
                  </a:lnTo>
                  <a:lnTo>
                    <a:pt x="1293614" y="1578242"/>
                  </a:lnTo>
                  <a:lnTo>
                    <a:pt x="1254268" y="1600821"/>
                  </a:lnTo>
                  <a:lnTo>
                    <a:pt x="1213639" y="1621328"/>
                  </a:lnTo>
                  <a:lnTo>
                    <a:pt x="1171801" y="1639691"/>
                  </a:lnTo>
                  <a:lnTo>
                    <a:pt x="1128825" y="1655839"/>
                  </a:lnTo>
                  <a:lnTo>
                    <a:pt x="1084783" y="1669700"/>
                  </a:lnTo>
                  <a:lnTo>
                    <a:pt x="1039746" y="1681201"/>
                  </a:lnTo>
                  <a:lnTo>
                    <a:pt x="993786" y="1690272"/>
                  </a:lnTo>
                  <a:lnTo>
                    <a:pt x="946976" y="1696840"/>
                  </a:lnTo>
                  <a:lnTo>
                    <a:pt x="899386" y="1700833"/>
                  </a:lnTo>
                  <a:lnTo>
                    <a:pt x="851090" y="1702181"/>
                  </a:lnTo>
                  <a:lnTo>
                    <a:pt x="802793" y="1700833"/>
                  </a:lnTo>
                  <a:lnTo>
                    <a:pt x="755204" y="1696840"/>
                  </a:lnTo>
                  <a:lnTo>
                    <a:pt x="708393" y="1690272"/>
                  </a:lnTo>
                  <a:lnTo>
                    <a:pt x="662432" y="1681201"/>
                  </a:lnTo>
                  <a:lnTo>
                    <a:pt x="617394" y="1669700"/>
                  </a:lnTo>
                  <a:lnTo>
                    <a:pt x="573351" y="1655839"/>
                  </a:lnTo>
                  <a:lnTo>
                    <a:pt x="530373" y="1639691"/>
                  </a:lnTo>
                  <a:lnTo>
                    <a:pt x="488534" y="1621328"/>
                  </a:lnTo>
                  <a:lnTo>
                    <a:pt x="447904" y="1600821"/>
                  </a:lnTo>
                  <a:lnTo>
                    <a:pt x="408556" y="1578242"/>
                  </a:lnTo>
                  <a:lnTo>
                    <a:pt x="370561" y="1553664"/>
                  </a:lnTo>
                  <a:lnTo>
                    <a:pt x="333991" y="1527157"/>
                  </a:lnTo>
                  <a:lnTo>
                    <a:pt x="298919" y="1498795"/>
                  </a:lnTo>
                  <a:lnTo>
                    <a:pt x="265416" y="1468647"/>
                  </a:lnTo>
                  <a:lnTo>
                    <a:pt x="233553" y="1436788"/>
                  </a:lnTo>
                  <a:lnTo>
                    <a:pt x="203404" y="1403287"/>
                  </a:lnTo>
                  <a:lnTo>
                    <a:pt x="175039" y="1368218"/>
                  </a:lnTo>
                  <a:lnTo>
                    <a:pt x="148530" y="1331651"/>
                  </a:lnTo>
                  <a:lnTo>
                    <a:pt x="123949" y="1293659"/>
                  </a:lnTo>
                  <a:lnTo>
                    <a:pt x="101369" y="1254314"/>
                  </a:lnTo>
                  <a:lnTo>
                    <a:pt x="80860" y="1213687"/>
                  </a:lnTo>
                  <a:lnTo>
                    <a:pt x="62495" y="1171850"/>
                  </a:lnTo>
                  <a:lnTo>
                    <a:pt x="46346" y="1128876"/>
                  </a:lnTo>
                  <a:lnTo>
                    <a:pt x="32484" y="1084835"/>
                  </a:lnTo>
                  <a:lnTo>
                    <a:pt x="20981" y="1039800"/>
                  </a:lnTo>
                  <a:lnTo>
                    <a:pt x="11909" y="993843"/>
                  </a:lnTo>
                  <a:lnTo>
                    <a:pt x="5341" y="947034"/>
                  </a:lnTo>
                  <a:lnTo>
                    <a:pt x="1347" y="899447"/>
                  </a:lnTo>
                  <a:lnTo>
                    <a:pt x="0" y="851154"/>
                  </a:lnTo>
                  <a:close/>
                </a:path>
              </a:pathLst>
            </a:custGeom>
            <a:ln w="27305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9164" y="1043939"/>
              <a:ext cx="1159764" cy="115366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318" y="1050633"/>
              <a:ext cx="1116813" cy="111153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7318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7" y="204634"/>
                  </a:moveTo>
                  <a:lnTo>
                    <a:pt x="149786" y="168741"/>
                  </a:lnTo>
                  <a:lnTo>
                    <a:pt x="183516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6" y="40547"/>
                  </a:lnTo>
                  <a:lnTo>
                    <a:pt x="380539" y="25331"/>
                  </a:lnTo>
                  <a:lnTo>
                    <a:pt x="423971" y="13644"/>
                  </a:lnTo>
                  <a:lnTo>
                    <a:pt x="468197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8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8" y="50083"/>
                  </a:lnTo>
                  <a:lnTo>
                    <a:pt x="822331" y="71238"/>
                  </a:lnTo>
                  <a:lnTo>
                    <a:pt x="863109" y="96162"/>
                  </a:lnTo>
                  <a:lnTo>
                    <a:pt x="902328" y="124878"/>
                  </a:lnTo>
                  <a:lnTo>
                    <a:pt x="939023" y="156757"/>
                  </a:lnTo>
                  <a:lnTo>
                    <a:pt x="972366" y="190998"/>
                  </a:lnTo>
                  <a:lnTo>
                    <a:pt x="1002326" y="227366"/>
                  </a:lnTo>
                  <a:lnTo>
                    <a:pt x="1028875" y="265625"/>
                  </a:lnTo>
                  <a:lnTo>
                    <a:pt x="1051985" y="305541"/>
                  </a:lnTo>
                  <a:lnTo>
                    <a:pt x="1071627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5" y="611617"/>
                  </a:lnTo>
                  <a:lnTo>
                    <a:pt x="1109608" y="656333"/>
                  </a:lnTo>
                  <a:lnTo>
                    <a:pt x="1100474" y="700593"/>
                  </a:lnTo>
                  <a:lnTo>
                    <a:pt x="1087614" y="744160"/>
                  </a:lnTo>
                  <a:lnTo>
                    <a:pt x="1070999" y="786801"/>
                  </a:lnTo>
                  <a:lnTo>
                    <a:pt x="1050601" y="828281"/>
                  </a:lnTo>
                  <a:lnTo>
                    <a:pt x="1026391" y="868365"/>
                  </a:lnTo>
                  <a:lnTo>
                    <a:pt x="998340" y="906817"/>
                  </a:lnTo>
                  <a:lnTo>
                    <a:pt x="967050" y="942711"/>
                  </a:lnTo>
                  <a:lnTo>
                    <a:pt x="933321" y="975221"/>
                  </a:lnTo>
                  <a:lnTo>
                    <a:pt x="897386" y="1004323"/>
                  </a:lnTo>
                  <a:lnTo>
                    <a:pt x="859481" y="1029991"/>
                  </a:lnTo>
                  <a:lnTo>
                    <a:pt x="819842" y="1052203"/>
                  </a:lnTo>
                  <a:lnTo>
                    <a:pt x="778703" y="1070934"/>
                  </a:lnTo>
                  <a:lnTo>
                    <a:pt x="736301" y="1086160"/>
                  </a:lnTo>
                  <a:lnTo>
                    <a:pt x="692869" y="1097856"/>
                  </a:lnTo>
                  <a:lnTo>
                    <a:pt x="648644" y="1105999"/>
                  </a:lnTo>
                  <a:lnTo>
                    <a:pt x="603861" y="1110565"/>
                  </a:lnTo>
                  <a:lnTo>
                    <a:pt x="558755" y="1111530"/>
                  </a:lnTo>
                  <a:lnTo>
                    <a:pt x="513561" y="1108869"/>
                  </a:lnTo>
                  <a:lnTo>
                    <a:pt x="468514" y="1102558"/>
                  </a:lnTo>
                  <a:lnTo>
                    <a:pt x="423851" y="1092574"/>
                  </a:lnTo>
                  <a:lnTo>
                    <a:pt x="379805" y="1078891"/>
                  </a:lnTo>
                  <a:lnTo>
                    <a:pt x="336613" y="1061487"/>
                  </a:lnTo>
                  <a:lnTo>
                    <a:pt x="294509" y="1040336"/>
                  </a:lnTo>
                  <a:lnTo>
                    <a:pt x="253729" y="1015415"/>
                  </a:lnTo>
                  <a:lnTo>
                    <a:pt x="214509" y="986700"/>
                  </a:lnTo>
                  <a:lnTo>
                    <a:pt x="177813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3" y="806035"/>
                  </a:lnTo>
                  <a:lnTo>
                    <a:pt x="45198" y="764695"/>
                  </a:lnTo>
                  <a:lnTo>
                    <a:pt x="29050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1" y="367355"/>
                  </a:lnTo>
                  <a:lnTo>
                    <a:pt x="45819" y="324701"/>
                  </a:lnTo>
                  <a:lnTo>
                    <a:pt x="66221" y="283206"/>
                  </a:lnTo>
                  <a:lnTo>
                    <a:pt x="90438" y="243105"/>
                  </a:lnTo>
                  <a:lnTo>
                    <a:pt x="118497" y="204634"/>
                  </a:lnTo>
                  <a:close/>
                </a:path>
                <a:path w="1116965" h="1111885">
                  <a:moveTo>
                    <a:pt x="220478" y="286041"/>
                  </a:moveTo>
                  <a:lnTo>
                    <a:pt x="193857" y="323455"/>
                  </a:lnTo>
                  <a:lnTo>
                    <a:pt x="171956" y="362810"/>
                  </a:lnTo>
                  <a:lnTo>
                    <a:pt x="154731" y="403741"/>
                  </a:lnTo>
                  <a:lnTo>
                    <a:pt x="142134" y="445881"/>
                  </a:lnTo>
                  <a:lnTo>
                    <a:pt x="134120" y="488865"/>
                  </a:lnTo>
                  <a:lnTo>
                    <a:pt x="130642" y="532328"/>
                  </a:lnTo>
                  <a:lnTo>
                    <a:pt x="131656" y="575903"/>
                  </a:lnTo>
                  <a:lnTo>
                    <a:pt x="137113" y="619227"/>
                  </a:lnTo>
                  <a:lnTo>
                    <a:pt x="146970" y="661933"/>
                  </a:lnTo>
                  <a:lnTo>
                    <a:pt x="161179" y="703655"/>
                  </a:lnTo>
                  <a:lnTo>
                    <a:pt x="179695" y="744028"/>
                  </a:lnTo>
                  <a:lnTo>
                    <a:pt x="202471" y="782686"/>
                  </a:lnTo>
                  <a:lnTo>
                    <a:pt x="229462" y="819265"/>
                  </a:lnTo>
                  <a:lnTo>
                    <a:pt x="260621" y="853397"/>
                  </a:lnTo>
                  <a:lnTo>
                    <a:pt x="295903" y="884719"/>
                  </a:lnTo>
                  <a:lnTo>
                    <a:pt x="334266" y="912179"/>
                  </a:lnTo>
                  <a:lnTo>
                    <a:pt x="374454" y="934995"/>
                  </a:lnTo>
                  <a:lnTo>
                    <a:pt x="416101" y="953204"/>
                  </a:lnTo>
                  <a:lnTo>
                    <a:pt x="458842" y="966841"/>
                  </a:lnTo>
                  <a:lnTo>
                    <a:pt x="502309" y="975943"/>
                  </a:lnTo>
                  <a:lnTo>
                    <a:pt x="546136" y="980546"/>
                  </a:lnTo>
                  <a:lnTo>
                    <a:pt x="589958" y="980687"/>
                  </a:lnTo>
                  <a:lnTo>
                    <a:pt x="633407" y="976403"/>
                  </a:lnTo>
                  <a:lnTo>
                    <a:pt x="676118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9" y="889862"/>
                  </a:lnTo>
                  <a:lnTo>
                    <a:pt x="865772" y="859785"/>
                  </a:lnTo>
                  <a:lnTo>
                    <a:pt x="896359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2" y="707789"/>
                  </a:lnTo>
                  <a:lnTo>
                    <a:pt x="974710" y="665643"/>
                  </a:lnTo>
                  <a:lnTo>
                    <a:pt x="982725" y="622657"/>
                  </a:lnTo>
                  <a:lnTo>
                    <a:pt x="986204" y="579196"/>
                  </a:lnTo>
                  <a:lnTo>
                    <a:pt x="985192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70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1" y="176583"/>
                  </a:lnTo>
                  <a:lnTo>
                    <a:pt x="700742" y="158375"/>
                  </a:lnTo>
                  <a:lnTo>
                    <a:pt x="658000" y="144737"/>
                  </a:lnTo>
                  <a:lnTo>
                    <a:pt x="614531" y="135635"/>
                  </a:lnTo>
                  <a:lnTo>
                    <a:pt x="570703" y="131032"/>
                  </a:lnTo>
                  <a:lnTo>
                    <a:pt x="526880" y="130891"/>
                  </a:lnTo>
                  <a:lnTo>
                    <a:pt x="483431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9" y="174222"/>
                  </a:lnTo>
                  <a:lnTo>
                    <a:pt x="320681" y="195847"/>
                  </a:lnTo>
                  <a:lnTo>
                    <a:pt x="284588" y="221716"/>
                  </a:lnTo>
                  <a:lnTo>
                    <a:pt x="251064" y="251793"/>
                  </a:lnTo>
                  <a:lnTo>
                    <a:pt x="220478" y="286041"/>
                  </a:lnTo>
                  <a:close/>
                </a:path>
              </a:pathLst>
            </a:custGeom>
            <a:ln w="12700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2875" y="0"/>
              <a:ext cx="8131175" cy="6858000"/>
            </a:xfrm>
            <a:custGeom>
              <a:avLst/>
              <a:gdLst/>
              <a:ahLst/>
              <a:cxnLst/>
              <a:rect l="l" t="t" r="r" b="b"/>
              <a:pathLst>
                <a:path w="8131175" h="6858000">
                  <a:moveTo>
                    <a:pt x="8131175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1175" y="6858000"/>
                  </a:lnTo>
                  <a:lnTo>
                    <a:pt x="81311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5" y="0"/>
              <a:ext cx="155447" cy="6857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4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1435608" y="361188"/>
            <a:ext cx="7617459" cy="1028700"/>
            <a:chOff x="1435608" y="361188"/>
            <a:chExt cx="7617459" cy="1028700"/>
          </a:xfrm>
        </p:grpSpPr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35608" y="361188"/>
              <a:ext cx="7616952" cy="52577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06140" y="864107"/>
              <a:ext cx="3555491" cy="525779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616710" y="260756"/>
            <a:ext cx="7136130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83105" marR="5080" indent="-1971039">
              <a:lnSpc>
                <a:spcPct val="150100"/>
              </a:lnSpc>
              <a:spcBef>
                <a:spcPts val="100"/>
              </a:spcBef>
            </a:pPr>
            <a:r>
              <a:rPr sz="2200" spc="-5" dirty="0"/>
              <a:t>To</a:t>
            </a:r>
            <a:r>
              <a:rPr sz="2200" spc="-10" dirty="0"/>
              <a:t> describe</a:t>
            </a:r>
            <a:r>
              <a:rPr sz="2200" dirty="0"/>
              <a:t> </a:t>
            </a:r>
            <a:r>
              <a:rPr sz="2200" spc="-5" dirty="0"/>
              <a:t>a</a:t>
            </a:r>
            <a:r>
              <a:rPr sz="2200" dirty="0"/>
              <a:t> </a:t>
            </a:r>
            <a:r>
              <a:rPr sz="2200" spc="-5" dirty="0"/>
              <a:t>person’s</a:t>
            </a:r>
            <a:r>
              <a:rPr sz="2200" spc="35" dirty="0"/>
              <a:t> </a:t>
            </a:r>
            <a:r>
              <a:rPr sz="2200" spc="-5" dirty="0"/>
              <a:t>physical</a:t>
            </a:r>
            <a:r>
              <a:rPr sz="2200" spc="-10" dirty="0"/>
              <a:t> </a:t>
            </a:r>
            <a:r>
              <a:rPr sz="2200" spc="-5" dirty="0"/>
              <a:t>appearance,</a:t>
            </a:r>
            <a:r>
              <a:rPr sz="2200" dirty="0"/>
              <a:t> </a:t>
            </a:r>
            <a:r>
              <a:rPr sz="2200" spc="-5" dirty="0"/>
              <a:t>you</a:t>
            </a:r>
            <a:r>
              <a:rPr sz="2200" spc="15" dirty="0"/>
              <a:t> </a:t>
            </a:r>
            <a:r>
              <a:rPr sz="2200" spc="-5" dirty="0"/>
              <a:t>can </a:t>
            </a:r>
            <a:r>
              <a:rPr sz="2200" spc="-940" dirty="0"/>
              <a:t> </a:t>
            </a:r>
            <a:r>
              <a:rPr sz="2200" spc="-5" dirty="0"/>
              <a:t>use</a:t>
            </a:r>
            <a:r>
              <a:rPr sz="2200" spc="-10" dirty="0"/>
              <a:t> the</a:t>
            </a:r>
            <a:r>
              <a:rPr sz="2200" spc="-5" dirty="0"/>
              <a:t> </a:t>
            </a:r>
            <a:r>
              <a:rPr sz="2200" spc="-10" dirty="0"/>
              <a:t>following words</a:t>
            </a:r>
            <a:endParaRPr sz="2200"/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1441450" y="1517650"/>
          <a:ext cx="7162800" cy="44957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3800"/>
                <a:gridCol w="1193800"/>
                <a:gridCol w="1193800"/>
                <a:gridCol w="1193800"/>
                <a:gridCol w="1193800"/>
                <a:gridCol w="1193800"/>
              </a:tblGrid>
              <a:tr h="566420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Physical</a:t>
                      </a:r>
                      <a:r>
                        <a:rPr sz="2400" b="1" spc="-1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Appearnce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891A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9358">
                <a:tc>
                  <a:txBody>
                    <a:bodyPr/>
                    <a:lstStyle/>
                    <a:p>
                      <a:pPr marL="2673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Height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CE0"/>
                    </a:solidFill>
                  </a:tcPr>
                </a:tc>
                <a:tc>
                  <a:txBody>
                    <a:bodyPr/>
                    <a:lstStyle/>
                    <a:p>
                      <a:pPr marL="3390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Body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CE0"/>
                    </a:solidFill>
                  </a:tcPr>
                </a:tc>
                <a:tc>
                  <a:txBody>
                    <a:bodyPr/>
                    <a:lstStyle/>
                    <a:p>
                      <a:pPr marL="3943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Age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CE0"/>
                    </a:solidFill>
                  </a:tcPr>
                </a:tc>
                <a:tc>
                  <a:txBody>
                    <a:bodyPr/>
                    <a:lstStyle/>
                    <a:p>
                      <a:pPr marL="3886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Hair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CE0"/>
                    </a:solidFill>
                  </a:tcPr>
                </a:tc>
                <a:tc>
                  <a:txBody>
                    <a:bodyPr/>
                    <a:lstStyle/>
                    <a:p>
                      <a:pPr marL="34417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Face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CE0"/>
                    </a:solidFill>
                  </a:tcPr>
                </a:tc>
                <a:tc>
                  <a:txBody>
                    <a:bodyPr/>
                    <a:lstStyle/>
                    <a:p>
                      <a:pPr marL="346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latin typeface="Arial MT"/>
                          <a:cs typeface="Arial MT"/>
                        </a:rPr>
                        <a:t>Eyes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CE0"/>
                    </a:solidFill>
                  </a:tcPr>
                </a:tc>
              </a:tr>
              <a:tr h="3470021">
                <a:tc>
                  <a:txBody>
                    <a:bodyPr/>
                    <a:lstStyle/>
                    <a:p>
                      <a:pPr marL="343535" marR="335280" indent="8191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5" dirty="0">
                          <a:latin typeface="Arial MT"/>
                          <a:cs typeface="Arial MT"/>
                        </a:rPr>
                        <a:t>Tall </a:t>
                      </a:r>
                      <a:r>
                        <a:rPr sz="18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sh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rt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DF0"/>
                    </a:solidFill>
                  </a:tcPr>
                </a:tc>
                <a:tc>
                  <a:txBody>
                    <a:bodyPr/>
                    <a:lstStyle/>
                    <a:p>
                      <a:pPr marL="134620" marR="1257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Slim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Thin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Plump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Fat </a:t>
                      </a:r>
                      <a:r>
                        <a:rPr sz="18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Skinny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musc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u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l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r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DF0"/>
                    </a:solidFill>
                  </a:tcPr>
                </a:tc>
                <a:tc>
                  <a:txBody>
                    <a:bodyPr/>
                    <a:lstStyle/>
                    <a:p>
                      <a:pPr marL="121285" marR="113030" indent="190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40" dirty="0">
                          <a:latin typeface="Arial MT"/>
                          <a:cs typeface="Arial MT"/>
                        </a:rPr>
                        <a:t>Young </a:t>
                      </a:r>
                      <a:r>
                        <a:rPr sz="1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Old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190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g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r  In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20s,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30s,</a:t>
                      </a:r>
                      <a:r>
                        <a:rPr sz="18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40s</a:t>
                      </a:r>
                      <a:endParaRPr sz="1800">
                        <a:latin typeface="Arial MT"/>
                        <a:cs typeface="Arial MT"/>
                      </a:endParaRPr>
                    </a:p>
                    <a:p>
                      <a:pPr marL="261620" marR="252729"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Mi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l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e  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age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DF0"/>
                    </a:solidFill>
                  </a:tcPr>
                </a:tc>
                <a:tc>
                  <a:txBody>
                    <a:bodyPr/>
                    <a:lstStyle/>
                    <a:p>
                      <a:pPr marL="223520" marR="213360" indent="-190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latin typeface="Arial MT"/>
                          <a:cs typeface="Arial MT"/>
                        </a:rPr>
                        <a:t>Long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 Short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Bald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strai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g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ht 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Curly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20" dirty="0">
                          <a:latin typeface="Arial MT"/>
                          <a:cs typeface="Arial MT"/>
                        </a:rPr>
                        <a:t>Wavy </a:t>
                      </a:r>
                      <a:r>
                        <a:rPr sz="18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Black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Red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15" dirty="0">
                          <a:latin typeface="Arial MT"/>
                          <a:cs typeface="Arial MT"/>
                        </a:rPr>
                        <a:t>brown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DF0"/>
                    </a:solidFill>
                  </a:tcPr>
                </a:tc>
                <a:tc>
                  <a:txBody>
                    <a:bodyPr/>
                    <a:lstStyle/>
                    <a:p>
                      <a:pPr marL="163195" marR="152400" indent="-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Round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Oval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Square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35" dirty="0">
                          <a:latin typeface="Arial MT"/>
                          <a:cs typeface="Arial MT"/>
                        </a:rPr>
                        <a:t>W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ri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kl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s 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Pale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B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ar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ed 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shaved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DF0"/>
                    </a:solidFill>
                  </a:tcPr>
                </a:tc>
                <a:tc>
                  <a:txBody>
                    <a:bodyPr/>
                    <a:lstStyle/>
                    <a:p>
                      <a:pPr marL="205740" marR="194310" indent="-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Big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Round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Blue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Brown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 Green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sl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nti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g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D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339" y="0"/>
            <a:ext cx="9147810" cy="6861175"/>
            <a:chOff x="-3339" y="0"/>
            <a:chExt cx="9147810" cy="68611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010" y="3556"/>
              <a:ext cx="820419" cy="819785"/>
            </a:xfrm>
            <a:custGeom>
              <a:avLst/>
              <a:gdLst/>
              <a:ahLst/>
              <a:cxnLst/>
              <a:rect l="l" t="t" r="r" b="b"/>
              <a:pathLst>
                <a:path w="820419" h="819785">
                  <a:moveTo>
                    <a:pt x="819949" y="0"/>
                  </a:moveTo>
                  <a:lnTo>
                    <a:pt x="506" y="0"/>
                  </a:lnTo>
                  <a:lnTo>
                    <a:pt x="0" y="819404"/>
                  </a:lnTo>
                  <a:lnTo>
                    <a:pt x="505" y="819404"/>
                  </a:lnTo>
                  <a:lnTo>
                    <a:pt x="48654" y="818012"/>
                  </a:lnTo>
                  <a:lnTo>
                    <a:pt x="96070" y="813890"/>
                  </a:lnTo>
                  <a:lnTo>
                    <a:pt x="142676" y="807114"/>
                  </a:lnTo>
                  <a:lnTo>
                    <a:pt x="188396" y="797760"/>
                  </a:lnTo>
                  <a:lnTo>
                    <a:pt x="233153" y="785906"/>
                  </a:lnTo>
                  <a:lnTo>
                    <a:pt x="276870" y="771629"/>
                  </a:lnTo>
                  <a:lnTo>
                    <a:pt x="319470" y="755005"/>
                  </a:lnTo>
                  <a:lnTo>
                    <a:pt x="360876" y="736111"/>
                  </a:lnTo>
                  <a:lnTo>
                    <a:pt x="401012" y="715024"/>
                  </a:lnTo>
                  <a:lnTo>
                    <a:pt x="439800" y="691821"/>
                  </a:lnTo>
                  <a:lnTo>
                    <a:pt x="477163" y="666580"/>
                  </a:lnTo>
                  <a:lnTo>
                    <a:pt x="513026" y="639376"/>
                  </a:lnTo>
                  <a:lnTo>
                    <a:pt x="547310" y="610287"/>
                  </a:lnTo>
                  <a:lnTo>
                    <a:pt x="579940" y="579389"/>
                  </a:lnTo>
                  <a:lnTo>
                    <a:pt x="610838" y="546760"/>
                  </a:lnTo>
                  <a:lnTo>
                    <a:pt x="639927" y="512477"/>
                  </a:lnTo>
                  <a:lnTo>
                    <a:pt x="667130" y="476615"/>
                  </a:lnTo>
                  <a:lnTo>
                    <a:pt x="692372" y="439253"/>
                  </a:lnTo>
                  <a:lnTo>
                    <a:pt x="715574" y="400467"/>
                  </a:lnTo>
                  <a:lnTo>
                    <a:pt x="736660" y="360334"/>
                  </a:lnTo>
                  <a:lnTo>
                    <a:pt x="755553" y="318930"/>
                  </a:lnTo>
                  <a:lnTo>
                    <a:pt x="772177" y="276333"/>
                  </a:lnTo>
                  <a:lnTo>
                    <a:pt x="786454" y="232620"/>
                  </a:lnTo>
                  <a:lnTo>
                    <a:pt x="798307" y="187868"/>
                  </a:lnTo>
                  <a:lnTo>
                    <a:pt x="807660" y="142152"/>
                  </a:lnTo>
                  <a:lnTo>
                    <a:pt x="814436" y="95551"/>
                  </a:lnTo>
                  <a:lnTo>
                    <a:pt x="818558" y="48141"/>
                  </a:lnTo>
                  <a:lnTo>
                    <a:pt x="819949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10" y="3556"/>
              <a:ext cx="820419" cy="819785"/>
            </a:xfrm>
            <a:custGeom>
              <a:avLst/>
              <a:gdLst/>
              <a:ahLst/>
              <a:cxnLst/>
              <a:rect l="l" t="t" r="r" b="b"/>
              <a:pathLst>
                <a:path w="820419" h="819785">
                  <a:moveTo>
                    <a:pt x="819949" y="0"/>
                  </a:moveTo>
                  <a:lnTo>
                    <a:pt x="818558" y="48141"/>
                  </a:lnTo>
                  <a:lnTo>
                    <a:pt x="814436" y="95551"/>
                  </a:lnTo>
                  <a:lnTo>
                    <a:pt x="807660" y="142152"/>
                  </a:lnTo>
                  <a:lnTo>
                    <a:pt x="798307" y="187868"/>
                  </a:lnTo>
                  <a:lnTo>
                    <a:pt x="786454" y="232620"/>
                  </a:lnTo>
                  <a:lnTo>
                    <a:pt x="772177" y="276333"/>
                  </a:lnTo>
                  <a:lnTo>
                    <a:pt x="755553" y="318930"/>
                  </a:lnTo>
                  <a:lnTo>
                    <a:pt x="736660" y="360334"/>
                  </a:lnTo>
                  <a:lnTo>
                    <a:pt x="715574" y="400467"/>
                  </a:lnTo>
                  <a:lnTo>
                    <a:pt x="692372" y="439253"/>
                  </a:lnTo>
                  <a:lnTo>
                    <a:pt x="667130" y="476615"/>
                  </a:lnTo>
                  <a:lnTo>
                    <a:pt x="639927" y="512477"/>
                  </a:lnTo>
                  <a:lnTo>
                    <a:pt x="610838" y="546760"/>
                  </a:lnTo>
                  <a:lnTo>
                    <a:pt x="579940" y="579389"/>
                  </a:lnTo>
                  <a:lnTo>
                    <a:pt x="547310" y="610287"/>
                  </a:lnTo>
                  <a:lnTo>
                    <a:pt x="513026" y="639376"/>
                  </a:lnTo>
                  <a:lnTo>
                    <a:pt x="477163" y="666580"/>
                  </a:lnTo>
                  <a:lnTo>
                    <a:pt x="439800" y="691821"/>
                  </a:lnTo>
                  <a:lnTo>
                    <a:pt x="401012" y="715024"/>
                  </a:lnTo>
                  <a:lnTo>
                    <a:pt x="360876" y="736111"/>
                  </a:lnTo>
                  <a:lnTo>
                    <a:pt x="319470" y="755005"/>
                  </a:lnTo>
                  <a:lnTo>
                    <a:pt x="276870" y="771629"/>
                  </a:lnTo>
                  <a:lnTo>
                    <a:pt x="233153" y="785906"/>
                  </a:lnTo>
                  <a:lnTo>
                    <a:pt x="188396" y="797760"/>
                  </a:lnTo>
                  <a:lnTo>
                    <a:pt x="142676" y="807114"/>
                  </a:lnTo>
                  <a:lnTo>
                    <a:pt x="96070" y="813890"/>
                  </a:lnTo>
                  <a:lnTo>
                    <a:pt x="48654" y="818012"/>
                  </a:lnTo>
                  <a:lnTo>
                    <a:pt x="505" y="819404"/>
                  </a:lnTo>
                  <a:lnTo>
                    <a:pt x="337" y="819404"/>
                  </a:lnTo>
                  <a:lnTo>
                    <a:pt x="168" y="819404"/>
                  </a:lnTo>
                  <a:lnTo>
                    <a:pt x="0" y="819404"/>
                  </a:lnTo>
                  <a:lnTo>
                    <a:pt x="506" y="0"/>
                  </a:lnTo>
                  <a:lnTo>
                    <a:pt x="819949" y="0"/>
                  </a:lnTo>
                  <a:close/>
                </a:path>
              </a:pathLst>
            </a:custGeom>
            <a:ln w="12699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6" y="6095"/>
              <a:ext cx="1784604" cy="178307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8821" y="21081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09" y="708461"/>
                  </a:lnTo>
                  <a:lnTo>
                    <a:pt x="20981" y="662500"/>
                  </a:lnTo>
                  <a:lnTo>
                    <a:pt x="32484" y="617462"/>
                  </a:lnTo>
                  <a:lnTo>
                    <a:pt x="46346" y="573417"/>
                  </a:lnTo>
                  <a:lnTo>
                    <a:pt x="62495" y="530438"/>
                  </a:lnTo>
                  <a:lnTo>
                    <a:pt x="80860" y="488596"/>
                  </a:lnTo>
                  <a:lnTo>
                    <a:pt x="101369" y="447964"/>
                  </a:lnTo>
                  <a:lnTo>
                    <a:pt x="123949" y="408613"/>
                  </a:lnTo>
                  <a:lnTo>
                    <a:pt x="148530" y="370615"/>
                  </a:lnTo>
                  <a:lnTo>
                    <a:pt x="175039" y="334042"/>
                  </a:lnTo>
                  <a:lnTo>
                    <a:pt x="203404" y="298966"/>
                  </a:lnTo>
                  <a:lnTo>
                    <a:pt x="233553" y="265459"/>
                  </a:lnTo>
                  <a:lnTo>
                    <a:pt x="265416" y="233593"/>
                  </a:lnTo>
                  <a:lnTo>
                    <a:pt x="298919" y="203439"/>
                  </a:lnTo>
                  <a:lnTo>
                    <a:pt x="333991" y="175070"/>
                  </a:lnTo>
                  <a:lnTo>
                    <a:pt x="370561" y="148557"/>
                  </a:lnTo>
                  <a:lnTo>
                    <a:pt x="408556" y="123973"/>
                  </a:lnTo>
                  <a:lnTo>
                    <a:pt x="447904" y="101388"/>
                  </a:lnTo>
                  <a:lnTo>
                    <a:pt x="488534" y="80876"/>
                  </a:lnTo>
                  <a:lnTo>
                    <a:pt x="530373" y="62508"/>
                  </a:lnTo>
                  <a:lnTo>
                    <a:pt x="573351" y="46355"/>
                  </a:lnTo>
                  <a:lnTo>
                    <a:pt x="617394" y="32490"/>
                  </a:lnTo>
                  <a:lnTo>
                    <a:pt x="662432" y="20985"/>
                  </a:lnTo>
                  <a:lnTo>
                    <a:pt x="708393" y="11912"/>
                  </a:lnTo>
                  <a:lnTo>
                    <a:pt x="755204" y="5342"/>
                  </a:lnTo>
                  <a:lnTo>
                    <a:pt x="802793" y="1347"/>
                  </a:lnTo>
                  <a:lnTo>
                    <a:pt x="851090" y="0"/>
                  </a:lnTo>
                  <a:lnTo>
                    <a:pt x="899386" y="1347"/>
                  </a:lnTo>
                  <a:lnTo>
                    <a:pt x="946976" y="5342"/>
                  </a:lnTo>
                  <a:lnTo>
                    <a:pt x="993786" y="11912"/>
                  </a:lnTo>
                  <a:lnTo>
                    <a:pt x="1039746" y="20985"/>
                  </a:lnTo>
                  <a:lnTo>
                    <a:pt x="1084783" y="32490"/>
                  </a:lnTo>
                  <a:lnTo>
                    <a:pt x="1128825" y="46355"/>
                  </a:lnTo>
                  <a:lnTo>
                    <a:pt x="1171801" y="62508"/>
                  </a:lnTo>
                  <a:lnTo>
                    <a:pt x="1213639" y="80876"/>
                  </a:lnTo>
                  <a:lnTo>
                    <a:pt x="1254268" y="101388"/>
                  </a:lnTo>
                  <a:lnTo>
                    <a:pt x="1293614" y="123973"/>
                  </a:lnTo>
                  <a:lnTo>
                    <a:pt x="1331607" y="148557"/>
                  </a:lnTo>
                  <a:lnTo>
                    <a:pt x="1368174" y="175070"/>
                  </a:lnTo>
                  <a:lnTo>
                    <a:pt x="1403245" y="203439"/>
                  </a:lnTo>
                  <a:lnTo>
                    <a:pt x="1436746" y="233593"/>
                  </a:lnTo>
                  <a:lnTo>
                    <a:pt x="1468606" y="265459"/>
                  </a:lnTo>
                  <a:lnTo>
                    <a:pt x="1498754" y="298966"/>
                  </a:lnTo>
                  <a:lnTo>
                    <a:pt x="1527117" y="334042"/>
                  </a:lnTo>
                  <a:lnTo>
                    <a:pt x="1553624" y="370615"/>
                  </a:lnTo>
                  <a:lnTo>
                    <a:pt x="1578203" y="408613"/>
                  </a:lnTo>
                  <a:lnTo>
                    <a:pt x="1600782" y="447964"/>
                  </a:lnTo>
                  <a:lnTo>
                    <a:pt x="1621289" y="488596"/>
                  </a:lnTo>
                  <a:lnTo>
                    <a:pt x="1639653" y="530438"/>
                  </a:lnTo>
                  <a:lnTo>
                    <a:pt x="1655801" y="573417"/>
                  </a:lnTo>
                  <a:lnTo>
                    <a:pt x="1669661" y="617462"/>
                  </a:lnTo>
                  <a:lnTo>
                    <a:pt x="1681163" y="662500"/>
                  </a:lnTo>
                  <a:lnTo>
                    <a:pt x="1690234" y="708461"/>
                  </a:lnTo>
                  <a:lnTo>
                    <a:pt x="1696802" y="755271"/>
                  </a:lnTo>
                  <a:lnTo>
                    <a:pt x="1700795" y="802859"/>
                  </a:lnTo>
                  <a:lnTo>
                    <a:pt x="1702142" y="851154"/>
                  </a:lnTo>
                  <a:lnTo>
                    <a:pt x="1700795" y="899447"/>
                  </a:lnTo>
                  <a:lnTo>
                    <a:pt x="1696802" y="947034"/>
                  </a:lnTo>
                  <a:lnTo>
                    <a:pt x="1690234" y="993843"/>
                  </a:lnTo>
                  <a:lnTo>
                    <a:pt x="1681163" y="1039800"/>
                  </a:lnTo>
                  <a:lnTo>
                    <a:pt x="1669661" y="1084835"/>
                  </a:lnTo>
                  <a:lnTo>
                    <a:pt x="1655801" y="1128876"/>
                  </a:lnTo>
                  <a:lnTo>
                    <a:pt x="1639653" y="1171850"/>
                  </a:lnTo>
                  <a:lnTo>
                    <a:pt x="1621289" y="1213687"/>
                  </a:lnTo>
                  <a:lnTo>
                    <a:pt x="1600782" y="1254314"/>
                  </a:lnTo>
                  <a:lnTo>
                    <a:pt x="1578203" y="1293659"/>
                  </a:lnTo>
                  <a:lnTo>
                    <a:pt x="1553624" y="1331651"/>
                  </a:lnTo>
                  <a:lnTo>
                    <a:pt x="1527117" y="1368218"/>
                  </a:lnTo>
                  <a:lnTo>
                    <a:pt x="1498754" y="1403287"/>
                  </a:lnTo>
                  <a:lnTo>
                    <a:pt x="1468606" y="1436788"/>
                  </a:lnTo>
                  <a:lnTo>
                    <a:pt x="1436746" y="1468647"/>
                  </a:lnTo>
                  <a:lnTo>
                    <a:pt x="1403245" y="1498795"/>
                  </a:lnTo>
                  <a:lnTo>
                    <a:pt x="1368174" y="1527157"/>
                  </a:lnTo>
                  <a:lnTo>
                    <a:pt x="1331607" y="1553664"/>
                  </a:lnTo>
                  <a:lnTo>
                    <a:pt x="1293614" y="1578242"/>
                  </a:lnTo>
                  <a:lnTo>
                    <a:pt x="1254268" y="1600821"/>
                  </a:lnTo>
                  <a:lnTo>
                    <a:pt x="1213639" y="1621328"/>
                  </a:lnTo>
                  <a:lnTo>
                    <a:pt x="1171801" y="1639691"/>
                  </a:lnTo>
                  <a:lnTo>
                    <a:pt x="1128825" y="1655839"/>
                  </a:lnTo>
                  <a:lnTo>
                    <a:pt x="1084783" y="1669700"/>
                  </a:lnTo>
                  <a:lnTo>
                    <a:pt x="1039746" y="1681201"/>
                  </a:lnTo>
                  <a:lnTo>
                    <a:pt x="993786" y="1690272"/>
                  </a:lnTo>
                  <a:lnTo>
                    <a:pt x="946976" y="1696840"/>
                  </a:lnTo>
                  <a:lnTo>
                    <a:pt x="899386" y="1700833"/>
                  </a:lnTo>
                  <a:lnTo>
                    <a:pt x="851090" y="1702181"/>
                  </a:lnTo>
                  <a:lnTo>
                    <a:pt x="802793" y="1700833"/>
                  </a:lnTo>
                  <a:lnTo>
                    <a:pt x="755204" y="1696840"/>
                  </a:lnTo>
                  <a:lnTo>
                    <a:pt x="708393" y="1690272"/>
                  </a:lnTo>
                  <a:lnTo>
                    <a:pt x="662432" y="1681201"/>
                  </a:lnTo>
                  <a:lnTo>
                    <a:pt x="617394" y="1669700"/>
                  </a:lnTo>
                  <a:lnTo>
                    <a:pt x="573351" y="1655839"/>
                  </a:lnTo>
                  <a:lnTo>
                    <a:pt x="530373" y="1639691"/>
                  </a:lnTo>
                  <a:lnTo>
                    <a:pt x="488534" y="1621328"/>
                  </a:lnTo>
                  <a:lnTo>
                    <a:pt x="447904" y="1600821"/>
                  </a:lnTo>
                  <a:lnTo>
                    <a:pt x="408556" y="1578242"/>
                  </a:lnTo>
                  <a:lnTo>
                    <a:pt x="370561" y="1553664"/>
                  </a:lnTo>
                  <a:lnTo>
                    <a:pt x="333991" y="1527157"/>
                  </a:lnTo>
                  <a:lnTo>
                    <a:pt x="298919" y="1498795"/>
                  </a:lnTo>
                  <a:lnTo>
                    <a:pt x="265416" y="1468647"/>
                  </a:lnTo>
                  <a:lnTo>
                    <a:pt x="233553" y="1436788"/>
                  </a:lnTo>
                  <a:lnTo>
                    <a:pt x="203404" y="1403287"/>
                  </a:lnTo>
                  <a:lnTo>
                    <a:pt x="175039" y="1368218"/>
                  </a:lnTo>
                  <a:lnTo>
                    <a:pt x="148530" y="1331651"/>
                  </a:lnTo>
                  <a:lnTo>
                    <a:pt x="123949" y="1293659"/>
                  </a:lnTo>
                  <a:lnTo>
                    <a:pt x="101369" y="1254314"/>
                  </a:lnTo>
                  <a:lnTo>
                    <a:pt x="80860" y="1213687"/>
                  </a:lnTo>
                  <a:lnTo>
                    <a:pt x="62495" y="1171850"/>
                  </a:lnTo>
                  <a:lnTo>
                    <a:pt x="46346" y="1128876"/>
                  </a:lnTo>
                  <a:lnTo>
                    <a:pt x="32484" y="1084835"/>
                  </a:lnTo>
                  <a:lnTo>
                    <a:pt x="20981" y="1039800"/>
                  </a:lnTo>
                  <a:lnTo>
                    <a:pt x="11909" y="993843"/>
                  </a:lnTo>
                  <a:lnTo>
                    <a:pt x="5341" y="947034"/>
                  </a:lnTo>
                  <a:lnTo>
                    <a:pt x="1347" y="899447"/>
                  </a:lnTo>
                  <a:lnTo>
                    <a:pt x="0" y="851154"/>
                  </a:lnTo>
                  <a:close/>
                </a:path>
              </a:pathLst>
            </a:custGeom>
            <a:ln w="27305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9164" y="1043939"/>
              <a:ext cx="1159764" cy="115366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318" y="1050633"/>
              <a:ext cx="1116813" cy="111153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7318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7" y="204634"/>
                  </a:moveTo>
                  <a:lnTo>
                    <a:pt x="149786" y="168741"/>
                  </a:lnTo>
                  <a:lnTo>
                    <a:pt x="183516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6" y="40547"/>
                  </a:lnTo>
                  <a:lnTo>
                    <a:pt x="380539" y="25331"/>
                  </a:lnTo>
                  <a:lnTo>
                    <a:pt x="423971" y="13644"/>
                  </a:lnTo>
                  <a:lnTo>
                    <a:pt x="468197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8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8" y="50083"/>
                  </a:lnTo>
                  <a:lnTo>
                    <a:pt x="822331" y="71238"/>
                  </a:lnTo>
                  <a:lnTo>
                    <a:pt x="863109" y="96162"/>
                  </a:lnTo>
                  <a:lnTo>
                    <a:pt x="902328" y="124878"/>
                  </a:lnTo>
                  <a:lnTo>
                    <a:pt x="939023" y="156757"/>
                  </a:lnTo>
                  <a:lnTo>
                    <a:pt x="972366" y="190998"/>
                  </a:lnTo>
                  <a:lnTo>
                    <a:pt x="1002326" y="227366"/>
                  </a:lnTo>
                  <a:lnTo>
                    <a:pt x="1028875" y="265625"/>
                  </a:lnTo>
                  <a:lnTo>
                    <a:pt x="1051985" y="305541"/>
                  </a:lnTo>
                  <a:lnTo>
                    <a:pt x="1071627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5" y="611617"/>
                  </a:lnTo>
                  <a:lnTo>
                    <a:pt x="1109608" y="656333"/>
                  </a:lnTo>
                  <a:lnTo>
                    <a:pt x="1100474" y="700593"/>
                  </a:lnTo>
                  <a:lnTo>
                    <a:pt x="1087614" y="744160"/>
                  </a:lnTo>
                  <a:lnTo>
                    <a:pt x="1070999" y="786801"/>
                  </a:lnTo>
                  <a:lnTo>
                    <a:pt x="1050601" y="828281"/>
                  </a:lnTo>
                  <a:lnTo>
                    <a:pt x="1026391" y="868365"/>
                  </a:lnTo>
                  <a:lnTo>
                    <a:pt x="998340" y="906817"/>
                  </a:lnTo>
                  <a:lnTo>
                    <a:pt x="967050" y="942711"/>
                  </a:lnTo>
                  <a:lnTo>
                    <a:pt x="933321" y="975221"/>
                  </a:lnTo>
                  <a:lnTo>
                    <a:pt x="897386" y="1004323"/>
                  </a:lnTo>
                  <a:lnTo>
                    <a:pt x="859481" y="1029991"/>
                  </a:lnTo>
                  <a:lnTo>
                    <a:pt x="819842" y="1052203"/>
                  </a:lnTo>
                  <a:lnTo>
                    <a:pt x="778703" y="1070934"/>
                  </a:lnTo>
                  <a:lnTo>
                    <a:pt x="736301" y="1086160"/>
                  </a:lnTo>
                  <a:lnTo>
                    <a:pt x="692869" y="1097856"/>
                  </a:lnTo>
                  <a:lnTo>
                    <a:pt x="648644" y="1105999"/>
                  </a:lnTo>
                  <a:lnTo>
                    <a:pt x="603861" y="1110565"/>
                  </a:lnTo>
                  <a:lnTo>
                    <a:pt x="558755" y="1111530"/>
                  </a:lnTo>
                  <a:lnTo>
                    <a:pt x="513561" y="1108869"/>
                  </a:lnTo>
                  <a:lnTo>
                    <a:pt x="468514" y="1102558"/>
                  </a:lnTo>
                  <a:lnTo>
                    <a:pt x="423851" y="1092574"/>
                  </a:lnTo>
                  <a:lnTo>
                    <a:pt x="379805" y="1078891"/>
                  </a:lnTo>
                  <a:lnTo>
                    <a:pt x="336613" y="1061487"/>
                  </a:lnTo>
                  <a:lnTo>
                    <a:pt x="294509" y="1040336"/>
                  </a:lnTo>
                  <a:lnTo>
                    <a:pt x="253729" y="1015415"/>
                  </a:lnTo>
                  <a:lnTo>
                    <a:pt x="214509" y="986700"/>
                  </a:lnTo>
                  <a:lnTo>
                    <a:pt x="177813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3" y="806035"/>
                  </a:lnTo>
                  <a:lnTo>
                    <a:pt x="45198" y="764695"/>
                  </a:lnTo>
                  <a:lnTo>
                    <a:pt x="29050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1" y="367355"/>
                  </a:lnTo>
                  <a:lnTo>
                    <a:pt x="45819" y="324701"/>
                  </a:lnTo>
                  <a:lnTo>
                    <a:pt x="66221" y="283206"/>
                  </a:lnTo>
                  <a:lnTo>
                    <a:pt x="90438" y="243105"/>
                  </a:lnTo>
                  <a:lnTo>
                    <a:pt x="118497" y="204634"/>
                  </a:lnTo>
                  <a:close/>
                </a:path>
                <a:path w="1116965" h="1111885">
                  <a:moveTo>
                    <a:pt x="220478" y="286041"/>
                  </a:moveTo>
                  <a:lnTo>
                    <a:pt x="193857" y="323455"/>
                  </a:lnTo>
                  <a:lnTo>
                    <a:pt x="171956" y="362810"/>
                  </a:lnTo>
                  <a:lnTo>
                    <a:pt x="154731" y="403741"/>
                  </a:lnTo>
                  <a:lnTo>
                    <a:pt x="142134" y="445881"/>
                  </a:lnTo>
                  <a:lnTo>
                    <a:pt x="134120" y="488865"/>
                  </a:lnTo>
                  <a:lnTo>
                    <a:pt x="130642" y="532328"/>
                  </a:lnTo>
                  <a:lnTo>
                    <a:pt x="131656" y="575903"/>
                  </a:lnTo>
                  <a:lnTo>
                    <a:pt x="137113" y="619227"/>
                  </a:lnTo>
                  <a:lnTo>
                    <a:pt x="146970" y="661933"/>
                  </a:lnTo>
                  <a:lnTo>
                    <a:pt x="161179" y="703655"/>
                  </a:lnTo>
                  <a:lnTo>
                    <a:pt x="179695" y="744028"/>
                  </a:lnTo>
                  <a:lnTo>
                    <a:pt x="202471" y="782686"/>
                  </a:lnTo>
                  <a:lnTo>
                    <a:pt x="229462" y="819265"/>
                  </a:lnTo>
                  <a:lnTo>
                    <a:pt x="260621" y="853397"/>
                  </a:lnTo>
                  <a:lnTo>
                    <a:pt x="295903" y="884719"/>
                  </a:lnTo>
                  <a:lnTo>
                    <a:pt x="334266" y="912179"/>
                  </a:lnTo>
                  <a:lnTo>
                    <a:pt x="374454" y="934995"/>
                  </a:lnTo>
                  <a:lnTo>
                    <a:pt x="416101" y="953204"/>
                  </a:lnTo>
                  <a:lnTo>
                    <a:pt x="458842" y="966841"/>
                  </a:lnTo>
                  <a:lnTo>
                    <a:pt x="502309" y="975943"/>
                  </a:lnTo>
                  <a:lnTo>
                    <a:pt x="546136" y="980546"/>
                  </a:lnTo>
                  <a:lnTo>
                    <a:pt x="589958" y="980687"/>
                  </a:lnTo>
                  <a:lnTo>
                    <a:pt x="633407" y="976403"/>
                  </a:lnTo>
                  <a:lnTo>
                    <a:pt x="676118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9" y="889862"/>
                  </a:lnTo>
                  <a:lnTo>
                    <a:pt x="865772" y="859785"/>
                  </a:lnTo>
                  <a:lnTo>
                    <a:pt x="896359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2" y="707789"/>
                  </a:lnTo>
                  <a:lnTo>
                    <a:pt x="974710" y="665643"/>
                  </a:lnTo>
                  <a:lnTo>
                    <a:pt x="982725" y="622657"/>
                  </a:lnTo>
                  <a:lnTo>
                    <a:pt x="986204" y="579196"/>
                  </a:lnTo>
                  <a:lnTo>
                    <a:pt x="985192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70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1" y="176583"/>
                  </a:lnTo>
                  <a:lnTo>
                    <a:pt x="700742" y="158375"/>
                  </a:lnTo>
                  <a:lnTo>
                    <a:pt x="658000" y="144737"/>
                  </a:lnTo>
                  <a:lnTo>
                    <a:pt x="614531" y="135635"/>
                  </a:lnTo>
                  <a:lnTo>
                    <a:pt x="570703" y="131032"/>
                  </a:lnTo>
                  <a:lnTo>
                    <a:pt x="526880" y="130891"/>
                  </a:lnTo>
                  <a:lnTo>
                    <a:pt x="483431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9" y="174222"/>
                  </a:lnTo>
                  <a:lnTo>
                    <a:pt x="320681" y="195847"/>
                  </a:lnTo>
                  <a:lnTo>
                    <a:pt x="284588" y="221716"/>
                  </a:lnTo>
                  <a:lnTo>
                    <a:pt x="251064" y="251793"/>
                  </a:lnTo>
                  <a:lnTo>
                    <a:pt x="220478" y="286041"/>
                  </a:lnTo>
                  <a:close/>
                </a:path>
              </a:pathLst>
            </a:custGeom>
            <a:ln w="12700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2875" y="0"/>
              <a:ext cx="8131175" cy="6858000"/>
            </a:xfrm>
            <a:custGeom>
              <a:avLst/>
              <a:gdLst/>
              <a:ahLst/>
              <a:cxnLst/>
              <a:rect l="l" t="t" r="r" b="b"/>
              <a:pathLst>
                <a:path w="8131175" h="6858000">
                  <a:moveTo>
                    <a:pt x="8131175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1175" y="6858000"/>
                  </a:lnTo>
                  <a:lnTo>
                    <a:pt x="81311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5" y="0"/>
              <a:ext cx="155447" cy="6857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4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43227" y="316991"/>
            <a:ext cx="7200900" cy="573023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641094" y="391159"/>
            <a:ext cx="6807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Complete</a:t>
            </a:r>
            <a:r>
              <a:rPr spc="-30" dirty="0"/>
              <a:t> </a:t>
            </a:r>
            <a:r>
              <a:rPr spc="-5" dirty="0"/>
              <a:t>the</a:t>
            </a:r>
            <a:r>
              <a:rPr spc="-30" dirty="0"/>
              <a:t> </a:t>
            </a:r>
            <a:r>
              <a:rPr dirty="0"/>
              <a:t>column</a:t>
            </a:r>
            <a:r>
              <a:rPr spc="5" dirty="0"/>
              <a:t> </a:t>
            </a:r>
            <a:r>
              <a:rPr spc="-5" dirty="0"/>
              <a:t>below</a:t>
            </a:r>
            <a:r>
              <a:rPr spc="-30" dirty="0"/>
              <a:t> </a:t>
            </a:r>
            <a:r>
              <a:rPr spc="-5" dirty="0"/>
              <a:t>based</a:t>
            </a:r>
            <a:r>
              <a:rPr spc="-15" dirty="0"/>
              <a:t> </a:t>
            </a:r>
            <a:r>
              <a:rPr dirty="0"/>
              <a:t>on</a:t>
            </a:r>
            <a:r>
              <a:rPr spc="-5" dirty="0"/>
              <a:t> the</a:t>
            </a:r>
            <a:r>
              <a:rPr spc="-25" dirty="0"/>
              <a:t> </a:t>
            </a:r>
            <a:r>
              <a:rPr spc="-5" dirty="0"/>
              <a:t>text</a:t>
            </a:r>
          </a:p>
        </p:txBody>
      </p:sp>
      <p:graphicFrame>
        <p:nvGraphicFramePr>
          <p:cNvPr id="16" name="objec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591032"/>
              </p:ext>
            </p:extLst>
          </p:nvPr>
        </p:nvGraphicFramePr>
        <p:xfrm>
          <a:off x="1365250" y="1136650"/>
          <a:ext cx="7467600" cy="54108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89200"/>
                <a:gridCol w="2489200"/>
                <a:gridCol w="2489200"/>
              </a:tblGrid>
              <a:tr h="7137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Names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931544">
                        <a:lnSpc>
                          <a:spcPts val="2360"/>
                        </a:lnSpc>
                        <a:spcBef>
                          <a:spcPts val="465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Physical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Appe</a:t>
                      </a:r>
                      <a:r>
                        <a:rPr sz="20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rance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Characters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000000"/>
                    </a:solidFill>
                  </a:tcPr>
                </a:tc>
              </a:tr>
              <a:tr h="35073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2000" dirty="0">
                          <a:latin typeface="Arial MT"/>
                          <a:cs typeface="Arial MT"/>
                        </a:rPr>
                        <a:t>Daniel</a:t>
                      </a:r>
                      <a:r>
                        <a:rPr sz="20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Radcliffe</a:t>
                      </a:r>
                      <a:endParaRPr sz="2000" dirty="0">
                        <a:latin typeface="Arial MT"/>
                        <a:cs typeface="Arial MT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1610" indent="-90170">
                        <a:lnSpc>
                          <a:spcPct val="100000"/>
                        </a:lnSpc>
                        <a:spcBef>
                          <a:spcPts val="254"/>
                        </a:spcBef>
                        <a:buSzPct val="95000"/>
                        <a:buChar char="•"/>
                        <a:tabLst>
                          <a:tab pos="182245" algn="l"/>
                          <a:tab pos="855344" algn="l"/>
                        </a:tabLst>
                      </a:pPr>
                      <a:r>
                        <a:rPr sz="2000" dirty="0">
                          <a:latin typeface="Arial MT"/>
                          <a:cs typeface="Arial MT"/>
                        </a:rPr>
                        <a:t>Hair:	dark</a:t>
                      </a:r>
                      <a:r>
                        <a:rPr sz="20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brown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1610" indent="-90170">
                        <a:lnSpc>
                          <a:spcPct val="100000"/>
                        </a:lnSpc>
                        <a:spcBef>
                          <a:spcPts val="254"/>
                        </a:spcBef>
                        <a:buSzPct val="95000"/>
                        <a:buChar char="•"/>
                        <a:tabLst>
                          <a:tab pos="182245" algn="l"/>
                        </a:tabLst>
                      </a:pPr>
                      <a:r>
                        <a:rPr sz="2000" dirty="0">
                          <a:latin typeface="Arial MT"/>
                          <a:cs typeface="Arial MT"/>
                        </a:rPr>
                        <a:t>Loyal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</a:tr>
              <a:tr h="305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1610" indent="-90170">
                        <a:lnSpc>
                          <a:spcPts val="2295"/>
                        </a:lnSpc>
                        <a:buSzPct val="95000"/>
                        <a:buChar char="•"/>
                        <a:tabLst>
                          <a:tab pos="182245" algn="l"/>
                        </a:tabLst>
                      </a:pPr>
                      <a:r>
                        <a:rPr sz="2000" spc="-5" dirty="0">
                          <a:latin typeface="Arial MT"/>
                          <a:cs typeface="Arial MT"/>
                        </a:rPr>
                        <a:t>Eyes:</a:t>
                      </a:r>
                      <a:r>
                        <a:rPr sz="20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blue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1610" indent="-90170">
                        <a:lnSpc>
                          <a:spcPts val="2295"/>
                        </a:lnSpc>
                        <a:buSzPct val="95000"/>
                        <a:buChar char="•"/>
                        <a:tabLst>
                          <a:tab pos="182245" algn="l"/>
                        </a:tabLst>
                      </a:pPr>
                      <a:r>
                        <a:rPr sz="2000" dirty="0">
                          <a:latin typeface="Arial MT"/>
                          <a:cs typeface="Arial MT"/>
                        </a:rPr>
                        <a:t>Shy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</a:tr>
              <a:tr h="3047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1610" indent="-90170">
                        <a:lnSpc>
                          <a:spcPts val="2295"/>
                        </a:lnSpc>
                        <a:buSzPct val="95000"/>
                        <a:buChar char="•"/>
                        <a:tabLst>
                          <a:tab pos="182245" algn="l"/>
                        </a:tabLst>
                      </a:pPr>
                      <a:r>
                        <a:rPr sz="2000" dirty="0">
                          <a:latin typeface="Arial MT"/>
                          <a:cs typeface="Arial MT"/>
                        </a:rPr>
                        <a:t>Pointed</a:t>
                      </a:r>
                      <a:r>
                        <a:rPr sz="2000" spc="-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nose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1610" indent="-90170">
                        <a:lnSpc>
                          <a:spcPts val="2295"/>
                        </a:lnSpc>
                        <a:buSzPct val="95000"/>
                        <a:buChar char="•"/>
                        <a:tabLst>
                          <a:tab pos="182245" algn="l"/>
                        </a:tabLst>
                      </a:pPr>
                      <a:r>
                        <a:rPr sz="2000" dirty="0">
                          <a:latin typeface="Arial MT"/>
                          <a:cs typeface="Arial MT"/>
                        </a:rPr>
                        <a:t>Humorous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</a:tr>
              <a:tr h="3025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1610" indent="-90170">
                        <a:lnSpc>
                          <a:spcPts val="2280"/>
                        </a:lnSpc>
                        <a:buSzPct val="95000"/>
                        <a:buChar char="•"/>
                        <a:tabLst>
                          <a:tab pos="182245" algn="l"/>
                        </a:tabLst>
                      </a:pPr>
                      <a:r>
                        <a:rPr sz="2000" dirty="0">
                          <a:latin typeface="Arial MT"/>
                          <a:cs typeface="Arial MT"/>
                        </a:rPr>
                        <a:t>Height:</a:t>
                      </a:r>
                      <a:r>
                        <a:rPr sz="2000" spc="-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168cm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1610" indent="-90170">
                        <a:lnSpc>
                          <a:spcPts val="2280"/>
                        </a:lnSpc>
                        <a:buSzPct val="95000"/>
                        <a:buChar char="•"/>
                        <a:tabLst>
                          <a:tab pos="182245" algn="l"/>
                        </a:tabLst>
                      </a:pPr>
                      <a:r>
                        <a:rPr sz="2000" dirty="0">
                          <a:latin typeface="Arial MT"/>
                          <a:cs typeface="Arial MT"/>
                        </a:rPr>
                        <a:t>Intelligent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</a:tr>
              <a:tr h="3459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1610" indent="-90170">
                        <a:lnSpc>
                          <a:spcPts val="2275"/>
                        </a:lnSpc>
                        <a:buSzPct val="95000"/>
                        <a:buChar char="•"/>
                        <a:tabLst>
                          <a:tab pos="182245" algn="l"/>
                        </a:tabLst>
                      </a:pPr>
                      <a:r>
                        <a:rPr sz="2000" dirty="0">
                          <a:latin typeface="Arial MT"/>
                          <a:cs typeface="Arial MT"/>
                        </a:rPr>
                        <a:t>mysterious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41097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endParaRPr sz="2000" dirty="0">
                        <a:latin typeface="Arial MT"/>
                        <a:cs typeface="Arial MT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6770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endParaRPr sz="2000" dirty="0">
                        <a:latin typeface="Arial MT"/>
                        <a:cs typeface="Arial MT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339" y="0"/>
            <a:ext cx="9147810" cy="6861175"/>
            <a:chOff x="-3339" y="0"/>
            <a:chExt cx="9147810" cy="68611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010" y="3556"/>
              <a:ext cx="820419" cy="819785"/>
            </a:xfrm>
            <a:custGeom>
              <a:avLst/>
              <a:gdLst/>
              <a:ahLst/>
              <a:cxnLst/>
              <a:rect l="l" t="t" r="r" b="b"/>
              <a:pathLst>
                <a:path w="820419" h="819785">
                  <a:moveTo>
                    <a:pt x="819949" y="0"/>
                  </a:moveTo>
                  <a:lnTo>
                    <a:pt x="506" y="0"/>
                  </a:lnTo>
                  <a:lnTo>
                    <a:pt x="0" y="819404"/>
                  </a:lnTo>
                  <a:lnTo>
                    <a:pt x="505" y="819404"/>
                  </a:lnTo>
                  <a:lnTo>
                    <a:pt x="48654" y="818012"/>
                  </a:lnTo>
                  <a:lnTo>
                    <a:pt x="96070" y="813890"/>
                  </a:lnTo>
                  <a:lnTo>
                    <a:pt x="142676" y="807114"/>
                  </a:lnTo>
                  <a:lnTo>
                    <a:pt x="188396" y="797760"/>
                  </a:lnTo>
                  <a:lnTo>
                    <a:pt x="233153" y="785906"/>
                  </a:lnTo>
                  <a:lnTo>
                    <a:pt x="276870" y="771629"/>
                  </a:lnTo>
                  <a:lnTo>
                    <a:pt x="319470" y="755005"/>
                  </a:lnTo>
                  <a:lnTo>
                    <a:pt x="360876" y="736111"/>
                  </a:lnTo>
                  <a:lnTo>
                    <a:pt x="401012" y="715024"/>
                  </a:lnTo>
                  <a:lnTo>
                    <a:pt x="439800" y="691821"/>
                  </a:lnTo>
                  <a:lnTo>
                    <a:pt x="477163" y="666580"/>
                  </a:lnTo>
                  <a:lnTo>
                    <a:pt x="513026" y="639376"/>
                  </a:lnTo>
                  <a:lnTo>
                    <a:pt x="547310" y="610287"/>
                  </a:lnTo>
                  <a:lnTo>
                    <a:pt x="579940" y="579389"/>
                  </a:lnTo>
                  <a:lnTo>
                    <a:pt x="610838" y="546760"/>
                  </a:lnTo>
                  <a:lnTo>
                    <a:pt x="639927" y="512477"/>
                  </a:lnTo>
                  <a:lnTo>
                    <a:pt x="667130" y="476615"/>
                  </a:lnTo>
                  <a:lnTo>
                    <a:pt x="692372" y="439253"/>
                  </a:lnTo>
                  <a:lnTo>
                    <a:pt x="715574" y="400467"/>
                  </a:lnTo>
                  <a:lnTo>
                    <a:pt x="736660" y="360334"/>
                  </a:lnTo>
                  <a:lnTo>
                    <a:pt x="755553" y="318930"/>
                  </a:lnTo>
                  <a:lnTo>
                    <a:pt x="772177" y="276333"/>
                  </a:lnTo>
                  <a:lnTo>
                    <a:pt x="786454" y="232620"/>
                  </a:lnTo>
                  <a:lnTo>
                    <a:pt x="798307" y="187868"/>
                  </a:lnTo>
                  <a:lnTo>
                    <a:pt x="807660" y="142152"/>
                  </a:lnTo>
                  <a:lnTo>
                    <a:pt x="814436" y="95551"/>
                  </a:lnTo>
                  <a:lnTo>
                    <a:pt x="818558" y="48141"/>
                  </a:lnTo>
                  <a:lnTo>
                    <a:pt x="819949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10" y="3556"/>
              <a:ext cx="820419" cy="819785"/>
            </a:xfrm>
            <a:custGeom>
              <a:avLst/>
              <a:gdLst/>
              <a:ahLst/>
              <a:cxnLst/>
              <a:rect l="l" t="t" r="r" b="b"/>
              <a:pathLst>
                <a:path w="820419" h="819785">
                  <a:moveTo>
                    <a:pt x="819949" y="0"/>
                  </a:moveTo>
                  <a:lnTo>
                    <a:pt x="818558" y="48141"/>
                  </a:lnTo>
                  <a:lnTo>
                    <a:pt x="814436" y="95551"/>
                  </a:lnTo>
                  <a:lnTo>
                    <a:pt x="807660" y="142152"/>
                  </a:lnTo>
                  <a:lnTo>
                    <a:pt x="798307" y="187868"/>
                  </a:lnTo>
                  <a:lnTo>
                    <a:pt x="786454" y="232620"/>
                  </a:lnTo>
                  <a:lnTo>
                    <a:pt x="772177" y="276333"/>
                  </a:lnTo>
                  <a:lnTo>
                    <a:pt x="755553" y="318930"/>
                  </a:lnTo>
                  <a:lnTo>
                    <a:pt x="736660" y="360334"/>
                  </a:lnTo>
                  <a:lnTo>
                    <a:pt x="715574" y="400467"/>
                  </a:lnTo>
                  <a:lnTo>
                    <a:pt x="692372" y="439253"/>
                  </a:lnTo>
                  <a:lnTo>
                    <a:pt x="667130" y="476615"/>
                  </a:lnTo>
                  <a:lnTo>
                    <a:pt x="639927" y="512477"/>
                  </a:lnTo>
                  <a:lnTo>
                    <a:pt x="610838" y="546760"/>
                  </a:lnTo>
                  <a:lnTo>
                    <a:pt x="579940" y="579389"/>
                  </a:lnTo>
                  <a:lnTo>
                    <a:pt x="547310" y="610287"/>
                  </a:lnTo>
                  <a:lnTo>
                    <a:pt x="513026" y="639376"/>
                  </a:lnTo>
                  <a:lnTo>
                    <a:pt x="477163" y="666580"/>
                  </a:lnTo>
                  <a:lnTo>
                    <a:pt x="439800" y="691821"/>
                  </a:lnTo>
                  <a:lnTo>
                    <a:pt x="401012" y="715024"/>
                  </a:lnTo>
                  <a:lnTo>
                    <a:pt x="360876" y="736111"/>
                  </a:lnTo>
                  <a:lnTo>
                    <a:pt x="319470" y="755005"/>
                  </a:lnTo>
                  <a:lnTo>
                    <a:pt x="276870" y="771629"/>
                  </a:lnTo>
                  <a:lnTo>
                    <a:pt x="233153" y="785906"/>
                  </a:lnTo>
                  <a:lnTo>
                    <a:pt x="188396" y="797760"/>
                  </a:lnTo>
                  <a:lnTo>
                    <a:pt x="142676" y="807114"/>
                  </a:lnTo>
                  <a:lnTo>
                    <a:pt x="96070" y="813890"/>
                  </a:lnTo>
                  <a:lnTo>
                    <a:pt x="48654" y="818012"/>
                  </a:lnTo>
                  <a:lnTo>
                    <a:pt x="505" y="819404"/>
                  </a:lnTo>
                  <a:lnTo>
                    <a:pt x="337" y="819404"/>
                  </a:lnTo>
                  <a:lnTo>
                    <a:pt x="168" y="819404"/>
                  </a:lnTo>
                  <a:lnTo>
                    <a:pt x="0" y="819404"/>
                  </a:lnTo>
                  <a:lnTo>
                    <a:pt x="506" y="0"/>
                  </a:lnTo>
                  <a:lnTo>
                    <a:pt x="819949" y="0"/>
                  </a:lnTo>
                  <a:close/>
                </a:path>
              </a:pathLst>
            </a:custGeom>
            <a:ln w="12699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6" y="6095"/>
              <a:ext cx="1784604" cy="178307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8821" y="21081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09" y="708461"/>
                  </a:lnTo>
                  <a:lnTo>
                    <a:pt x="20981" y="662500"/>
                  </a:lnTo>
                  <a:lnTo>
                    <a:pt x="32484" y="617462"/>
                  </a:lnTo>
                  <a:lnTo>
                    <a:pt x="46346" y="573417"/>
                  </a:lnTo>
                  <a:lnTo>
                    <a:pt x="62495" y="530438"/>
                  </a:lnTo>
                  <a:lnTo>
                    <a:pt x="80860" y="488596"/>
                  </a:lnTo>
                  <a:lnTo>
                    <a:pt x="101369" y="447964"/>
                  </a:lnTo>
                  <a:lnTo>
                    <a:pt x="123949" y="408613"/>
                  </a:lnTo>
                  <a:lnTo>
                    <a:pt x="148530" y="370615"/>
                  </a:lnTo>
                  <a:lnTo>
                    <a:pt x="175039" y="334042"/>
                  </a:lnTo>
                  <a:lnTo>
                    <a:pt x="203404" y="298966"/>
                  </a:lnTo>
                  <a:lnTo>
                    <a:pt x="233553" y="265459"/>
                  </a:lnTo>
                  <a:lnTo>
                    <a:pt x="265416" y="233593"/>
                  </a:lnTo>
                  <a:lnTo>
                    <a:pt x="298919" y="203439"/>
                  </a:lnTo>
                  <a:lnTo>
                    <a:pt x="333991" y="175070"/>
                  </a:lnTo>
                  <a:lnTo>
                    <a:pt x="370561" y="148557"/>
                  </a:lnTo>
                  <a:lnTo>
                    <a:pt x="408556" y="123973"/>
                  </a:lnTo>
                  <a:lnTo>
                    <a:pt x="447904" y="101388"/>
                  </a:lnTo>
                  <a:lnTo>
                    <a:pt x="488534" y="80876"/>
                  </a:lnTo>
                  <a:lnTo>
                    <a:pt x="530373" y="62508"/>
                  </a:lnTo>
                  <a:lnTo>
                    <a:pt x="573351" y="46355"/>
                  </a:lnTo>
                  <a:lnTo>
                    <a:pt x="617394" y="32490"/>
                  </a:lnTo>
                  <a:lnTo>
                    <a:pt x="662432" y="20985"/>
                  </a:lnTo>
                  <a:lnTo>
                    <a:pt x="708393" y="11912"/>
                  </a:lnTo>
                  <a:lnTo>
                    <a:pt x="755204" y="5342"/>
                  </a:lnTo>
                  <a:lnTo>
                    <a:pt x="802793" y="1347"/>
                  </a:lnTo>
                  <a:lnTo>
                    <a:pt x="851090" y="0"/>
                  </a:lnTo>
                  <a:lnTo>
                    <a:pt x="899386" y="1347"/>
                  </a:lnTo>
                  <a:lnTo>
                    <a:pt x="946976" y="5342"/>
                  </a:lnTo>
                  <a:lnTo>
                    <a:pt x="993786" y="11912"/>
                  </a:lnTo>
                  <a:lnTo>
                    <a:pt x="1039746" y="20985"/>
                  </a:lnTo>
                  <a:lnTo>
                    <a:pt x="1084783" y="32490"/>
                  </a:lnTo>
                  <a:lnTo>
                    <a:pt x="1128825" y="46355"/>
                  </a:lnTo>
                  <a:lnTo>
                    <a:pt x="1171801" y="62508"/>
                  </a:lnTo>
                  <a:lnTo>
                    <a:pt x="1213639" y="80876"/>
                  </a:lnTo>
                  <a:lnTo>
                    <a:pt x="1254268" y="101388"/>
                  </a:lnTo>
                  <a:lnTo>
                    <a:pt x="1293614" y="123973"/>
                  </a:lnTo>
                  <a:lnTo>
                    <a:pt x="1331607" y="148557"/>
                  </a:lnTo>
                  <a:lnTo>
                    <a:pt x="1368174" y="175070"/>
                  </a:lnTo>
                  <a:lnTo>
                    <a:pt x="1403245" y="203439"/>
                  </a:lnTo>
                  <a:lnTo>
                    <a:pt x="1436746" y="233593"/>
                  </a:lnTo>
                  <a:lnTo>
                    <a:pt x="1468606" y="265459"/>
                  </a:lnTo>
                  <a:lnTo>
                    <a:pt x="1498754" y="298966"/>
                  </a:lnTo>
                  <a:lnTo>
                    <a:pt x="1527117" y="334042"/>
                  </a:lnTo>
                  <a:lnTo>
                    <a:pt x="1553624" y="370615"/>
                  </a:lnTo>
                  <a:lnTo>
                    <a:pt x="1578203" y="408613"/>
                  </a:lnTo>
                  <a:lnTo>
                    <a:pt x="1600782" y="447964"/>
                  </a:lnTo>
                  <a:lnTo>
                    <a:pt x="1621289" y="488596"/>
                  </a:lnTo>
                  <a:lnTo>
                    <a:pt x="1639653" y="530438"/>
                  </a:lnTo>
                  <a:lnTo>
                    <a:pt x="1655801" y="573417"/>
                  </a:lnTo>
                  <a:lnTo>
                    <a:pt x="1669661" y="617462"/>
                  </a:lnTo>
                  <a:lnTo>
                    <a:pt x="1681163" y="662500"/>
                  </a:lnTo>
                  <a:lnTo>
                    <a:pt x="1690234" y="708461"/>
                  </a:lnTo>
                  <a:lnTo>
                    <a:pt x="1696802" y="755271"/>
                  </a:lnTo>
                  <a:lnTo>
                    <a:pt x="1700795" y="802859"/>
                  </a:lnTo>
                  <a:lnTo>
                    <a:pt x="1702142" y="851154"/>
                  </a:lnTo>
                  <a:lnTo>
                    <a:pt x="1700795" y="899447"/>
                  </a:lnTo>
                  <a:lnTo>
                    <a:pt x="1696802" y="947034"/>
                  </a:lnTo>
                  <a:lnTo>
                    <a:pt x="1690234" y="993843"/>
                  </a:lnTo>
                  <a:lnTo>
                    <a:pt x="1681163" y="1039800"/>
                  </a:lnTo>
                  <a:lnTo>
                    <a:pt x="1669661" y="1084835"/>
                  </a:lnTo>
                  <a:lnTo>
                    <a:pt x="1655801" y="1128876"/>
                  </a:lnTo>
                  <a:lnTo>
                    <a:pt x="1639653" y="1171850"/>
                  </a:lnTo>
                  <a:lnTo>
                    <a:pt x="1621289" y="1213687"/>
                  </a:lnTo>
                  <a:lnTo>
                    <a:pt x="1600782" y="1254314"/>
                  </a:lnTo>
                  <a:lnTo>
                    <a:pt x="1578203" y="1293659"/>
                  </a:lnTo>
                  <a:lnTo>
                    <a:pt x="1553624" y="1331651"/>
                  </a:lnTo>
                  <a:lnTo>
                    <a:pt x="1527117" y="1368218"/>
                  </a:lnTo>
                  <a:lnTo>
                    <a:pt x="1498754" y="1403287"/>
                  </a:lnTo>
                  <a:lnTo>
                    <a:pt x="1468606" y="1436788"/>
                  </a:lnTo>
                  <a:lnTo>
                    <a:pt x="1436746" y="1468647"/>
                  </a:lnTo>
                  <a:lnTo>
                    <a:pt x="1403245" y="1498795"/>
                  </a:lnTo>
                  <a:lnTo>
                    <a:pt x="1368174" y="1527157"/>
                  </a:lnTo>
                  <a:lnTo>
                    <a:pt x="1331607" y="1553664"/>
                  </a:lnTo>
                  <a:lnTo>
                    <a:pt x="1293614" y="1578242"/>
                  </a:lnTo>
                  <a:lnTo>
                    <a:pt x="1254268" y="1600821"/>
                  </a:lnTo>
                  <a:lnTo>
                    <a:pt x="1213639" y="1621328"/>
                  </a:lnTo>
                  <a:lnTo>
                    <a:pt x="1171801" y="1639691"/>
                  </a:lnTo>
                  <a:lnTo>
                    <a:pt x="1128825" y="1655839"/>
                  </a:lnTo>
                  <a:lnTo>
                    <a:pt x="1084783" y="1669700"/>
                  </a:lnTo>
                  <a:lnTo>
                    <a:pt x="1039746" y="1681201"/>
                  </a:lnTo>
                  <a:lnTo>
                    <a:pt x="993786" y="1690272"/>
                  </a:lnTo>
                  <a:lnTo>
                    <a:pt x="946976" y="1696840"/>
                  </a:lnTo>
                  <a:lnTo>
                    <a:pt x="899386" y="1700833"/>
                  </a:lnTo>
                  <a:lnTo>
                    <a:pt x="851090" y="1702181"/>
                  </a:lnTo>
                  <a:lnTo>
                    <a:pt x="802793" y="1700833"/>
                  </a:lnTo>
                  <a:lnTo>
                    <a:pt x="755204" y="1696840"/>
                  </a:lnTo>
                  <a:lnTo>
                    <a:pt x="708393" y="1690272"/>
                  </a:lnTo>
                  <a:lnTo>
                    <a:pt x="662432" y="1681201"/>
                  </a:lnTo>
                  <a:lnTo>
                    <a:pt x="617394" y="1669700"/>
                  </a:lnTo>
                  <a:lnTo>
                    <a:pt x="573351" y="1655839"/>
                  </a:lnTo>
                  <a:lnTo>
                    <a:pt x="530373" y="1639691"/>
                  </a:lnTo>
                  <a:lnTo>
                    <a:pt x="488534" y="1621328"/>
                  </a:lnTo>
                  <a:lnTo>
                    <a:pt x="447904" y="1600821"/>
                  </a:lnTo>
                  <a:lnTo>
                    <a:pt x="408556" y="1578242"/>
                  </a:lnTo>
                  <a:lnTo>
                    <a:pt x="370561" y="1553664"/>
                  </a:lnTo>
                  <a:lnTo>
                    <a:pt x="333991" y="1527157"/>
                  </a:lnTo>
                  <a:lnTo>
                    <a:pt x="298919" y="1498795"/>
                  </a:lnTo>
                  <a:lnTo>
                    <a:pt x="265416" y="1468647"/>
                  </a:lnTo>
                  <a:lnTo>
                    <a:pt x="233553" y="1436788"/>
                  </a:lnTo>
                  <a:lnTo>
                    <a:pt x="203404" y="1403287"/>
                  </a:lnTo>
                  <a:lnTo>
                    <a:pt x="175039" y="1368218"/>
                  </a:lnTo>
                  <a:lnTo>
                    <a:pt x="148530" y="1331651"/>
                  </a:lnTo>
                  <a:lnTo>
                    <a:pt x="123949" y="1293659"/>
                  </a:lnTo>
                  <a:lnTo>
                    <a:pt x="101369" y="1254314"/>
                  </a:lnTo>
                  <a:lnTo>
                    <a:pt x="80860" y="1213687"/>
                  </a:lnTo>
                  <a:lnTo>
                    <a:pt x="62495" y="1171850"/>
                  </a:lnTo>
                  <a:lnTo>
                    <a:pt x="46346" y="1128876"/>
                  </a:lnTo>
                  <a:lnTo>
                    <a:pt x="32484" y="1084835"/>
                  </a:lnTo>
                  <a:lnTo>
                    <a:pt x="20981" y="1039800"/>
                  </a:lnTo>
                  <a:lnTo>
                    <a:pt x="11909" y="993843"/>
                  </a:lnTo>
                  <a:lnTo>
                    <a:pt x="5341" y="947034"/>
                  </a:lnTo>
                  <a:lnTo>
                    <a:pt x="1347" y="899447"/>
                  </a:lnTo>
                  <a:lnTo>
                    <a:pt x="0" y="851154"/>
                  </a:lnTo>
                  <a:close/>
                </a:path>
              </a:pathLst>
            </a:custGeom>
            <a:ln w="27305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9164" y="1043939"/>
              <a:ext cx="1159764" cy="115366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318" y="1050633"/>
              <a:ext cx="1116813" cy="111153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7318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7" y="204634"/>
                  </a:moveTo>
                  <a:lnTo>
                    <a:pt x="149786" y="168741"/>
                  </a:lnTo>
                  <a:lnTo>
                    <a:pt x="183516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6" y="40547"/>
                  </a:lnTo>
                  <a:lnTo>
                    <a:pt x="380539" y="25331"/>
                  </a:lnTo>
                  <a:lnTo>
                    <a:pt x="423971" y="13644"/>
                  </a:lnTo>
                  <a:lnTo>
                    <a:pt x="468197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8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8" y="50083"/>
                  </a:lnTo>
                  <a:lnTo>
                    <a:pt x="822331" y="71238"/>
                  </a:lnTo>
                  <a:lnTo>
                    <a:pt x="863109" y="96162"/>
                  </a:lnTo>
                  <a:lnTo>
                    <a:pt x="902328" y="124878"/>
                  </a:lnTo>
                  <a:lnTo>
                    <a:pt x="939023" y="156757"/>
                  </a:lnTo>
                  <a:lnTo>
                    <a:pt x="972366" y="190998"/>
                  </a:lnTo>
                  <a:lnTo>
                    <a:pt x="1002326" y="227366"/>
                  </a:lnTo>
                  <a:lnTo>
                    <a:pt x="1028875" y="265625"/>
                  </a:lnTo>
                  <a:lnTo>
                    <a:pt x="1051985" y="305541"/>
                  </a:lnTo>
                  <a:lnTo>
                    <a:pt x="1071627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5" y="611617"/>
                  </a:lnTo>
                  <a:lnTo>
                    <a:pt x="1109608" y="656333"/>
                  </a:lnTo>
                  <a:lnTo>
                    <a:pt x="1100474" y="700593"/>
                  </a:lnTo>
                  <a:lnTo>
                    <a:pt x="1087614" y="744160"/>
                  </a:lnTo>
                  <a:lnTo>
                    <a:pt x="1070999" y="786801"/>
                  </a:lnTo>
                  <a:lnTo>
                    <a:pt x="1050601" y="828281"/>
                  </a:lnTo>
                  <a:lnTo>
                    <a:pt x="1026391" y="868365"/>
                  </a:lnTo>
                  <a:lnTo>
                    <a:pt x="998340" y="906817"/>
                  </a:lnTo>
                  <a:lnTo>
                    <a:pt x="967050" y="942711"/>
                  </a:lnTo>
                  <a:lnTo>
                    <a:pt x="933321" y="975221"/>
                  </a:lnTo>
                  <a:lnTo>
                    <a:pt x="897386" y="1004323"/>
                  </a:lnTo>
                  <a:lnTo>
                    <a:pt x="859481" y="1029991"/>
                  </a:lnTo>
                  <a:lnTo>
                    <a:pt x="819842" y="1052203"/>
                  </a:lnTo>
                  <a:lnTo>
                    <a:pt x="778703" y="1070934"/>
                  </a:lnTo>
                  <a:lnTo>
                    <a:pt x="736301" y="1086160"/>
                  </a:lnTo>
                  <a:lnTo>
                    <a:pt x="692869" y="1097856"/>
                  </a:lnTo>
                  <a:lnTo>
                    <a:pt x="648644" y="1105999"/>
                  </a:lnTo>
                  <a:lnTo>
                    <a:pt x="603861" y="1110565"/>
                  </a:lnTo>
                  <a:lnTo>
                    <a:pt x="558755" y="1111530"/>
                  </a:lnTo>
                  <a:lnTo>
                    <a:pt x="513561" y="1108869"/>
                  </a:lnTo>
                  <a:lnTo>
                    <a:pt x="468514" y="1102558"/>
                  </a:lnTo>
                  <a:lnTo>
                    <a:pt x="423851" y="1092574"/>
                  </a:lnTo>
                  <a:lnTo>
                    <a:pt x="379805" y="1078891"/>
                  </a:lnTo>
                  <a:lnTo>
                    <a:pt x="336613" y="1061487"/>
                  </a:lnTo>
                  <a:lnTo>
                    <a:pt x="294509" y="1040336"/>
                  </a:lnTo>
                  <a:lnTo>
                    <a:pt x="253729" y="1015415"/>
                  </a:lnTo>
                  <a:lnTo>
                    <a:pt x="214509" y="986700"/>
                  </a:lnTo>
                  <a:lnTo>
                    <a:pt x="177813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3" y="806035"/>
                  </a:lnTo>
                  <a:lnTo>
                    <a:pt x="45198" y="764695"/>
                  </a:lnTo>
                  <a:lnTo>
                    <a:pt x="29050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1" y="367355"/>
                  </a:lnTo>
                  <a:lnTo>
                    <a:pt x="45819" y="324701"/>
                  </a:lnTo>
                  <a:lnTo>
                    <a:pt x="66221" y="283206"/>
                  </a:lnTo>
                  <a:lnTo>
                    <a:pt x="90438" y="243105"/>
                  </a:lnTo>
                  <a:lnTo>
                    <a:pt x="118497" y="204634"/>
                  </a:lnTo>
                  <a:close/>
                </a:path>
                <a:path w="1116965" h="1111885">
                  <a:moveTo>
                    <a:pt x="220478" y="286041"/>
                  </a:moveTo>
                  <a:lnTo>
                    <a:pt x="193857" y="323455"/>
                  </a:lnTo>
                  <a:lnTo>
                    <a:pt x="171956" y="362810"/>
                  </a:lnTo>
                  <a:lnTo>
                    <a:pt x="154731" y="403741"/>
                  </a:lnTo>
                  <a:lnTo>
                    <a:pt x="142134" y="445881"/>
                  </a:lnTo>
                  <a:lnTo>
                    <a:pt x="134120" y="488865"/>
                  </a:lnTo>
                  <a:lnTo>
                    <a:pt x="130642" y="532328"/>
                  </a:lnTo>
                  <a:lnTo>
                    <a:pt x="131656" y="575903"/>
                  </a:lnTo>
                  <a:lnTo>
                    <a:pt x="137113" y="619227"/>
                  </a:lnTo>
                  <a:lnTo>
                    <a:pt x="146970" y="661933"/>
                  </a:lnTo>
                  <a:lnTo>
                    <a:pt x="161179" y="703655"/>
                  </a:lnTo>
                  <a:lnTo>
                    <a:pt x="179695" y="744028"/>
                  </a:lnTo>
                  <a:lnTo>
                    <a:pt x="202471" y="782686"/>
                  </a:lnTo>
                  <a:lnTo>
                    <a:pt x="229462" y="819265"/>
                  </a:lnTo>
                  <a:lnTo>
                    <a:pt x="260621" y="853397"/>
                  </a:lnTo>
                  <a:lnTo>
                    <a:pt x="295903" y="884719"/>
                  </a:lnTo>
                  <a:lnTo>
                    <a:pt x="334266" y="912179"/>
                  </a:lnTo>
                  <a:lnTo>
                    <a:pt x="374454" y="934995"/>
                  </a:lnTo>
                  <a:lnTo>
                    <a:pt x="416101" y="953204"/>
                  </a:lnTo>
                  <a:lnTo>
                    <a:pt x="458842" y="966841"/>
                  </a:lnTo>
                  <a:lnTo>
                    <a:pt x="502309" y="975943"/>
                  </a:lnTo>
                  <a:lnTo>
                    <a:pt x="546136" y="980546"/>
                  </a:lnTo>
                  <a:lnTo>
                    <a:pt x="589958" y="980687"/>
                  </a:lnTo>
                  <a:lnTo>
                    <a:pt x="633407" y="976403"/>
                  </a:lnTo>
                  <a:lnTo>
                    <a:pt x="676118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9" y="889862"/>
                  </a:lnTo>
                  <a:lnTo>
                    <a:pt x="865772" y="859785"/>
                  </a:lnTo>
                  <a:lnTo>
                    <a:pt x="896359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2" y="707789"/>
                  </a:lnTo>
                  <a:lnTo>
                    <a:pt x="974710" y="665643"/>
                  </a:lnTo>
                  <a:lnTo>
                    <a:pt x="982725" y="622657"/>
                  </a:lnTo>
                  <a:lnTo>
                    <a:pt x="986204" y="579196"/>
                  </a:lnTo>
                  <a:lnTo>
                    <a:pt x="985192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70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1" y="176583"/>
                  </a:lnTo>
                  <a:lnTo>
                    <a:pt x="700742" y="158375"/>
                  </a:lnTo>
                  <a:lnTo>
                    <a:pt x="658000" y="144737"/>
                  </a:lnTo>
                  <a:lnTo>
                    <a:pt x="614531" y="135635"/>
                  </a:lnTo>
                  <a:lnTo>
                    <a:pt x="570703" y="131032"/>
                  </a:lnTo>
                  <a:lnTo>
                    <a:pt x="526880" y="130891"/>
                  </a:lnTo>
                  <a:lnTo>
                    <a:pt x="483431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9" y="174222"/>
                  </a:lnTo>
                  <a:lnTo>
                    <a:pt x="320681" y="195847"/>
                  </a:lnTo>
                  <a:lnTo>
                    <a:pt x="284588" y="221716"/>
                  </a:lnTo>
                  <a:lnTo>
                    <a:pt x="251064" y="251793"/>
                  </a:lnTo>
                  <a:lnTo>
                    <a:pt x="220478" y="286041"/>
                  </a:lnTo>
                  <a:close/>
                </a:path>
              </a:pathLst>
            </a:custGeom>
            <a:ln w="12700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2875" y="0"/>
              <a:ext cx="8131175" cy="6858000"/>
            </a:xfrm>
            <a:custGeom>
              <a:avLst/>
              <a:gdLst/>
              <a:ahLst/>
              <a:cxnLst/>
              <a:rect l="l" t="t" r="r" b="b"/>
              <a:pathLst>
                <a:path w="8131175" h="6858000">
                  <a:moveTo>
                    <a:pt x="8131175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1175" y="6858000"/>
                  </a:lnTo>
                  <a:lnTo>
                    <a:pt x="81311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5" y="0"/>
              <a:ext cx="155447" cy="6857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4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882396" y="795527"/>
            <a:ext cx="5459095" cy="681355"/>
            <a:chOff x="882396" y="795527"/>
            <a:chExt cx="5459095" cy="681355"/>
          </a:xfrm>
        </p:grpSpPr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2396" y="804671"/>
              <a:ext cx="1627631" cy="67208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68068" y="795527"/>
              <a:ext cx="4273296" cy="681227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145844" y="905001"/>
            <a:ext cx="49333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What</a:t>
            </a:r>
            <a:r>
              <a:rPr sz="3200" spc="-530" dirty="0"/>
              <a:t> </a:t>
            </a:r>
            <a:r>
              <a:rPr sz="3200" dirty="0">
                <a:latin typeface="Arial"/>
                <a:cs typeface="Arial"/>
              </a:rPr>
              <a:t>is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Des</a:t>
            </a:r>
            <a:r>
              <a:rPr sz="3200" spc="-15" dirty="0">
                <a:latin typeface="Arial"/>
                <a:cs typeface="Arial"/>
              </a:rPr>
              <a:t>c</a:t>
            </a:r>
            <a:r>
              <a:rPr sz="3200" dirty="0">
                <a:latin typeface="Arial"/>
                <a:cs typeface="Arial"/>
              </a:rPr>
              <a:t>ripti</a:t>
            </a:r>
            <a:r>
              <a:rPr sz="3200" spc="-10" dirty="0">
                <a:latin typeface="Arial"/>
                <a:cs typeface="Arial"/>
              </a:rPr>
              <a:t>v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te</a:t>
            </a:r>
            <a:r>
              <a:rPr sz="3200" spc="-10" dirty="0">
                <a:latin typeface="Arial"/>
                <a:cs typeface="Arial"/>
              </a:rPr>
              <a:t>x</a:t>
            </a:r>
            <a:r>
              <a:rPr sz="3200" dirty="0">
                <a:latin typeface="Arial"/>
                <a:cs typeface="Arial"/>
              </a:rPr>
              <a:t>t?</a:t>
            </a:r>
            <a:endParaRPr sz="3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968754" y="2384882"/>
            <a:ext cx="68687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Arial MT"/>
                <a:cs typeface="Arial MT"/>
              </a:rPr>
              <a:t>Descriptive</a:t>
            </a:r>
            <a:r>
              <a:rPr sz="3200" spc="6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text</a:t>
            </a:r>
            <a:r>
              <a:rPr sz="3200" spc="65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is</a:t>
            </a:r>
            <a:r>
              <a:rPr sz="3200" spc="7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a</a:t>
            </a:r>
            <a:r>
              <a:rPr sz="3200" spc="6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kind</a:t>
            </a:r>
            <a:r>
              <a:rPr sz="3200" spc="4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of</a:t>
            </a:r>
            <a:r>
              <a:rPr sz="3200" spc="6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text</a:t>
            </a:r>
            <a:r>
              <a:rPr sz="3200" spc="7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with</a:t>
            </a:r>
            <a:r>
              <a:rPr sz="3200" spc="5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a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968754" y="2873709"/>
            <a:ext cx="1493520" cy="14890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90"/>
              </a:spcBef>
            </a:pPr>
            <a:r>
              <a:rPr sz="3200" dirty="0">
                <a:latin typeface="Arial MT"/>
                <a:cs typeface="Arial MT"/>
              </a:rPr>
              <a:t>p</a:t>
            </a:r>
            <a:r>
              <a:rPr sz="3200" spc="-10" dirty="0">
                <a:latin typeface="Arial MT"/>
                <a:cs typeface="Arial MT"/>
              </a:rPr>
              <a:t>u</a:t>
            </a:r>
            <a:r>
              <a:rPr sz="3200" dirty="0">
                <a:latin typeface="Arial MT"/>
                <a:cs typeface="Arial MT"/>
              </a:rPr>
              <a:t>rp</a:t>
            </a:r>
            <a:r>
              <a:rPr sz="3200" spc="-10" dirty="0">
                <a:latin typeface="Arial MT"/>
                <a:cs typeface="Arial MT"/>
              </a:rPr>
              <a:t>o</a:t>
            </a:r>
            <a:r>
              <a:rPr sz="3200" dirty="0">
                <a:latin typeface="Arial MT"/>
                <a:cs typeface="Arial MT"/>
              </a:rPr>
              <a:t>se  </a:t>
            </a:r>
            <a:r>
              <a:rPr sz="3200" spc="-5" dirty="0">
                <a:latin typeface="Arial MT"/>
                <a:cs typeface="Arial MT"/>
              </a:rPr>
              <a:t>context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698875" y="2873709"/>
            <a:ext cx="5138420" cy="14890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103505">
              <a:lnSpc>
                <a:spcPct val="150100"/>
              </a:lnSpc>
              <a:spcBef>
                <a:spcPts val="90"/>
              </a:spcBef>
              <a:tabLst>
                <a:tab pos="772795" algn="l"/>
                <a:tab pos="822960" algn="l"/>
                <a:tab pos="1827530" algn="l"/>
                <a:tab pos="1937385" algn="l"/>
                <a:tab pos="2993390" algn="l"/>
                <a:tab pos="3754120" algn="l"/>
                <a:tab pos="4423410" algn="l"/>
                <a:tab pos="4831715" algn="l"/>
              </a:tabLst>
            </a:pPr>
            <a:r>
              <a:rPr sz="3200" spc="-5" dirty="0">
                <a:latin typeface="Arial MT"/>
                <a:cs typeface="Arial MT"/>
              </a:rPr>
              <a:t>t</a:t>
            </a:r>
            <a:r>
              <a:rPr sz="3200" dirty="0">
                <a:latin typeface="Arial MT"/>
                <a:cs typeface="Arial MT"/>
              </a:rPr>
              <a:t>o		give		in</a:t>
            </a:r>
            <a:r>
              <a:rPr sz="3200" spc="-15" dirty="0">
                <a:latin typeface="Arial MT"/>
                <a:cs typeface="Arial MT"/>
              </a:rPr>
              <a:t>f</a:t>
            </a:r>
            <a:r>
              <a:rPr sz="3200" spc="-20" dirty="0">
                <a:latin typeface="Arial MT"/>
                <a:cs typeface="Arial MT"/>
              </a:rPr>
              <a:t>o</a:t>
            </a:r>
            <a:r>
              <a:rPr sz="3200" dirty="0">
                <a:latin typeface="Arial MT"/>
                <a:cs typeface="Arial MT"/>
              </a:rPr>
              <a:t>rma</a:t>
            </a:r>
            <a:r>
              <a:rPr sz="3200" spc="-15" dirty="0">
                <a:latin typeface="Arial MT"/>
                <a:cs typeface="Arial MT"/>
              </a:rPr>
              <a:t>t</a:t>
            </a:r>
            <a:r>
              <a:rPr sz="3200" dirty="0">
                <a:latin typeface="Arial MT"/>
                <a:cs typeface="Arial MT"/>
              </a:rPr>
              <a:t>io</a:t>
            </a:r>
            <a:r>
              <a:rPr sz="3200" spc="-15" dirty="0">
                <a:latin typeface="Arial MT"/>
                <a:cs typeface="Arial MT"/>
              </a:rPr>
              <a:t>n</a:t>
            </a:r>
            <a:r>
              <a:rPr sz="3200" dirty="0">
                <a:latin typeface="Arial MT"/>
                <a:cs typeface="Arial MT"/>
              </a:rPr>
              <a:t>.	The  </a:t>
            </a:r>
            <a:r>
              <a:rPr sz="3200" spc="-10" dirty="0">
                <a:latin typeface="Arial MT"/>
                <a:cs typeface="Arial MT"/>
              </a:rPr>
              <a:t>o</a:t>
            </a:r>
            <a:r>
              <a:rPr sz="3200" dirty="0">
                <a:latin typeface="Arial MT"/>
                <a:cs typeface="Arial MT"/>
              </a:rPr>
              <a:t>f	t</a:t>
            </a:r>
            <a:r>
              <a:rPr sz="3200" spc="-10" dirty="0">
                <a:latin typeface="Arial MT"/>
                <a:cs typeface="Arial MT"/>
              </a:rPr>
              <a:t>h</a:t>
            </a:r>
            <a:r>
              <a:rPr sz="3200" dirty="0">
                <a:latin typeface="Arial MT"/>
                <a:cs typeface="Arial MT"/>
              </a:rPr>
              <a:t>is	kind	</a:t>
            </a:r>
            <a:r>
              <a:rPr sz="3200" spc="-10" dirty="0">
                <a:latin typeface="Arial MT"/>
                <a:cs typeface="Arial MT"/>
              </a:rPr>
              <a:t>o</a:t>
            </a:r>
            <a:r>
              <a:rPr sz="3200" dirty="0">
                <a:latin typeface="Arial MT"/>
                <a:cs typeface="Arial MT"/>
              </a:rPr>
              <a:t>f	t</a:t>
            </a:r>
            <a:r>
              <a:rPr sz="3200" spc="-10" dirty="0">
                <a:latin typeface="Arial MT"/>
                <a:cs typeface="Arial MT"/>
              </a:rPr>
              <a:t>e</a:t>
            </a:r>
            <a:r>
              <a:rPr sz="3200" dirty="0">
                <a:latin typeface="Arial MT"/>
                <a:cs typeface="Arial MT"/>
              </a:rPr>
              <a:t>xt		</a:t>
            </a:r>
            <a:r>
              <a:rPr sz="3200" spc="-5" dirty="0">
                <a:latin typeface="Arial MT"/>
                <a:cs typeface="Arial MT"/>
              </a:rPr>
              <a:t>is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68754" y="4336927"/>
            <a:ext cx="6868795" cy="1489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95"/>
              </a:spcBef>
            </a:pPr>
            <a:r>
              <a:rPr sz="3200" spc="-5" dirty="0">
                <a:latin typeface="Arial MT"/>
                <a:cs typeface="Arial MT"/>
              </a:rPr>
              <a:t>description</a:t>
            </a:r>
            <a:r>
              <a:rPr sz="3200" spc="22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of</a:t>
            </a:r>
            <a:r>
              <a:rPr sz="3200" spc="23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particular</a:t>
            </a:r>
            <a:r>
              <a:rPr sz="3200" spc="24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thing,</a:t>
            </a:r>
            <a:r>
              <a:rPr sz="3200" spc="229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animal, </a:t>
            </a:r>
            <a:r>
              <a:rPr sz="3200" spc="-87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person,</a:t>
            </a:r>
            <a:r>
              <a:rPr sz="3200" spc="-5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or others.</a:t>
            </a:r>
            <a:endParaRPr sz="3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339" y="0"/>
            <a:ext cx="9147810" cy="6861175"/>
            <a:chOff x="-3339" y="0"/>
            <a:chExt cx="9147810" cy="68611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010" y="3556"/>
              <a:ext cx="820419" cy="819785"/>
            </a:xfrm>
            <a:custGeom>
              <a:avLst/>
              <a:gdLst/>
              <a:ahLst/>
              <a:cxnLst/>
              <a:rect l="l" t="t" r="r" b="b"/>
              <a:pathLst>
                <a:path w="820419" h="819785">
                  <a:moveTo>
                    <a:pt x="819949" y="0"/>
                  </a:moveTo>
                  <a:lnTo>
                    <a:pt x="506" y="0"/>
                  </a:lnTo>
                  <a:lnTo>
                    <a:pt x="0" y="819404"/>
                  </a:lnTo>
                  <a:lnTo>
                    <a:pt x="505" y="819404"/>
                  </a:lnTo>
                  <a:lnTo>
                    <a:pt x="48654" y="818012"/>
                  </a:lnTo>
                  <a:lnTo>
                    <a:pt x="96070" y="813890"/>
                  </a:lnTo>
                  <a:lnTo>
                    <a:pt x="142676" y="807114"/>
                  </a:lnTo>
                  <a:lnTo>
                    <a:pt x="188396" y="797760"/>
                  </a:lnTo>
                  <a:lnTo>
                    <a:pt x="233153" y="785906"/>
                  </a:lnTo>
                  <a:lnTo>
                    <a:pt x="276870" y="771629"/>
                  </a:lnTo>
                  <a:lnTo>
                    <a:pt x="319470" y="755005"/>
                  </a:lnTo>
                  <a:lnTo>
                    <a:pt x="360876" y="736111"/>
                  </a:lnTo>
                  <a:lnTo>
                    <a:pt x="401012" y="715024"/>
                  </a:lnTo>
                  <a:lnTo>
                    <a:pt x="439800" y="691821"/>
                  </a:lnTo>
                  <a:lnTo>
                    <a:pt x="477163" y="666580"/>
                  </a:lnTo>
                  <a:lnTo>
                    <a:pt x="513026" y="639376"/>
                  </a:lnTo>
                  <a:lnTo>
                    <a:pt x="547310" y="610287"/>
                  </a:lnTo>
                  <a:lnTo>
                    <a:pt x="579940" y="579389"/>
                  </a:lnTo>
                  <a:lnTo>
                    <a:pt x="610838" y="546760"/>
                  </a:lnTo>
                  <a:lnTo>
                    <a:pt x="639927" y="512477"/>
                  </a:lnTo>
                  <a:lnTo>
                    <a:pt x="667130" y="476615"/>
                  </a:lnTo>
                  <a:lnTo>
                    <a:pt x="692372" y="439253"/>
                  </a:lnTo>
                  <a:lnTo>
                    <a:pt x="715574" y="400467"/>
                  </a:lnTo>
                  <a:lnTo>
                    <a:pt x="736660" y="360334"/>
                  </a:lnTo>
                  <a:lnTo>
                    <a:pt x="755553" y="318930"/>
                  </a:lnTo>
                  <a:lnTo>
                    <a:pt x="772177" y="276333"/>
                  </a:lnTo>
                  <a:lnTo>
                    <a:pt x="786454" y="232620"/>
                  </a:lnTo>
                  <a:lnTo>
                    <a:pt x="798307" y="187868"/>
                  </a:lnTo>
                  <a:lnTo>
                    <a:pt x="807660" y="142152"/>
                  </a:lnTo>
                  <a:lnTo>
                    <a:pt x="814436" y="95551"/>
                  </a:lnTo>
                  <a:lnTo>
                    <a:pt x="818558" y="48141"/>
                  </a:lnTo>
                  <a:lnTo>
                    <a:pt x="819949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10" y="3556"/>
              <a:ext cx="820419" cy="819785"/>
            </a:xfrm>
            <a:custGeom>
              <a:avLst/>
              <a:gdLst/>
              <a:ahLst/>
              <a:cxnLst/>
              <a:rect l="l" t="t" r="r" b="b"/>
              <a:pathLst>
                <a:path w="820419" h="819785">
                  <a:moveTo>
                    <a:pt x="819949" y="0"/>
                  </a:moveTo>
                  <a:lnTo>
                    <a:pt x="818558" y="48141"/>
                  </a:lnTo>
                  <a:lnTo>
                    <a:pt x="814436" y="95551"/>
                  </a:lnTo>
                  <a:lnTo>
                    <a:pt x="807660" y="142152"/>
                  </a:lnTo>
                  <a:lnTo>
                    <a:pt x="798307" y="187868"/>
                  </a:lnTo>
                  <a:lnTo>
                    <a:pt x="786454" y="232620"/>
                  </a:lnTo>
                  <a:lnTo>
                    <a:pt x="772177" y="276333"/>
                  </a:lnTo>
                  <a:lnTo>
                    <a:pt x="755553" y="318930"/>
                  </a:lnTo>
                  <a:lnTo>
                    <a:pt x="736660" y="360334"/>
                  </a:lnTo>
                  <a:lnTo>
                    <a:pt x="715574" y="400467"/>
                  </a:lnTo>
                  <a:lnTo>
                    <a:pt x="692372" y="439253"/>
                  </a:lnTo>
                  <a:lnTo>
                    <a:pt x="667130" y="476615"/>
                  </a:lnTo>
                  <a:lnTo>
                    <a:pt x="639927" y="512477"/>
                  </a:lnTo>
                  <a:lnTo>
                    <a:pt x="610838" y="546760"/>
                  </a:lnTo>
                  <a:lnTo>
                    <a:pt x="579940" y="579389"/>
                  </a:lnTo>
                  <a:lnTo>
                    <a:pt x="547310" y="610287"/>
                  </a:lnTo>
                  <a:lnTo>
                    <a:pt x="513026" y="639376"/>
                  </a:lnTo>
                  <a:lnTo>
                    <a:pt x="477163" y="666580"/>
                  </a:lnTo>
                  <a:lnTo>
                    <a:pt x="439800" y="691821"/>
                  </a:lnTo>
                  <a:lnTo>
                    <a:pt x="401012" y="715024"/>
                  </a:lnTo>
                  <a:lnTo>
                    <a:pt x="360876" y="736111"/>
                  </a:lnTo>
                  <a:lnTo>
                    <a:pt x="319470" y="755005"/>
                  </a:lnTo>
                  <a:lnTo>
                    <a:pt x="276870" y="771629"/>
                  </a:lnTo>
                  <a:lnTo>
                    <a:pt x="233153" y="785906"/>
                  </a:lnTo>
                  <a:lnTo>
                    <a:pt x="188396" y="797760"/>
                  </a:lnTo>
                  <a:lnTo>
                    <a:pt x="142676" y="807114"/>
                  </a:lnTo>
                  <a:lnTo>
                    <a:pt x="96070" y="813890"/>
                  </a:lnTo>
                  <a:lnTo>
                    <a:pt x="48654" y="818012"/>
                  </a:lnTo>
                  <a:lnTo>
                    <a:pt x="505" y="819404"/>
                  </a:lnTo>
                  <a:lnTo>
                    <a:pt x="337" y="819404"/>
                  </a:lnTo>
                  <a:lnTo>
                    <a:pt x="168" y="819404"/>
                  </a:lnTo>
                  <a:lnTo>
                    <a:pt x="0" y="819404"/>
                  </a:lnTo>
                  <a:lnTo>
                    <a:pt x="506" y="0"/>
                  </a:lnTo>
                  <a:lnTo>
                    <a:pt x="819949" y="0"/>
                  </a:lnTo>
                  <a:close/>
                </a:path>
              </a:pathLst>
            </a:custGeom>
            <a:ln w="12699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6" y="6095"/>
              <a:ext cx="1784604" cy="178307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8821" y="21081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09" y="708461"/>
                  </a:lnTo>
                  <a:lnTo>
                    <a:pt x="20981" y="662500"/>
                  </a:lnTo>
                  <a:lnTo>
                    <a:pt x="32484" y="617462"/>
                  </a:lnTo>
                  <a:lnTo>
                    <a:pt x="46346" y="573417"/>
                  </a:lnTo>
                  <a:lnTo>
                    <a:pt x="62495" y="530438"/>
                  </a:lnTo>
                  <a:lnTo>
                    <a:pt x="80860" y="488596"/>
                  </a:lnTo>
                  <a:lnTo>
                    <a:pt x="101369" y="447964"/>
                  </a:lnTo>
                  <a:lnTo>
                    <a:pt x="123949" y="408613"/>
                  </a:lnTo>
                  <a:lnTo>
                    <a:pt x="148530" y="370615"/>
                  </a:lnTo>
                  <a:lnTo>
                    <a:pt x="175039" y="334042"/>
                  </a:lnTo>
                  <a:lnTo>
                    <a:pt x="203404" y="298966"/>
                  </a:lnTo>
                  <a:lnTo>
                    <a:pt x="233553" y="265459"/>
                  </a:lnTo>
                  <a:lnTo>
                    <a:pt x="265416" y="233593"/>
                  </a:lnTo>
                  <a:lnTo>
                    <a:pt x="298919" y="203439"/>
                  </a:lnTo>
                  <a:lnTo>
                    <a:pt x="333991" y="175070"/>
                  </a:lnTo>
                  <a:lnTo>
                    <a:pt x="370561" y="148557"/>
                  </a:lnTo>
                  <a:lnTo>
                    <a:pt x="408556" y="123973"/>
                  </a:lnTo>
                  <a:lnTo>
                    <a:pt x="447904" y="101388"/>
                  </a:lnTo>
                  <a:lnTo>
                    <a:pt x="488534" y="80876"/>
                  </a:lnTo>
                  <a:lnTo>
                    <a:pt x="530373" y="62508"/>
                  </a:lnTo>
                  <a:lnTo>
                    <a:pt x="573351" y="46355"/>
                  </a:lnTo>
                  <a:lnTo>
                    <a:pt x="617394" y="32490"/>
                  </a:lnTo>
                  <a:lnTo>
                    <a:pt x="662432" y="20985"/>
                  </a:lnTo>
                  <a:lnTo>
                    <a:pt x="708393" y="11912"/>
                  </a:lnTo>
                  <a:lnTo>
                    <a:pt x="755204" y="5342"/>
                  </a:lnTo>
                  <a:lnTo>
                    <a:pt x="802793" y="1347"/>
                  </a:lnTo>
                  <a:lnTo>
                    <a:pt x="851090" y="0"/>
                  </a:lnTo>
                  <a:lnTo>
                    <a:pt x="899386" y="1347"/>
                  </a:lnTo>
                  <a:lnTo>
                    <a:pt x="946976" y="5342"/>
                  </a:lnTo>
                  <a:lnTo>
                    <a:pt x="993786" y="11912"/>
                  </a:lnTo>
                  <a:lnTo>
                    <a:pt x="1039746" y="20985"/>
                  </a:lnTo>
                  <a:lnTo>
                    <a:pt x="1084783" y="32490"/>
                  </a:lnTo>
                  <a:lnTo>
                    <a:pt x="1128825" y="46355"/>
                  </a:lnTo>
                  <a:lnTo>
                    <a:pt x="1171801" y="62508"/>
                  </a:lnTo>
                  <a:lnTo>
                    <a:pt x="1213639" y="80876"/>
                  </a:lnTo>
                  <a:lnTo>
                    <a:pt x="1254268" y="101388"/>
                  </a:lnTo>
                  <a:lnTo>
                    <a:pt x="1293614" y="123973"/>
                  </a:lnTo>
                  <a:lnTo>
                    <a:pt x="1331607" y="148557"/>
                  </a:lnTo>
                  <a:lnTo>
                    <a:pt x="1368174" y="175070"/>
                  </a:lnTo>
                  <a:lnTo>
                    <a:pt x="1403245" y="203439"/>
                  </a:lnTo>
                  <a:lnTo>
                    <a:pt x="1436746" y="233593"/>
                  </a:lnTo>
                  <a:lnTo>
                    <a:pt x="1468606" y="265459"/>
                  </a:lnTo>
                  <a:lnTo>
                    <a:pt x="1498754" y="298966"/>
                  </a:lnTo>
                  <a:lnTo>
                    <a:pt x="1527117" y="334042"/>
                  </a:lnTo>
                  <a:lnTo>
                    <a:pt x="1553624" y="370615"/>
                  </a:lnTo>
                  <a:lnTo>
                    <a:pt x="1578203" y="408613"/>
                  </a:lnTo>
                  <a:lnTo>
                    <a:pt x="1600782" y="447964"/>
                  </a:lnTo>
                  <a:lnTo>
                    <a:pt x="1621289" y="488596"/>
                  </a:lnTo>
                  <a:lnTo>
                    <a:pt x="1639653" y="530438"/>
                  </a:lnTo>
                  <a:lnTo>
                    <a:pt x="1655801" y="573417"/>
                  </a:lnTo>
                  <a:lnTo>
                    <a:pt x="1669661" y="617462"/>
                  </a:lnTo>
                  <a:lnTo>
                    <a:pt x="1681163" y="662500"/>
                  </a:lnTo>
                  <a:lnTo>
                    <a:pt x="1690234" y="708461"/>
                  </a:lnTo>
                  <a:lnTo>
                    <a:pt x="1696802" y="755271"/>
                  </a:lnTo>
                  <a:lnTo>
                    <a:pt x="1700795" y="802859"/>
                  </a:lnTo>
                  <a:lnTo>
                    <a:pt x="1702142" y="851154"/>
                  </a:lnTo>
                  <a:lnTo>
                    <a:pt x="1700795" y="899447"/>
                  </a:lnTo>
                  <a:lnTo>
                    <a:pt x="1696802" y="947034"/>
                  </a:lnTo>
                  <a:lnTo>
                    <a:pt x="1690234" y="993843"/>
                  </a:lnTo>
                  <a:lnTo>
                    <a:pt x="1681163" y="1039800"/>
                  </a:lnTo>
                  <a:lnTo>
                    <a:pt x="1669661" y="1084835"/>
                  </a:lnTo>
                  <a:lnTo>
                    <a:pt x="1655801" y="1128876"/>
                  </a:lnTo>
                  <a:lnTo>
                    <a:pt x="1639653" y="1171850"/>
                  </a:lnTo>
                  <a:lnTo>
                    <a:pt x="1621289" y="1213687"/>
                  </a:lnTo>
                  <a:lnTo>
                    <a:pt x="1600782" y="1254314"/>
                  </a:lnTo>
                  <a:lnTo>
                    <a:pt x="1578203" y="1293659"/>
                  </a:lnTo>
                  <a:lnTo>
                    <a:pt x="1553624" y="1331651"/>
                  </a:lnTo>
                  <a:lnTo>
                    <a:pt x="1527117" y="1368218"/>
                  </a:lnTo>
                  <a:lnTo>
                    <a:pt x="1498754" y="1403287"/>
                  </a:lnTo>
                  <a:lnTo>
                    <a:pt x="1468606" y="1436788"/>
                  </a:lnTo>
                  <a:lnTo>
                    <a:pt x="1436746" y="1468647"/>
                  </a:lnTo>
                  <a:lnTo>
                    <a:pt x="1403245" y="1498795"/>
                  </a:lnTo>
                  <a:lnTo>
                    <a:pt x="1368174" y="1527157"/>
                  </a:lnTo>
                  <a:lnTo>
                    <a:pt x="1331607" y="1553664"/>
                  </a:lnTo>
                  <a:lnTo>
                    <a:pt x="1293614" y="1578242"/>
                  </a:lnTo>
                  <a:lnTo>
                    <a:pt x="1254268" y="1600821"/>
                  </a:lnTo>
                  <a:lnTo>
                    <a:pt x="1213639" y="1621328"/>
                  </a:lnTo>
                  <a:lnTo>
                    <a:pt x="1171801" y="1639691"/>
                  </a:lnTo>
                  <a:lnTo>
                    <a:pt x="1128825" y="1655839"/>
                  </a:lnTo>
                  <a:lnTo>
                    <a:pt x="1084783" y="1669700"/>
                  </a:lnTo>
                  <a:lnTo>
                    <a:pt x="1039746" y="1681201"/>
                  </a:lnTo>
                  <a:lnTo>
                    <a:pt x="993786" y="1690272"/>
                  </a:lnTo>
                  <a:lnTo>
                    <a:pt x="946976" y="1696840"/>
                  </a:lnTo>
                  <a:lnTo>
                    <a:pt x="899386" y="1700833"/>
                  </a:lnTo>
                  <a:lnTo>
                    <a:pt x="851090" y="1702181"/>
                  </a:lnTo>
                  <a:lnTo>
                    <a:pt x="802793" y="1700833"/>
                  </a:lnTo>
                  <a:lnTo>
                    <a:pt x="755204" y="1696840"/>
                  </a:lnTo>
                  <a:lnTo>
                    <a:pt x="708393" y="1690272"/>
                  </a:lnTo>
                  <a:lnTo>
                    <a:pt x="662432" y="1681201"/>
                  </a:lnTo>
                  <a:lnTo>
                    <a:pt x="617394" y="1669700"/>
                  </a:lnTo>
                  <a:lnTo>
                    <a:pt x="573351" y="1655839"/>
                  </a:lnTo>
                  <a:lnTo>
                    <a:pt x="530373" y="1639691"/>
                  </a:lnTo>
                  <a:lnTo>
                    <a:pt x="488534" y="1621328"/>
                  </a:lnTo>
                  <a:lnTo>
                    <a:pt x="447904" y="1600821"/>
                  </a:lnTo>
                  <a:lnTo>
                    <a:pt x="408556" y="1578242"/>
                  </a:lnTo>
                  <a:lnTo>
                    <a:pt x="370561" y="1553664"/>
                  </a:lnTo>
                  <a:lnTo>
                    <a:pt x="333991" y="1527157"/>
                  </a:lnTo>
                  <a:lnTo>
                    <a:pt x="298919" y="1498795"/>
                  </a:lnTo>
                  <a:lnTo>
                    <a:pt x="265416" y="1468647"/>
                  </a:lnTo>
                  <a:lnTo>
                    <a:pt x="233553" y="1436788"/>
                  </a:lnTo>
                  <a:lnTo>
                    <a:pt x="203404" y="1403287"/>
                  </a:lnTo>
                  <a:lnTo>
                    <a:pt x="175039" y="1368218"/>
                  </a:lnTo>
                  <a:lnTo>
                    <a:pt x="148530" y="1331651"/>
                  </a:lnTo>
                  <a:lnTo>
                    <a:pt x="123949" y="1293659"/>
                  </a:lnTo>
                  <a:lnTo>
                    <a:pt x="101369" y="1254314"/>
                  </a:lnTo>
                  <a:lnTo>
                    <a:pt x="80860" y="1213687"/>
                  </a:lnTo>
                  <a:lnTo>
                    <a:pt x="62495" y="1171850"/>
                  </a:lnTo>
                  <a:lnTo>
                    <a:pt x="46346" y="1128876"/>
                  </a:lnTo>
                  <a:lnTo>
                    <a:pt x="32484" y="1084835"/>
                  </a:lnTo>
                  <a:lnTo>
                    <a:pt x="20981" y="1039800"/>
                  </a:lnTo>
                  <a:lnTo>
                    <a:pt x="11909" y="993843"/>
                  </a:lnTo>
                  <a:lnTo>
                    <a:pt x="5341" y="947034"/>
                  </a:lnTo>
                  <a:lnTo>
                    <a:pt x="1347" y="899447"/>
                  </a:lnTo>
                  <a:lnTo>
                    <a:pt x="0" y="851154"/>
                  </a:lnTo>
                  <a:close/>
                </a:path>
              </a:pathLst>
            </a:custGeom>
            <a:ln w="27305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9164" y="1043939"/>
              <a:ext cx="1159764" cy="115366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318" y="1050633"/>
              <a:ext cx="1116813" cy="111153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7318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7" y="204634"/>
                  </a:moveTo>
                  <a:lnTo>
                    <a:pt x="149786" y="168741"/>
                  </a:lnTo>
                  <a:lnTo>
                    <a:pt x="183516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6" y="40547"/>
                  </a:lnTo>
                  <a:lnTo>
                    <a:pt x="380539" y="25331"/>
                  </a:lnTo>
                  <a:lnTo>
                    <a:pt x="423971" y="13644"/>
                  </a:lnTo>
                  <a:lnTo>
                    <a:pt x="468197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8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8" y="50083"/>
                  </a:lnTo>
                  <a:lnTo>
                    <a:pt x="822331" y="71238"/>
                  </a:lnTo>
                  <a:lnTo>
                    <a:pt x="863109" y="96162"/>
                  </a:lnTo>
                  <a:lnTo>
                    <a:pt x="902328" y="124878"/>
                  </a:lnTo>
                  <a:lnTo>
                    <a:pt x="939023" y="156757"/>
                  </a:lnTo>
                  <a:lnTo>
                    <a:pt x="972366" y="190998"/>
                  </a:lnTo>
                  <a:lnTo>
                    <a:pt x="1002326" y="227366"/>
                  </a:lnTo>
                  <a:lnTo>
                    <a:pt x="1028875" y="265625"/>
                  </a:lnTo>
                  <a:lnTo>
                    <a:pt x="1051985" y="305541"/>
                  </a:lnTo>
                  <a:lnTo>
                    <a:pt x="1071627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5" y="611617"/>
                  </a:lnTo>
                  <a:lnTo>
                    <a:pt x="1109608" y="656333"/>
                  </a:lnTo>
                  <a:lnTo>
                    <a:pt x="1100474" y="700593"/>
                  </a:lnTo>
                  <a:lnTo>
                    <a:pt x="1087614" y="744160"/>
                  </a:lnTo>
                  <a:lnTo>
                    <a:pt x="1070999" y="786801"/>
                  </a:lnTo>
                  <a:lnTo>
                    <a:pt x="1050601" y="828281"/>
                  </a:lnTo>
                  <a:lnTo>
                    <a:pt x="1026391" y="868365"/>
                  </a:lnTo>
                  <a:lnTo>
                    <a:pt x="998340" y="906817"/>
                  </a:lnTo>
                  <a:lnTo>
                    <a:pt x="967050" y="942711"/>
                  </a:lnTo>
                  <a:lnTo>
                    <a:pt x="933321" y="975221"/>
                  </a:lnTo>
                  <a:lnTo>
                    <a:pt x="897386" y="1004323"/>
                  </a:lnTo>
                  <a:lnTo>
                    <a:pt x="859481" y="1029991"/>
                  </a:lnTo>
                  <a:lnTo>
                    <a:pt x="819842" y="1052203"/>
                  </a:lnTo>
                  <a:lnTo>
                    <a:pt x="778703" y="1070934"/>
                  </a:lnTo>
                  <a:lnTo>
                    <a:pt x="736301" y="1086160"/>
                  </a:lnTo>
                  <a:lnTo>
                    <a:pt x="692869" y="1097856"/>
                  </a:lnTo>
                  <a:lnTo>
                    <a:pt x="648644" y="1105999"/>
                  </a:lnTo>
                  <a:lnTo>
                    <a:pt x="603861" y="1110565"/>
                  </a:lnTo>
                  <a:lnTo>
                    <a:pt x="558755" y="1111530"/>
                  </a:lnTo>
                  <a:lnTo>
                    <a:pt x="513561" y="1108869"/>
                  </a:lnTo>
                  <a:lnTo>
                    <a:pt x="468514" y="1102558"/>
                  </a:lnTo>
                  <a:lnTo>
                    <a:pt x="423851" y="1092574"/>
                  </a:lnTo>
                  <a:lnTo>
                    <a:pt x="379805" y="1078891"/>
                  </a:lnTo>
                  <a:lnTo>
                    <a:pt x="336613" y="1061487"/>
                  </a:lnTo>
                  <a:lnTo>
                    <a:pt x="294509" y="1040336"/>
                  </a:lnTo>
                  <a:lnTo>
                    <a:pt x="253729" y="1015415"/>
                  </a:lnTo>
                  <a:lnTo>
                    <a:pt x="214509" y="986700"/>
                  </a:lnTo>
                  <a:lnTo>
                    <a:pt x="177813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3" y="806035"/>
                  </a:lnTo>
                  <a:lnTo>
                    <a:pt x="45198" y="764695"/>
                  </a:lnTo>
                  <a:lnTo>
                    <a:pt x="29050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1" y="367355"/>
                  </a:lnTo>
                  <a:lnTo>
                    <a:pt x="45819" y="324701"/>
                  </a:lnTo>
                  <a:lnTo>
                    <a:pt x="66221" y="283206"/>
                  </a:lnTo>
                  <a:lnTo>
                    <a:pt x="90438" y="243105"/>
                  </a:lnTo>
                  <a:lnTo>
                    <a:pt x="118497" y="204634"/>
                  </a:lnTo>
                  <a:close/>
                </a:path>
                <a:path w="1116965" h="1111885">
                  <a:moveTo>
                    <a:pt x="220478" y="286041"/>
                  </a:moveTo>
                  <a:lnTo>
                    <a:pt x="193857" y="323455"/>
                  </a:lnTo>
                  <a:lnTo>
                    <a:pt x="171956" y="362810"/>
                  </a:lnTo>
                  <a:lnTo>
                    <a:pt x="154731" y="403741"/>
                  </a:lnTo>
                  <a:lnTo>
                    <a:pt x="142134" y="445881"/>
                  </a:lnTo>
                  <a:lnTo>
                    <a:pt x="134120" y="488865"/>
                  </a:lnTo>
                  <a:lnTo>
                    <a:pt x="130642" y="532328"/>
                  </a:lnTo>
                  <a:lnTo>
                    <a:pt x="131656" y="575903"/>
                  </a:lnTo>
                  <a:lnTo>
                    <a:pt x="137113" y="619227"/>
                  </a:lnTo>
                  <a:lnTo>
                    <a:pt x="146970" y="661933"/>
                  </a:lnTo>
                  <a:lnTo>
                    <a:pt x="161179" y="703655"/>
                  </a:lnTo>
                  <a:lnTo>
                    <a:pt x="179695" y="744028"/>
                  </a:lnTo>
                  <a:lnTo>
                    <a:pt x="202471" y="782686"/>
                  </a:lnTo>
                  <a:lnTo>
                    <a:pt x="229462" y="819265"/>
                  </a:lnTo>
                  <a:lnTo>
                    <a:pt x="260621" y="853397"/>
                  </a:lnTo>
                  <a:lnTo>
                    <a:pt x="295903" y="884719"/>
                  </a:lnTo>
                  <a:lnTo>
                    <a:pt x="334266" y="912179"/>
                  </a:lnTo>
                  <a:lnTo>
                    <a:pt x="374454" y="934995"/>
                  </a:lnTo>
                  <a:lnTo>
                    <a:pt x="416101" y="953204"/>
                  </a:lnTo>
                  <a:lnTo>
                    <a:pt x="458842" y="966841"/>
                  </a:lnTo>
                  <a:lnTo>
                    <a:pt x="502309" y="975943"/>
                  </a:lnTo>
                  <a:lnTo>
                    <a:pt x="546136" y="980546"/>
                  </a:lnTo>
                  <a:lnTo>
                    <a:pt x="589958" y="980687"/>
                  </a:lnTo>
                  <a:lnTo>
                    <a:pt x="633407" y="976403"/>
                  </a:lnTo>
                  <a:lnTo>
                    <a:pt x="676118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9" y="889862"/>
                  </a:lnTo>
                  <a:lnTo>
                    <a:pt x="865772" y="859785"/>
                  </a:lnTo>
                  <a:lnTo>
                    <a:pt x="896359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2" y="707789"/>
                  </a:lnTo>
                  <a:lnTo>
                    <a:pt x="974710" y="665643"/>
                  </a:lnTo>
                  <a:lnTo>
                    <a:pt x="982725" y="622657"/>
                  </a:lnTo>
                  <a:lnTo>
                    <a:pt x="986204" y="579196"/>
                  </a:lnTo>
                  <a:lnTo>
                    <a:pt x="985192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70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1" y="176583"/>
                  </a:lnTo>
                  <a:lnTo>
                    <a:pt x="700742" y="158375"/>
                  </a:lnTo>
                  <a:lnTo>
                    <a:pt x="658000" y="144737"/>
                  </a:lnTo>
                  <a:lnTo>
                    <a:pt x="614531" y="135635"/>
                  </a:lnTo>
                  <a:lnTo>
                    <a:pt x="570703" y="131032"/>
                  </a:lnTo>
                  <a:lnTo>
                    <a:pt x="526880" y="130891"/>
                  </a:lnTo>
                  <a:lnTo>
                    <a:pt x="483431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9" y="174222"/>
                  </a:lnTo>
                  <a:lnTo>
                    <a:pt x="320681" y="195847"/>
                  </a:lnTo>
                  <a:lnTo>
                    <a:pt x="284588" y="221716"/>
                  </a:lnTo>
                  <a:lnTo>
                    <a:pt x="251064" y="251793"/>
                  </a:lnTo>
                  <a:lnTo>
                    <a:pt x="220478" y="286041"/>
                  </a:lnTo>
                  <a:close/>
                </a:path>
              </a:pathLst>
            </a:custGeom>
            <a:ln w="12700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2875" y="0"/>
              <a:ext cx="8131175" cy="6858000"/>
            </a:xfrm>
            <a:custGeom>
              <a:avLst/>
              <a:gdLst/>
              <a:ahLst/>
              <a:cxnLst/>
              <a:rect l="l" t="t" r="r" b="b"/>
              <a:pathLst>
                <a:path w="8131175" h="6858000">
                  <a:moveTo>
                    <a:pt x="8131175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1175" y="6858000"/>
                  </a:lnTo>
                  <a:lnTo>
                    <a:pt x="81311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5" y="0"/>
              <a:ext cx="155447" cy="6857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4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915085" y="1338707"/>
            <a:ext cx="313055" cy="292100"/>
            <a:chOff x="915085" y="1338707"/>
            <a:chExt cx="313055" cy="292100"/>
          </a:xfrm>
        </p:grpSpPr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1435" y="1413764"/>
              <a:ext cx="210312" cy="21031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15085" y="1338707"/>
              <a:ext cx="312445" cy="291718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2255520" y="501395"/>
            <a:ext cx="5798820" cy="1485900"/>
            <a:chOff x="2255520" y="501395"/>
            <a:chExt cx="5798820" cy="1485900"/>
          </a:xfrm>
        </p:grpSpPr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55520" y="501395"/>
              <a:ext cx="5798820" cy="75437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137916" y="1232915"/>
              <a:ext cx="3857244" cy="754379"/>
            </a:xfrm>
            <a:prstGeom prst="rect">
              <a:avLst/>
            </a:prstGeom>
          </p:spPr>
        </p:pic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2519552" y="358070"/>
            <a:ext cx="509460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5350" marR="5080" indent="-883285">
              <a:lnSpc>
                <a:spcPct val="150000"/>
              </a:lnSpc>
              <a:spcBef>
                <a:spcPts val="100"/>
              </a:spcBef>
            </a:pPr>
            <a:r>
              <a:rPr sz="3200" dirty="0"/>
              <a:t>The </a:t>
            </a:r>
            <a:r>
              <a:rPr sz="3200" spc="-5" dirty="0"/>
              <a:t>Generic Structure of </a:t>
            </a:r>
            <a:r>
              <a:rPr sz="3200" spc="-1375" dirty="0"/>
              <a:t> </a:t>
            </a:r>
            <a:r>
              <a:rPr sz="3200" dirty="0"/>
              <a:t>Descriptive</a:t>
            </a:r>
            <a:r>
              <a:rPr sz="3200" spc="-10" dirty="0"/>
              <a:t> </a:t>
            </a:r>
            <a:r>
              <a:rPr sz="3200" dirty="0"/>
              <a:t>Text</a:t>
            </a:r>
            <a:endParaRPr sz="3200"/>
          </a:p>
        </p:txBody>
      </p:sp>
      <p:sp>
        <p:nvSpPr>
          <p:cNvPr id="21" name="object 21"/>
          <p:cNvSpPr txBox="1"/>
          <p:nvPr/>
        </p:nvSpPr>
        <p:spPr>
          <a:xfrm>
            <a:off x="1173276" y="2282774"/>
            <a:ext cx="7526655" cy="3729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5780" indent="-513715">
              <a:lnSpc>
                <a:spcPct val="100000"/>
              </a:lnSpc>
              <a:spcBef>
                <a:spcPts val="100"/>
              </a:spcBef>
              <a:buClr>
                <a:srgbClr val="3891A7"/>
              </a:buClr>
              <a:buSzPct val="79166"/>
              <a:buFont typeface="Wingdings"/>
              <a:buChar char=""/>
              <a:tabLst>
                <a:tab pos="525780" algn="l"/>
                <a:tab pos="526415" algn="l"/>
              </a:tabLst>
            </a:pPr>
            <a:r>
              <a:rPr sz="2400" b="1" spc="-5" dirty="0">
                <a:latin typeface="Comic Sans MS"/>
                <a:cs typeface="Comic Sans MS"/>
              </a:rPr>
              <a:t>Identification</a:t>
            </a:r>
            <a:endParaRPr sz="2400">
              <a:latin typeface="Comic Sans MS"/>
              <a:cs typeface="Comic Sans MS"/>
            </a:endParaRPr>
          </a:p>
          <a:p>
            <a:pPr marL="525780" marR="95885">
              <a:lnSpc>
                <a:spcPct val="170100"/>
              </a:lnSpc>
              <a:spcBef>
                <a:spcPts val="600"/>
              </a:spcBef>
            </a:pPr>
            <a:r>
              <a:rPr sz="2400" spc="-5" dirty="0">
                <a:latin typeface="Comic Sans MS"/>
                <a:cs typeface="Comic Sans MS"/>
              </a:rPr>
              <a:t>Introducing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where</a:t>
            </a:r>
            <a:r>
              <a:rPr sz="2400" spc="-2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or</a:t>
            </a:r>
            <a:r>
              <a:rPr sz="2400" spc="-2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who is</a:t>
            </a:r>
            <a:r>
              <a:rPr sz="2400" spc="-2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the</a:t>
            </a:r>
            <a:r>
              <a:rPr sz="2400" spc="-2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subject</a:t>
            </a:r>
            <a:r>
              <a:rPr sz="2400" spc="-2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is</a:t>
            </a:r>
            <a:r>
              <a:rPr sz="2400" spc="-2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being </a:t>
            </a:r>
            <a:r>
              <a:rPr sz="2400" spc="-70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describe.</a:t>
            </a:r>
            <a:endParaRPr sz="2400">
              <a:latin typeface="Comic Sans MS"/>
              <a:cs typeface="Comic Sans MS"/>
            </a:endParaRPr>
          </a:p>
          <a:p>
            <a:pPr marL="525780" indent="-513715">
              <a:lnSpc>
                <a:spcPct val="100000"/>
              </a:lnSpc>
              <a:spcBef>
                <a:spcPts val="2615"/>
              </a:spcBef>
              <a:buClr>
                <a:srgbClr val="3891A7"/>
              </a:buClr>
              <a:buSzPct val="79166"/>
              <a:buFont typeface="Wingdings"/>
              <a:buChar char=""/>
              <a:tabLst>
                <a:tab pos="525780" algn="l"/>
                <a:tab pos="526415" algn="l"/>
              </a:tabLst>
            </a:pPr>
            <a:r>
              <a:rPr sz="2400" b="1" spc="-5" dirty="0">
                <a:latin typeface="Comic Sans MS"/>
                <a:cs typeface="Comic Sans MS"/>
              </a:rPr>
              <a:t>Description</a:t>
            </a:r>
            <a:endParaRPr sz="2400">
              <a:latin typeface="Comic Sans MS"/>
              <a:cs typeface="Comic Sans MS"/>
            </a:endParaRPr>
          </a:p>
          <a:p>
            <a:pPr marL="525780" marR="5080">
              <a:lnSpc>
                <a:spcPct val="170100"/>
              </a:lnSpc>
              <a:spcBef>
                <a:spcPts val="595"/>
              </a:spcBef>
            </a:pPr>
            <a:r>
              <a:rPr sz="2400" dirty="0">
                <a:latin typeface="Comic Sans MS"/>
                <a:cs typeface="Comic Sans MS"/>
              </a:rPr>
              <a:t>Describes</a:t>
            </a:r>
            <a:r>
              <a:rPr sz="2400" spc="-3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parts,</a:t>
            </a:r>
            <a:r>
              <a:rPr sz="2400" spc="-1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qualities,</a:t>
            </a:r>
            <a:r>
              <a:rPr sz="2400" spc="-1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and </a:t>
            </a:r>
            <a:r>
              <a:rPr sz="2400" spc="-5" dirty="0">
                <a:latin typeface="Comic Sans MS"/>
                <a:cs typeface="Comic Sans MS"/>
              </a:rPr>
              <a:t>the</a:t>
            </a:r>
            <a:r>
              <a:rPr sz="2400" spc="-2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characteristic </a:t>
            </a:r>
            <a:r>
              <a:rPr sz="2400" spc="-70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of</a:t>
            </a:r>
            <a:r>
              <a:rPr sz="2400" spc="-1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the</a:t>
            </a:r>
            <a:r>
              <a:rPr sz="2400" spc="-2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person,</a:t>
            </a:r>
            <a:r>
              <a:rPr sz="2400" spc="-1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place,</a:t>
            </a:r>
            <a:r>
              <a:rPr sz="2400" spc="-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or</a:t>
            </a:r>
            <a:r>
              <a:rPr sz="2400" spc="-1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thing to</a:t>
            </a:r>
            <a:r>
              <a:rPr sz="2400" spc="-2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be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describe.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339" y="0"/>
            <a:ext cx="9147810" cy="6861175"/>
            <a:chOff x="-3339" y="0"/>
            <a:chExt cx="9147810" cy="68611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010" y="3556"/>
              <a:ext cx="820419" cy="819785"/>
            </a:xfrm>
            <a:custGeom>
              <a:avLst/>
              <a:gdLst/>
              <a:ahLst/>
              <a:cxnLst/>
              <a:rect l="l" t="t" r="r" b="b"/>
              <a:pathLst>
                <a:path w="820419" h="819785">
                  <a:moveTo>
                    <a:pt x="819949" y="0"/>
                  </a:moveTo>
                  <a:lnTo>
                    <a:pt x="506" y="0"/>
                  </a:lnTo>
                  <a:lnTo>
                    <a:pt x="0" y="819404"/>
                  </a:lnTo>
                  <a:lnTo>
                    <a:pt x="505" y="819404"/>
                  </a:lnTo>
                  <a:lnTo>
                    <a:pt x="48654" y="818012"/>
                  </a:lnTo>
                  <a:lnTo>
                    <a:pt x="96070" y="813890"/>
                  </a:lnTo>
                  <a:lnTo>
                    <a:pt x="142676" y="807114"/>
                  </a:lnTo>
                  <a:lnTo>
                    <a:pt x="188396" y="797760"/>
                  </a:lnTo>
                  <a:lnTo>
                    <a:pt x="233153" y="785906"/>
                  </a:lnTo>
                  <a:lnTo>
                    <a:pt x="276870" y="771629"/>
                  </a:lnTo>
                  <a:lnTo>
                    <a:pt x="319470" y="755005"/>
                  </a:lnTo>
                  <a:lnTo>
                    <a:pt x="360876" y="736111"/>
                  </a:lnTo>
                  <a:lnTo>
                    <a:pt x="401012" y="715024"/>
                  </a:lnTo>
                  <a:lnTo>
                    <a:pt x="439800" y="691821"/>
                  </a:lnTo>
                  <a:lnTo>
                    <a:pt x="477163" y="666580"/>
                  </a:lnTo>
                  <a:lnTo>
                    <a:pt x="513026" y="639376"/>
                  </a:lnTo>
                  <a:lnTo>
                    <a:pt x="547310" y="610287"/>
                  </a:lnTo>
                  <a:lnTo>
                    <a:pt x="579940" y="579389"/>
                  </a:lnTo>
                  <a:lnTo>
                    <a:pt x="610838" y="546760"/>
                  </a:lnTo>
                  <a:lnTo>
                    <a:pt x="639927" y="512477"/>
                  </a:lnTo>
                  <a:lnTo>
                    <a:pt x="667130" y="476615"/>
                  </a:lnTo>
                  <a:lnTo>
                    <a:pt x="692372" y="439253"/>
                  </a:lnTo>
                  <a:lnTo>
                    <a:pt x="715574" y="400467"/>
                  </a:lnTo>
                  <a:lnTo>
                    <a:pt x="736660" y="360334"/>
                  </a:lnTo>
                  <a:lnTo>
                    <a:pt x="755553" y="318930"/>
                  </a:lnTo>
                  <a:lnTo>
                    <a:pt x="772177" y="276333"/>
                  </a:lnTo>
                  <a:lnTo>
                    <a:pt x="786454" y="232620"/>
                  </a:lnTo>
                  <a:lnTo>
                    <a:pt x="798307" y="187868"/>
                  </a:lnTo>
                  <a:lnTo>
                    <a:pt x="807660" y="142152"/>
                  </a:lnTo>
                  <a:lnTo>
                    <a:pt x="814436" y="95551"/>
                  </a:lnTo>
                  <a:lnTo>
                    <a:pt x="818558" y="48141"/>
                  </a:lnTo>
                  <a:lnTo>
                    <a:pt x="819949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10" y="3556"/>
              <a:ext cx="820419" cy="819785"/>
            </a:xfrm>
            <a:custGeom>
              <a:avLst/>
              <a:gdLst/>
              <a:ahLst/>
              <a:cxnLst/>
              <a:rect l="l" t="t" r="r" b="b"/>
              <a:pathLst>
                <a:path w="820419" h="819785">
                  <a:moveTo>
                    <a:pt x="819949" y="0"/>
                  </a:moveTo>
                  <a:lnTo>
                    <a:pt x="818558" y="48141"/>
                  </a:lnTo>
                  <a:lnTo>
                    <a:pt x="814436" y="95551"/>
                  </a:lnTo>
                  <a:lnTo>
                    <a:pt x="807660" y="142152"/>
                  </a:lnTo>
                  <a:lnTo>
                    <a:pt x="798307" y="187868"/>
                  </a:lnTo>
                  <a:lnTo>
                    <a:pt x="786454" y="232620"/>
                  </a:lnTo>
                  <a:lnTo>
                    <a:pt x="772177" y="276333"/>
                  </a:lnTo>
                  <a:lnTo>
                    <a:pt x="755553" y="318930"/>
                  </a:lnTo>
                  <a:lnTo>
                    <a:pt x="736660" y="360334"/>
                  </a:lnTo>
                  <a:lnTo>
                    <a:pt x="715574" y="400467"/>
                  </a:lnTo>
                  <a:lnTo>
                    <a:pt x="692372" y="439253"/>
                  </a:lnTo>
                  <a:lnTo>
                    <a:pt x="667130" y="476615"/>
                  </a:lnTo>
                  <a:lnTo>
                    <a:pt x="639927" y="512477"/>
                  </a:lnTo>
                  <a:lnTo>
                    <a:pt x="610838" y="546760"/>
                  </a:lnTo>
                  <a:lnTo>
                    <a:pt x="579940" y="579389"/>
                  </a:lnTo>
                  <a:lnTo>
                    <a:pt x="547310" y="610287"/>
                  </a:lnTo>
                  <a:lnTo>
                    <a:pt x="513026" y="639376"/>
                  </a:lnTo>
                  <a:lnTo>
                    <a:pt x="477163" y="666580"/>
                  </a:lnTo>
                  <a:lnTo>
                    <a:pt x="439800" y="691821"/>
                  </a:lnTo>
                  <a:lnTo>
                    <a:pt x="401012" y="715024"/>
                  </a:lnTo>
                  <a:lnTo>
                    <a:pt x="360876" y="736111"/>
                  </a:lnTo>
                  <a:lnTo>
                    <a:pt x="319470" y="755005"/>
                  </a:lnTo>
                  <a:lnTo>
                    <a:pt x="276870" y="771629"/>
                  </a:lnTo>
                  <a:lnTo>
                    <a:pt x="233153" y="785906"/>
                  </a:lnTo>
                  <a:lnTo>
                    <a:pt x="188396" y="797760"/>
                  </a:lnTo>
                  <a:lnTo>
                    <a:pt x="142676" y="807114"/>
                  </a:lnTo>
                  <a:lnTo>
                    <a:pt x="96070" y="813890"/>
                  </a:lnTo>
                  <a:lnTo>
                    <a:pt x="48654" y="818012"/>
                  </a:lnTo>
                  <a:lnTo>
                    <a:pt x="505" y="819404"/>
                  </a:lnTo>
                  <a:lnTo>
                    <a:pt x="337" y="819404"/>
                  </a:lnTo>
                  <a:lnTo>
                    <a:pt x="168" y="819404"/>
                  </a:lnTo>
                  <a:lnTo>
                    <a:pt x="0" y="819404"/>
                  </a:lnTo>
                  <a:lnTo>
                    <a:pt x="506" y="0"/>
                  </a:lnTo>
                  <a:lnTo>
                    <a:pt x="819949" y="0"/>
                  </a:lnTo>
                  <a:close/>
                </a:path>
              </a:pathLst>
            </a:custGeom>
            <a:ln w="12699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6" y="6095"/>
              <a:ext cx="1784604" cy="178307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8821" y="21081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09" y="708461"/>
                  </a:lnTo>
                  <a:lnTo>
                    <a:pt x="20981" y="662500"/>
                  </a:lnTo>
                  <a:lnTo>
                    <a:pt x="32484" y="617462"/>
                  </a:lnTo>
                  <a:lnTo>
                    <a:pt x="46346" y="573417"/>
                  </a:lnTo>
                  <a:lnTo>
                    <a:pt x="62495" y="530438"/>
                  </a:lnTo>
                  <a:lnTo>
                    <a:pt x="80860" y="488596"/>
                  </a:lnTo>
                  <a:lnTo>
                    <a:pt x="101369" y="447964"/>
                  </a:lnTo>
                  <a:lnTo>
                    <a:pt x="123949" y="408613"/>
                  </a:lnTo>
                  <a:lnTo>
                    <a:pt x="148530" y="370615"/>
                  </a:lnTo>
                  <a:lnTo>
                    <a:pt x="175039" y="334042"/>
                  </a:lnTo>
                  <a:lnTo>
                    <a:pt x="203404" y="298966"/>
                  </a:lnTo>
                  <a:lnTo>
                    <a:pt x="233553" y="265459"/>
                  </a:lnTo>
                  <a:lnTo>
                    <a:pt x="265416" y="233593"/>
                  </a:lnTo>
                  <a:lnTo>
                    <a:pt x="298919" y="203439"/>
                  </a:lnTo>
                  <a:lnTo>
                    <a:pt x="333991" y="175070"/>
                  </a:lnTo>
                  <a:lnTo>
                    <a:pt x="370561" y="148557"/>
                  </a:lnTo>
                  <a:lnTo>
                    <a:pt x="408556" y="123973"/>
                  </a:lnTo>
                  <a:lnTo>
                    <a:pt x="447904" y="101388"/>
                  </a:lnTo>
                  <a:lnTo>
                    <a:pt x="488534" y="80876"/>
                  </a:lnTo>
                  <a:lnTo>
                    <a:pt x="530373" y="62508"/>
                  </a:lnTo>
                  <a:lnTo>
                    <a:pt x="573351" y="46355"/>
                  </a:lnTo>
                  <a:lnTo>
                    <a:pt x="617394" y="32490"/>
                  </a:lnTo>
                  <a:lnTo>
                    <a:pt x="662432" y="20985"/>
                  </a:lnTo>
                  <a:lnTo>
                    <a:pt x="708393" y="11912"/>
                  </a:lnTo>
                  <a:lnTo>
                    <a:pt x="755204" y="5342"/>
                  </a:lnTo>
                  <a:lnTo>
                    <a:pt x="802793" y="1347"/>
                  </a:lnTo>
                  <a:lnTo>
                    <a:pt x="851090" y="0"/>
                  </a:lnTo>
                  <a:lnTo>
                    <a:pt x="899386" y="1347"/>
                  </a:lnTo>
                  <a:lnTo>
                    <a:pt x="946976" y="5342"/>
                  </a:lnTo>
                  <a:lnTo>
                    <a:pt x="993786" y="11912"/>
                  </a:lnTo>
                  <a:lnTo>
                    <a:pt x="1039746" y="20985"/>
                  </a:lnTo>
                  <a:lnTo>
                    <a:pt x="1084783" y="32490"/>
                  </a:lnTo>
                  <a:lnTo>
                    <a:pt x="1128825" y="46355"/>
                  </a:lnTo>
                  <a:lnTo>
                    <a:pt x="1171801" y="62508"/>
                  </a:lnTo>
                  <a:lnTo>
                    <a:pt x="1213639" y="80876"/>
                  </a:lnTo>
                  <a:lnTo>
                    <a:pt x="1254268" y="101388"/>
                  </a:lnTo>
                  <a:lnTo>
                    <a:pt x="1293614" y="123973"/>
                  </a:lnTo>
                  <a:lnTo>
                    <a:pt x="1331607" y="148557"/>
                  </a:lnTo>
                  <a:lnTo>
                    <a:pt x="1368174" y="175070"/>
                  </a:lnTo>
                  <a:lnTo>
                    <a:pt x="1403245" y="203439"/>
                  </a:lnTo>
                  <a:lnTo>
                    <a:pt x="1436746" y="233593"/>
                  </a:lnTo>
                  <a:lnTo>
                    <a:pt x="1468606" y="265459"/>
                  </a:lnTo>
                  <a:lnTo>
                    <a:pt x="1498754" y="298966"/>
                  </a:lnTo>
                  <a:lnTo>
                    <a:pt x="1527117" y="334042"/>
                  </a:lnTo>
                  <a:lnTo>
                    <a:pt x="1553624" y="370615"/>
                  </a:lnTo>
                  <a:lnTo>
                    <a:pt x="1578203" y="408613"/>
                  </a:lnTo>
                  <a:lnTo>
                    <a:pt x="1600782" y="447964"/>
                  </a:lnTo>
                  <a:lnTo>
                    <a:pt x="1621289" y="488596"/>
                  </a:lnTo>
                  <a:lnTo>
                    <a:pt x="1639653" y="530438"/>
                  </a:lnTo>
                  <a:lnTo>
                    <a:pt x="1655801" y="573417"/>
                  </a:lnTo>
                  <a:lnTo>
                    <a:pt x="1669661" y="617462"/>
                  </a:lnTo>
                  <a:lnTo>
                    <a:pt x="1681163" y="662500"/>
                  </a:lnTo>
                  <a:lnTo>
                    <a:pt x="1690234" y="708461"/>
                  </a:lnTo>
                  <a:lnTo>
                    <a:pt x="1696802" y="755271"/>
                  </a:lnTo>
                  <a:lnTo>
                    <a:pt x="1700795" y="802859"/>
                  </a:lnTo>
                  <a:lnTo>
                    <a:pt x="1702142" y="851154"/>
                  </a:lnTo>
                  <a:lnTo>
                    <a:pt x="1700795" y="899447"/>
                  </a:lnTo>
                  <a:lnTo>
                    <a:pt x="1696802" y="947034"/>
                  </a:lnTo>
                  <a:lnTo>
                    <a:pt x="1690234" y="993843"/>
                  </a:lnTo>
                  <a:lnTo>
                    <a:pt x="1681163" y="1039800"/>
                  </a:lnTo>
                  <a:lnTo>
                    <a:pt x="1669661" y="1084835"/>
                  </a:lnTo>
                  <a:lnTo>
                    <a:pt x="1655801" y="1128876"/>
                  </a:lnTo>
                  <a:lnTo>
                    <a:pt x="1639653" y="1171850"/>
                  </a:lnTo>
                  <a:lnTo>
                    <a:pt x="1621289" y="1213687"/>
                  </a:lnTo>
                  <a:lnTo>
                    <a:pt x="1600782" y="1254314"/>
                  </a:lnTo>
                  <a:lnTo>
                    <a:pt x="1578203" y="1293659"/>
                  </a:lnTo>
                  <a:lnTo>
                    <a:pt x="1553624" y="1331651"/>
                  </a:lnTo>
                  <a:lnTo>
                    <a:pt x="1527117" y="1368218"/>
                  </a:lnTo>
                  <a:lnTo>
                    <a:pt x="1498754" y="1403287"/>
                  </a:lnTo>
                  <a:lnTo>
                    <a:pt x="1468606" y="1436788"/>
                  </a:lnTo>
                  <a:lnTo>
                    <a:pt x="1436746" y="1468647"/>
                  </a:lnTo>
                  <a:lnTo>
                    <a:pt x="1403245" y="1498795"/>
                  </a:lnTo>
                  <a:lnTo>
                    <a:pt x="1368174" y="1527157"/>
                  </a:lnTo>
                  <a:lnTo>
                    <a:pt x="1331607" y="1553664"/>
                  </a:lnTo>
                  <a:lnTo>
                    <a:pt x="1293614" y="1578242"/>
                  </a:lnTo>
                  <a:lnTo>
                    <a:pt x="1254268" y="1600821"/>
                  </a:lnTo>
                  <a:lnTo>
                    <a:pt x="1213639" y="1621328"/>
                  </a:lnTo>
                  <a:lnTo>
                    <a:pt x="1171801" y="1639691"/>
                  </a:lnTo>
                  <a:lnTo>
                    <a:pt x="1128825" y="1655839"/>
                  </a:lnTo>
                  <a:lnTo>
                    <a:pt x="1084783" y="1669700"/>
                  </a:lnTo>
                  <a:lnTo>
                    <a:pt x="1039746" y="1681201"/>
                  </a:lnTo>
                  <a:lnTo>
                    <a:pt x="993786" y="1690272"/>
                  </a:lnTo>
                  <a:lnTo>
                    <a:pt x="946976" y="1696840"/>
                  </a:lnTo>
                  <a:lnTo>
                    <a:pt x="899386" y="1700833"/>
                  </a:lnTo>
                  <a:lnTo>
                    <a:pt x="851090" y="1702181"/>
                  </a:lnTo>
                  <a:lnTo>
                    <a:pt x="802793" y="1700833"/>
                  </a:lnTo>
                  <a:lnTo>
                    <a:pt x="755204" y="1696840"/>
                  </a:lnTo>
                  <a:lnTo>
                    <a:pt x="708393" y="1690272"/>
                  </a:lnTo>
                  <a:lnTo>
                    <a:pt x="662432" y="1681201"/>
                  </a:lnTo>
                  <a:lnTo>
                    <a:pt x="617394" y="1669700"/>
                  </a:lnTo>
                  <a:lnTo>
                    <a:pt x="573351" y="1655839"/>
                  </a:lnTo>
                  <a:lnTo>
                    <a:pt x="530373" y="1639691"/>
                  </a:lnTo>
                  <a:lnTo>
                    <a:pt x="488534" y="1621328"/>
                  </a:lnTo>
                  <a:lnTo>
                    <a:pt x="447904" y="1600821"/>
                  </a:lnTo>
                  <a:lnTo>
                    <a:pt x="408556" y="1578242"/>
                  </a:lnTo>
                  <a:lnTo>
                    <a:pt x="370561" y="1553664"/>
                  </a:lnTo>
                  <a:lnTo>
                    <a:pt x="333991" y="1527157"/>
                  </a:lnTo>
                  <a:lnTo>
                    <a:pt x="298919" y="1498795"/>
                  </a:lnTo>
                  <a:lnTo>
                    <a:pt x="265416" y="1468647"/>
                  </a:lnTo>
                  <a:lnTo>
                    <a:pt x="233553" y="1436788"/>
                  </a:lnTo>
                  <a:lnTo>
                    <a:pt x="203404" y="1403287"/>
                  </a:lnTo>
                  <a:lnTo>
                    <a:pt x="175039" y="1368218"/>
                  </a:lnTo>
                  <a:lnTo>
                    <a:pt x="148530" y="1331651"/>
                  </a:lnTo>
                  <a:lnTo>
                    <a:pt x="123949" y="1293659"/>
                  </a:lnTo>
                  <a:lnTo>
                    <a:pt x="101369" y="1254314"/>
                  </a:lnTo>
                  <a:lnTo>
                    <a:pt x="80860" y="1213687"/>
                  </a:lnTo>
                  <a:lnTo>
                    <a:pt x="62495" y="1171850"/>
                  </a:lnTo>
                  <a:lnTo>
                    <a:pt x="46346" y="1128876"/>
                  </a:lnTo>
                  <a:lnTo>
                    <a:pt x="32484" y="1084835"/>
                  </a:lnTo>
                  <a:lnTo>
                    <a:pt x="20981" y="1039800"/>
                  </a:lnTo>
                  <a:lnTo>
                    <a:pt x="11909" y="993843"/>
                  </a:lnTo>
                  <a:lnTo>
                    <a:pt x="5341" y="947034"/>
                  </a:lnTo>
                  <a:lnTo>
                    <a:pt x="1347" y="899447"/>
                  </a:lnTo>
                  <a:lnTo>
                    <a:pt x="0" y="851154"/>
                  </a:lnTo>
                  <a:close/>
                </a:path>
              </a:pathLst>
            </a:custGeom>
            <a:ln w="27305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9164" y="1043939"/>
              <a:ext cx="1159764" cy="115366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318" y="1050633"/>
              <a:ext cx="1116813" cy="111153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7318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7" y="204634"/>
                  </a:moveTo>
                  <a:lnTo>
                    <a:pt x="149786" y="168741"/>
                  </a:lnTo>
                  <a:lnTo>
                    <a:pt x="183516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6" y="40547"/>
                  </a:lnTo>
                  <a:lnTo>
                    <a:pt x="380539" y="25331"/>
                  </a:lnTo>
                  <a:lnTo>
                    <a:pt x="423971" y="13644"/>
                  </a:lnTo>
                  <a:lnTo>
                    <a:pt x="468197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8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8" y="50083"/>
                  </a:lnTo>
                  <a:lnTo>
                    <a:pt x="822331" y="71238"/>
                  </a:lnTo>
                  <a:lnTo>
                    <a:pt x="863109" y="96162"/>
                  </a:lnTo>
                  <a:lnTo>
                    <a:pt x="902328" y="124878"/>
                  </a:lnTo>
                  <a:lnTo>
                    <a:pt x="939023" y="156757"/>
                  </a:lnTo>
                  <a:lnTo>
                    <a:pt x="972366" y="190998"/>
                  </a:lnTo>
                  <a:lnTo>
                    <a:pt x="1002326" y="227366"/>
                  </a:lnTo>
                  <a:lnTo>
                    <a:pt x="1028875" y="265625"/>
                  </a:lnTo>
                  <a:lnTo>
                    <a:pt x="1051985" y="305541"/>
                  </a:lnTo>
                  <a:lnTo>
                    <a:pt x="1071627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5" y="611617"/>
                  </a:lnTo>
                  <a:lnTo>
                    <a:pt x="1109608" y="656333"/>
                  </a:lnTo>
                  <a:lnTo>
                    <a:pt x="1100474" y="700593"/>
                  </a:lnTo>
                  <a:lnTo>
                    <a:pt x="1087614" y="744160"/>
                  </a:lnTo>
                  <a:lnTo>
                    <a:pt x="1070999" y="786801"/>
                  </a:lnTo>
                  <a:lnTo>
                    <a:pt x="1050601" y="828281"/>
                  </a:lnTo>
                  <a:lnTo>
                    <a:pt x="1026391" y="868365"/>
                  </a:lnTo>
                  <a:lnTo>
                    <a:pt x="998340" y="906817"/>
                  </a:lnTo>
                  <a:lnTo>
                    <a:pt x="967050" y="942711"/>
                  </a:lnTo>
                  <a:lnTo>
                    <a:pt x="933321" y="975221"/>
                  </a:lnTo>
                  <a:lnTo>
                    <a:pt x="897386" y="1004323"/>
                  </a:lnTo>
                  <a:lnTo>
                    <a:pt x="859481" y="1029991"/>
                  </a:lnTo>
                  <a:lnTo>
                    <a:pt x="819842" y="1052203"/>
                  </a:lnTo>
                  <a:lnTo>
                    <a:pt x="778703" y="1070934"/>
                  </a:lnTo>
                  <a:lnTo>
                    <a:pt x="736301" y="1086160"/>
                  </a:lnTo>
                  <a:lnTo>
                    <a:pt x="692869" y="1097856"/>
                  </a:lnTo>
                  <a:lnTo>
                    <a:pt x="648644" y="1105999"/>
                  </a:lnTo>
                  <a:lnTo>
                    <a:pt x="603861" y="1110565"/>
                  </a:lnTo>
                  <a:lnTo>
                    <a:pt x="558755" y="1111530"/>
                  </a:lnTo>
                  <a:lnTo>
                    <a:pt x="513561" y="1108869"/>
                  </a:lnTo>
                  <a:lnTo>
                    <a:pt x="468514" y="1102558"/>
                  </a:lnTo>
                  <a:lnTo>
                    <a:pt x="423851" y="1092574"/>
                  </a:lnTo>
                  <a:lnTo>
                    <a:pt x="379805" y="1078891"/>
                  </a:lnTo>
                  <a:lnTo>
                    <a:pt x="336613" y="1061487"/>
                  </a:lnTo>
                  <a:lnTo>
                    <a:pt x="294509" y="1040336"/>
                  </a:lnTo>
                  <a:lnTo>
                    <a:pt x="253729" y="1015415"/>
                  </a:lnTo>
                  <a:lnTo>
                    <a:pt x="214509" y="986700"/>
                  </a:lnTo>
                  <a:lnTo>
                    <a:pt x="177813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3" y="806035"/>
                  </a:lnTo>
                  <a:lnTo>
                    <a:pt x="45198" y="764695"/>
                  </a:lnTo>
                  <a:lnTo>
                    <a:pt x="29050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1" y="367355"/>
                  </a:lnTo>
                  <a:lnTo>
                    <a:pt x="45819" y="324701"/>
                  </a:lnTo>
                  <a:lnTo>
                    <a:pt x="66221" y="283206"/>
                  </a:lnTo>
                  <a:lnTo>
                    <a:pt x="90438" y="243105"/>
                  </a:lnTo>
                  <a:lnTo>
                    <a:pt x="118497" y="204634"/>
                  </a:lnTo>
                  <a:close/>
                </a:path>
                <a:path w="1116965" h="1111885">
                  <a:moveTo>
                    <a:pt x="220478" y="286041"/>
                  </a:moveTo>
                  <a:lnTo>
                    <a:pt x="193857" y="323455"/>
                  </a:lnTo>
                  <a:lnTo>
                    <a:pt x="171956" y="362810"/>
                  </a:lnTo>
                  <a:lnTo>
                    <a:pt x="154731" y="403741"/>
                  </a:lnTo>
                  <a:lnTo>
                    <a:pt x="142134" y="445881"/>
                  </a:lnTo>
                  <a:lnTo>
                    <a:pt x="134120" y="488865"/>
                  </a:lnTo>
                  <a:lnTo>
                    <a:pt x="130642" y="532328"/>
                  </a:lnTo>
                  <a:lnTo>
                    <a:pt x="131656" y="575903"/>
                  </a:lnTo>
                  <a:lnTo>
                    <a:pt x="137113" y="619227"/>
                  </a:lnTo>
                  <a:lnTo>
                    <a:pt x="146970" y="661933"/>
                  </a:lnTo>
                  <a:lnTo>
                    <a:pt x="161179" y="703655"/>
                  </a:lnTo>
                  <a:lnTo>
                    <a:pt x="179695" y="744028"/>
                  </a:lnTo>
                  <a:lnTo>
                    <a:pt x="202471" y="782686"/>
                  </a:lnTo>
                  <a:lnTo>
                    <a:pt x="229462" y="819265"/>
                  </a:lnTo>
                  <a:lnTo>
                    <a:pt x="260621" y="853397"/>
                  </a:lnTo>
                  <a:lnTo>
                    <a:pt x="295903" y="884719"/>
                  </a:lnTo>
                  <a:lnTo>
                    <a:pt x="334266" y="912179"/>
                  </a:lnTo>
                  <a:lnTo>
                    <a:pt x="374454" y="934995"/>
                  </a:lnTo>
                  <a:lnTo>
                    <a:pt x="416101" y="953204"/>
                  </a:lnTo>
                  <a:lnTo>
                    <a:pt x="458842" y="966841"/>
                  </a:lnTo>
                  <a:lnTo>
                    <a:pt x="502309" y="975943"/>
                  </a:lnTo>
                  <a:lnTo>
                    <a:pt x="546136" y="980546"/>
                  </a:lnTo>
                  <a:lnTo>
                    <a:pt x="589958" y="980687"/>
                  </a:lnTo>
                  <a:lnTo>
                    <a:pt x="633407" y="976403"/>
                  </a:lnTo>
                  <a:lnTo>
                    <a:pt x="676118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9" y="889862"/>
                  </a:lnTo>
                  <a:lnTo>
                    <a:pt x="865772" y="859785"/>
                  </a:lnTo>
                  <a:lnTo>
                    <a:pt x="896359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2" y="707789"/>
                  </a:lnTo>
                  <a:lnTo>
                    <a:pt x="974710" y="665643"/>
                  </a:lnTo>
                  <a:lnTo>
                    <a:pt x="982725" y="622657"/>
                  </a:lnTo>
                  <a:lnTo>
                    <a:pt x="986204" y="579196"/>
                  </a:lnTo>
                  <a:lnTo>
                    <a:pt x="985192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70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1" y="176583"/>
                  </a:lnTo>
                  <a:lnTo>
                    <a:pt x="700742" y="158375"/>
                  </a:lnTo>
                  <a:lnTo>
                    <a:pt x="658000" y="144737"/>
                  </a:lnTo>
                  <a:lnTo>
                    <a:pt x="614531" y="135635"/>
                  </a:lnTo>
                  <a:lnTo>
                    <a:pt x="570703" y="131032"/>
                  </a:lnTo>
                  <a:lnTo>
                    <a:pt x="526880" y="130891"/>
                  </a:lnTo>
                  <a:lnTo>
                    <a:pt x="483431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9" y="174222"/>
                  </a:lnTo>
                  <a:lnTo>
                    <a:pt x="320681" y="195847"/>
                  </a:lnTo>
                  <a:lnTo>
                    <a:pt x="284588" y="221716"/>
                  </a:lnTo>
                  <a:lnTo>
                    <a:pt x="251064" y="251793"/>
                  </a:lnTo>
                  <a:lnTo>
                    <a:pt x="220478" y="286041"/>
                  </a:lnTo>
                  <a:close/>
                </a:path>
              </a:pathLst>
            </a:custGeom>
            <a:ln w="12700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2875" y="0"/>
              <a:ext cx="8131175" cy="6858000"/>
            </a:xfrm>
            <a:custGeom>
              <a:avLst/>
              <a:gdLst/>
              <a:ahLst/>
              <a:cxnLst/>
              <a:rect l="l" t="t" r="r" b="b"/>
              <a:pathLst>
                <a:path w="8131175" h="6858000">
                  <a:moveTo>
                    <a:pt x="8131175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1175" y="6858000"/>
                  </a:lnTo>
                  <a:lnTo>
                    <a:pt x="81311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5" y="0"/>
              <a:ext cx="155447" cy="6857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4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915085" y="935736"/>
            <a:ext cx="4739005" cy="694690"/>
            <a:chOff x="915085" y="935736"/>
            <a:chExt cx="4739005" cy="694690"/>
          </a:xfrm>
        </p:grpSpPr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1435" y="1413763"/>
              <a:ext cx="210312" cy="21031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15085" y="1338706"/>
              <a:ext cx="312445" cy="29171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34796" y="935736"/>
              <a:ext cx="4619244" cy="673608"/>
            </a:xfrm>
            <a:prstGeom prst="rect">
              <a:avLst/>
            </a:prstGeom>
          </p:spPr>
        </p:pic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298194" y="1036142"/>
            <a:ext cx="409511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4F271C"/>
                </a:solidFill>
              </a:rPr>
              <a:t>Grammatical</a:t>
            </a:r>
            <a:r>
              <a:rPr sz="3200" spc="-65" dirty="0">
                <a:solidFill>
                  <a:srgbClr val="4F271C"/>
                </a:solidFill>
              </a:rPr>
              <a:t> </a:t>
            </a:r>
            <a:r>
              <a:rPr sz="3200" dirty="0">
                <a:solidFill>
                  <a:srgbClr val="4F271C"/>
                </a:solidFill>
              </a:rPr>
              <a:t>feature</a:t>
            </a:r>
            <a:endParaRPr sz="3200"/>
          </a:p>
        </p:txBody>
      </p:sp>
      <p:sp>
        <p:nvSpPr>
          <p:cNvPr id="19" name="object 19"/>
          <p:cNvSpPr txBox="1"/>
          <p:nvPr/>
        </p:nvSpPr>
        <p:spPr>
          <a:xfrm>
            <a:off x="1782826" y="2304110"/>
            <a:ext cx="5204460" cy="1641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5280" indent="-323215">
              <a:lnSpc>
                <a:spcPct val="100000"/>
              </a:lnSpc>
              <a:spcBef>
                <a:spcPts val="100"/>
              </a:spcBef>
              <a:buClr>
                <a:srgbClr val="3891A7"/>
              </a:buClr>
              <a:buSzPct val="79166"/>
              <a:buFont typeface="Wingdings"/>
              <a:buChar char=""/>
              <a:tabLst>
                <a:tab pos="335280" algn="l"/>
                <a:tab pos="335915" algn="l"/>
              </a:tabLst>
            </a:pPr>
            <a:r>
              <a:rPr sz="2400" b="1" spc="-5" dirty="0">
                <a:latin typeface="Comic Sans MS"/>
                <a:cs typeface="Comic Sans MS"/>
              </a:rPr>
              <a:t>Focus</a:t>
            </a:r>
            <a:r>
              <a:rPr sz="2400" b="1" spc="5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on</a:t>
            </a:r>
            <a:r>
              <a:rPr sz="2400" b="1" spc="5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Specific</a:t>
            </a:r>
            <a:r>
              <a:rPr sz="2400" b="1" spc="10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Participant</a:t>
            </a:r>
            <a:endParaRPr sz="2400">
              <a:latin typeface="Comic Sans MS"/>
              <a:cs typeface="Comic Sans MS"/>
            </a:endParaRPr>
          </a:p>
          <a:p>
            <a:pPr marL="335280" indent="-323215">
              <a:lnSpc>
                <a:spcPct val="100000"/>
              </a:lnSpc>
              <a:spcBef>
                <a:spcPts val="2039"/>
              </a:spcBef>
              <a:buClr>
                <a:srgbClr val="3891A7"/>
              </a:buClr>
              <a:buSzPct val="79166"/>
              <a:buFont typeface="Wingdings"/>
              <a:buChar char=""/>
              <a:tabLst>
                <a:tab pos="335280" algn="l"/>
                <a:tab pos="335915" algn="l"/>
              </a:tabLst>
            </a:pPr>
            <a:r>
              <a:rPr sz="2400" b="1" spc="-5" dirty="0">
                <a:latin typeface="Comic Sans MS"/>
                <a:cs typeface="Comic Sans MS"/>
              </a:rPr>
              <a:t>Adjective</a:t>
            </a:r>
            <a:endParaRPr sz="2400">
              <a:latin typeface="Comic Sans MS"/>
              <a:cs typeface="Comic Sans MS"/>
            </a:endParaRPr>
          </a:p>
          <a:p>
            <a:pPr marL="335280" indent="-323215">
              <a:lnSpc>
                <a:spcPct val="100000"/>
              </a:lnSpc>
              <a:spcBef>
                <a:spcPts val="2045"/>
              </a:spcBef>
              <a:buClr>
                <a:srgbClr val="3891A7"/>
              </a:buClr>
              <a:buSzPct val="79166"/>
              <a:buFont typeface="Wingdings"/>
              <a:buChar char=""/>
              <a:tabLst>
                <a:tab pos="335280" algn="l"/>
                <a:tab pos="335915" algn="l"/>
              </a:tabLst>
            </a:pPr>
            <a:r>
              <a:rPr sz="2400" b="1" dirty="0">
                <a:latin typeface="Comic Sans MS"/>
                <a:cs typeface="Comic Sans MS"/>
              </a:rPr>
              <a:t>The</a:t>
            </a:r>
            <a:r>
              <a:rPr sz="2400" b="1" spc="-10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Use</a:t>
            </a:r>
            <a:r>
              <a:rPr sz="2400" b="1" spc="-35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of</a:t>
            </a:r>
            <a:r>
              <a:rPr sz="2400" b="1" spc="-10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simple </a:t>
            </a:r>
            <a:r>
              <a:rPr sz="2400" b="1" dirty="0">
                <a:latin typeface="Comic Sans MS"/>
                <a:cs typeface="Comic Sans MS"/>
              </a:rPr>
              <a:t>present</a:t>
            </a:r>
            <a:r>
              <a:rPr sz="2400" b="1" spc="-40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tense</a:t>
            </a:r>
            <a:endParaRPr sz="2400">
              <a:latin typeface="Comic Sans MS"/>
              <a:cs typeface="Comic Sans MS"/>
            </a:endParaRPr>
          </a:p>
        </p:txBody>
      </p:sp>
      <p:pic>
        <p:nvPicPr>
          <p:cNvPr id="20" name="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225918" y="5181600"/>
            <a:ext cx="1918080" cy="167639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844" y="330199"/>
            <a:ext cx="31375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Describing</a:t>
            </a:r>
            <a:r>
              <a:rPr sz="2800" spc="-40" dirty="0"/>
              <a:t> </a:t>
            </a:r>
            <a:r>
              <a:rPr sz="2800" spc="-5" dirty="0"/>
              <a:t>person!</a:t>
            </a:r>
            <a:endParaRPr sz="2800"/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105"/>
              </a:spcBef>
              <a:buClr>
                <a:srgbClr val="3891A7"/>
              </a:buClr>
              <a:buSzPct val="80000"/>
              <a:buFont typeface="Wingdings"/>
              <a:buChar char=""/>
              <a:tabLst>
                <a:tab pos="296545" algn="l"/>
                <a:tab pos="2322830" algn="l"/>
              </a:tabLst>
            </a:pPr>
            <a:r>
              <a:rPr spc="-10" dirty="0"/>
              <a:t>His/her</a:t>
            </a:r>
            <a:r>
              <a:rPr spc="10" dirty="0"/>
              <a:t> </a:t>
            </a:r>
            <a:r>
              <a:rPr spc="-5" dirty="0"/>
              <a:t>name</a:t>
            </a:r>
            <a:r>
              <a:rPr spc="30" dirty="0"/>
              <a:t> </a:t>
            </a:r>
            <a:r>
              <a:rPr spc="-5" dirty="0"/>
              <a:t>is	</a:t>
            </a:r>
            <a:r>
              <a:rPr dirty="0"/>
              <a:t>…</a:t>
            </a:r>
          </a:p>
          <a:p>
            <a:pPr marL="295910" indent="-283845">
              <a:lnSpc>
                <a:spcPct val="100000"/>
              </a:lnSpc>
              <a:spcBef>
                <a:spcPts val="1800"/>
              </a:spcBef>
              <a:buClr>
                <a:srgbClr val="3891A7"/>
              </a:buClr>
              <a:buSzPct val="80000"/>
              <a:buFont typeface="Wingdings"/>
              <a:buChar char=""/>
              <a:tabLst>
                <a:tab pos="296545" algn="l"/>
              </a:tabLst>
            </a:pPr>
            <a:r>
              <a:rPr spc="-5" dirty="0"/>
              <a:t>He/she…</a:t>
            </a:r>
          </a:p>
          <a:p>
            <a:pPr marL="295910" indent="-283845">
              <a:lnSpc>
                <a:spcPct val="100000"/>
              </a:lnSpc>
              <a:spcBef>
                <a:spcPts val="1800"/>
              </a:spcBef>
              <a:buClr>
                <a:srgbClr val="3891A7"/>
              </a:buClr>
              <a:buSzPct val="80000"/>
              <a:buFont typeface="Wingdings"/>
              <a:buChar char=""/>
              <a:tabLst>
                <a:tab pos="296545" algn="l"/>
              </a:tabLst>
            </a:pPr>
            <a:r>
              <a:rPr dirty="0"/>
              <a:t>Is</a:t>
            </a:r>
            <a:r>
              <a:rPr spc="-45" dirty="0"/>
              <a:t> </a:t>
            </a:r>
            <a:r>
              <a:rPr spc="-5" dirty="0"/>
              <a:t>…years</a:t>
            </a:r>
            <a:r>
              <a:rPr spc="-35" dirty="0"/>
              <a:t> </a:t>
            </a:r>
            <a:r>
              <a:rPr dirty="0"/>
              <a:t>old</a:t>
            </a:r>
          </a:p>
          <a:p>
            <a:pPr marL="295910" indent="-283845">
              <a:lnSpc>
                <a:spcPct val="100000"/>
              </a:lnSpc>
              <a:spcBef>
                <a:spcPts val="1800"/>
              </a:spcBef>
              <a:buClr>
                <a:srgbClr val="3891A7"/>
              </a:buClr>
              <a:buSzPct val="80000"/>
              <a:buFont typeface="Wingdings"/>
              <a:buChar char=""/>
              <a:tabLst>
                <a:tab pos="296545" algn="l"/>
              </a:tabLst>
            </a:pPr>
            <a:r>
              <a:rPr spc="-5" dirty="0"/>
              <a:t>Is</a:t>
            </a:r>
            <a:r>
              <a:rPr spc="-35" dirty="0"/>
              <a:t> </a:t>
            </a:r>
            <a:r>
              <a:rPr spc="-5" dirty="0"/>
              <a:t>…(nationality)</a:t>
            </a:r>
          </a:p>
          <a:p>
            <a:pPr marL="295910" indent="-283845">
              <a:lnSpc>
                <a:spcPct val="100000"/>
              </a:lnSpc>
              <a:spcBef>
                <a:spcPts val="1800"/>
              </a:spcBef>
              <a:buClr>
                <a:srgbClr val="3891A7"/>
              </a:buClr>
              <a:buSzPct val="80000"/>
              <a:buFont typeface="Wingdings"/>
              <a:buChar char=""/>
              <a:tabLst>
                <a:tab pos="296545" algn="l"/>
              </a:tabLst>
            </a:pPr>
            <a:r>
              <a:rPr spc="-5" dirty="0"/>
              <a:t>Speaks</a:t>
            </a:r>
            <a:r>
              <a:rPr spc="-40" dirty="0"/>
              <a:t> </a:t>
            </a:r>
            <a:r>
              <a:rPr dirty="0"/>
              <a:t>…</a:t>
            </a:r>
            <a:r>
              <a:rPr spc="-30" dirty="0"/>
              <a:t> </a:t>
            </a:r>
            <a:r>
              <a:rPr spc="-5" dirty="0"/>
              <a:t>(language)</a:t>
            </a:r>
          </a:p>
          <a:p>
            <a:pPr marL="295910" indent="-283845">
              <a:lnSpc>
                <a:spcPct val="100000"/>
              </a:lnSpc>
              <a:spcBef>
                <a:spcPts val="1805"/>
              </a:spcBef>
              <a:buClr>
                <a:srgbClr val="3891A7"/>
              </a:buClr>
              <a:buSzPct val="80000"/>
              <a:buFont typeface="Wingdings"/>
              <a:buChar char=""/>
              <a:tabLst>
                <a:tab pos="296545" algn="l"/>
              </a:tabLst>
            </a:pPr>
            <a:r>
              <a:rPr spc="-5" dirty="0"/>
              <a:t>Is</a:t>
            </a:r>
            <a:r>
              <a:rPr spc="-50" dirty="0"/>
              <a:t> </a:t>
            </a:r>
            <a:r>
              <a:rPr spc="-5" dirty="0"/>
              <a:t>from….</a:t>
            </a:r>
          </a:p>
          <a:p>
            <a:pPr marL="295910" indent="-283845">
              <a:lnSpc>
                <a:spcPct val="100000"/>
              </a:lnSpc>
              <a:spcBef>
                <a:spcPts val="1800"/>
              </a:spcBef>
              <a:buClr>
                <a:srgbClr val="3891A7"/>
              </a:buClr>
              <a:buSzPct val="80000"/>
              <a:buFont typeface="Wingdings"/>
              <a:buChar char=""/>
              <a:tabLst>
                <a:tab pos="296545" algn="l"/>
              </a:tabLst>
            </a:pPr>
            <a:r>
              <a:rPr dirty="0"/>
              <a:t>Lives</a:t>
            </a:r>
            <a:r>
              <a:rPr spc="-35" dirty="0"/>
              <a:t> </a:t>
            </a:r>
            <a:r>
              <a:rPr spc="-5" dirty="0"/>
              <a:t>in</a:t>
            </a:r>
            <a:r>
              <a:rPr spc="-30" dirty="0"/>
              <a:t> </a:t>
            </a:r>
            <a:r>
              <a:rPr spc="-5" dirty="0"/>
              <a:t>….</a:t>
            </a:r>
          </a:p>
          <a:p>
            <a:pPr marL="295910" indent="-283845">
              <a:lnSpc>
                <a:spcPct val="100000"/>
              </a:lnSpc>
              <a:spcBef>
                <a:spcPts val="1800"/>
              </a:spcBef>
              <a:buClr>
                <a:srgbClr val="3891A7"/>
              </a:buClr>
              <a:buSzPct val="80000"/>
              <a:buFont typeface="Wingdings"/>
              <a:buChar char=""/>
              <a:tabLst>
                <a:tab pos="296545" algn="l"/>
              </a:tabLst>
            </a:pPr>
            <a:r>
              <a:rPr spc="-5" dirty="0"/>
              <a:t>Is</a:t>
            </a:r>
            <a:r>
              <a:rPr spc="-35" dirty="0"/>
              <a:t> </a:t>
            </a:r>
            <a:r>
              <a:rPr spc="-5" dirty="0"/>
              <a:t>single/married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47871" y="884275"/>
            <a:ext cx="4796790" cy="566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910" marR="163195" indent="-283845">
              <a:lnSpc>
                <a:spcPct val="150000"/>
              </a:lnSpc>
              <a:spcBef>
                <a:spcPts val="100"/>
              </a:spcBef>
              <a:buClr>
                <a:srgbClr val="3891A7"/>
              </a:buClr>
              <a:buSzPct val="80000"/>
              <a:buFont typeface="Wingdings"/>
              <a:buChar char=""/>
              <a:tabLst>
                <a:tab pos="296545" algn="l"/>
              </a:tabLst>
            </a:pPr>
            <a:r>
              <a:rPr sz="2000" spc="-5" dirty="0">
                <a:latin typeface="Comic Sans MS"/>
                <a:cs typeface="Comic Sans MS"/>
              </a:rPr>
              <a:t>Has</a:t>
            </a:r>
            <a:r>
              <a:rPr sz="2000" spc="-1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…</a:t>
            </a:r>
            <a:r>
              <a:rPr sz="2000" spc="-3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children/</a:t>
            </a:r>
            <a:r>
              <a:rPr sz="2000" spc="-1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….Daughter(s)</a:t>
            </a:r>
            <a:r>
              <a:rPr sz="2000" spc="-4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and</a:t>
            </a:r>
            <a:r>
              <a:rPr sz="2000" spc="-1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… </a:t>
            </a:r>
            <a:r>
              <a:rPr sz="2000" spc="-58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son(s)</a:t>
            </a:r>
            <a:endParaRPr sz="2000">
              <a:latin typeface="Comic Sans MS"/>
              <a:cs typeface="Comic Sans MS"/>
            </a:endParaRPr>
          </a:p>
          <a:p>
            <a:pPr marL="295910" indent="-283845">
              <a:lnSpc>
                <a:spcPct val="100000"/>
              </a:lnSpc>
              <a:spcBef>
                <a:spcPts val="1800"/>
              </a:spcBef>
              <a:buClr>
                <a:srgbClr val="3891A7"/>
              </a:buClr>
              <a:buSzPct val="80000"/>
              <a:buFont typeface="Wingdings"/>
              <a:buChar char=""/>
              <a:tabLst>
                <a:tab pos="296545" algn="l"/>
              </a:tabLst>
            </a:pPr>
            <a:r>
              <a:rPr sz="2000" dirty="0">
                <a:latin typeface="Comic Sans MS"/>
                <a:cs typeface="Comic Sans MS"/>
              </a:rPr>
              <a:t>Likes</a:t>
            </a:r>
            <a:r>
              <a:rPr sz="2000" spc="-5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…+</a:t>
            </a:r>
            <a:r>
              <a:rPr sz="2000" spc="-2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ing</a:t>
            </a:r>
            <a:endParaRPr sz="2000">
              <a:latin typeface="Comic Sans MS"/>
              <a:cs typeface="Comic Sans MS"/>
            </a:endParaRPr>
          </a:p>
          <a:p>
            <a:pPr marL="295910" indent="-283845">
              <a:lnSpc>
                <a:spcPct val="100000"/>
              </a:lnSpc>
              <a:spcBef>
                <a:spcPts val="1800"/>
              </a:spcBef>
              <a:buClr>
                <a:srgbClr val="3891A7"/>
              </a:buClr>
              <a:buSzPct val="80000"/>
              <a:buFont typeface="Wingdings"/>
              <a:buChar char=""/>
              <a:tabLst>
                <a:tab pos="296545" algn="l"/>
              </a:tabLst>
            </a:pPr>
            <a:r>
              <a:rPr sz="2000" spc="-5" dirty="0">
                <a:latin typeface="Comic Sans MS"/>
                <a:cs typeface="Comic Sans MS"/>
              </a:rPr>
              <a:t>Doesn’t</a:t>
            </a:r>
            <a:r>
              <a:rPr sz="2000" spc="-4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like</a:t>
            </a:r>
            <a:r>
              <a:rPr sz="2000" spc="-1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…+ing</a:t>
            </a:r>
            <a:endParaRPr sz="2000">
              <a:latin typeface="Comic Sans MS"/>
              <a:cs typeface="Comic Sans MS"/>
            </a:endParaRPr>
          </a:p>
          <a:p>
            <a:pPr marL="295910" indent="-283845">
              <a:lnSpc>
                <a:spcPct val="100000"/>
              </a:lnSpc>
              <a:spcBef>
                <a:spcPts val="1800"/>
              </a:spcBef>
              <a:buClr>
                <a:srgbClr val="3891A7"/>
              </a:buClr>
              <a:buSzPct val="80000"/>
              <a:buFont typeface="Wingdings"/>
              <a:buChar char=""/>
              <a:tabLst>
                <a:tab pos="296545" algn="l"/>
              </a:tabLst>
            </a:pPr>
            <a:r>
              <a:rPr sz="2000" dirty="0">
                <a:latin typeface="Comic Sans MS"/>
                <a:cs typeface="Comic Sans MS"/>
              </a:rPr>
              <a:t>What</a:t>
            </a:r>
            <a:r>
              <a:rPr sz="2000" spc="-5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does</a:t>
            </a:r>
            <a:r>
              <a:rPr sz="2000" spc="-1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he/she </a:t>
            </a:r>
            <a:r>
              <a:rPr sz="2000" dirty="0">
                <a:latin typeface="Comic Sans MS"/>
                <a:cs typeface="Comic Sans MS"/>
              </a:rPr>
              <a:t>look</a:t>
            </a:r>
            <a:r>
              <a:rPr sz="2000" spc="-3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like?</a:t>
            </a:r>
            <a:endParaRPr sz="2000">
              <a:latin typeface="Comic Sans MS"/>
              <a:cs typeface="Comic Sans MS"/>
            </a:endParaRPr>
          </a:p>
          <a:p>
            <a:pPr marL="295910" indent="-283845">
              <a:lnSpc>
                <a:spcPct val="100000"/>
              </a:lnSpc>
              <a:spcBef>
                <a:spcPts val="1805"/>
              </a:spcBef>
              <a:buClr>
                <a:srgbClr val="3891A7"/>
              </a:buClr>
              <a:buSzPct val="80000"/>
              <a:buFont typeface="Wingdings"/>
              <a:buChar char=""/>
              <a:tabLst>
                <a:tab pos="296545" algn="l"/>
              </a:tabLst>
            </a:pPr>
            <a:r>
              <a:rPr sz="2000" spc="-5" dirty="0">
                <a:latin typeface="Comic Sans MS"/>
                <a:cs typeface="Comic Sans MS"/>
              </a:rPr>
              <a:t>He/she</a:t>
            </a:r>
            <a:r>
              <a:rPr sz="2000" spc="-4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…</a:t>
            </a:r>
            <a:endParaRPr sz="2000">
              <a:latin typeface="Comic Sans MS"/>
              <a:cs typeface="Comic Sans MS"/>
            </a:endParaRPr>
          </a:p>
          <a:p>
            <a:pPr marL="295910" indent="-283845">
              <a:lnSpc>
                <a:spcPct val="100000"/>
              </a:lnSpc>
              <a:spcBef>
                <a:spcPts val="1800"/>
              </a:spcBef>
              <a:buClr>
                <a:srgbClr val="3891A7"/>
              </a:buClr>
              <a:buSzPct val="80000"/>
              <a:buFont typeface="Wingdings"/>
              <a:buChar char=""/>
              <a:tabLst>
                <a:tab pos="296545" algn="l"/>
              </a:tabLst>
            </a:pPr>
            <a:r>
              <a:rPr sz="2000" spc="-5" dirty="0">
                <a:latin typeface="Comic Sans MS"/>
                <a:cs typeface="Comic Sans MS"/>
              </a:rPr>
              <a:t>Is</a:t>
            </a:r>
            <a:r>
              <a:rPr sz="2000" spc="-5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tall/short</a:t>
            </a:r>
            <a:endParaRPr sz="2000">
              <a:latin typeface="Comic Sans MS"/>
              <a:cs typeface="Comic Sans MS"/>
            </a:endParaRPr>
          </a:p>
          <a:p>
            <a:pPr marL="295910" indent="-283845">
              <a:lnSpc>
                <a:spcPct val="100000"/>
              </a:lnSpc>
              <a:spcBef>
                <a:spcPts val="1800"/>
              </a:spcBef>
              <a:buClr>
                <a:srgbClr val="3891A7"/>
              </a:buClr>
              <a:buSzPct val="80000"/>
              <a:buFont typeface="Wingdings"/>
              <a:buChar char=""/>
              <a:tabLst>
                <a:tab pos="296545" algn="l"/>
              </a:tabLst>
            </a:pPr>
            <a:r>
              <a:rPr sz="2000" spc="-5" dirty="0">
                <a:latin typeface="Comic Sans MS"/>
                <a:cs typeface="Comic Sans MS"/>
              </a:rPr>
              <a:t>Is</a:t>
            </a:r>
            <a:r>
              <a:rPr sz="2000" spc="-4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fat/</a:t>
            </a:r>
            <a:r>
              <a:rPr sz="2000" spc="-4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skinny</a:t>
            </a:r>
            <a:endParaRPr sz="2000">
              <a:latin typeface="Comic Sans MS"/>
              <a:cs typeface="Comic Sans MS"/>
            </a:endParaRPr>
          </a:p>
          <a:p>
            <a:pPr marL="295910" indent="-283845">
              <a:lnSpc>
                <a:spcPct val="100000"/>
              </a:lnSpc>
              <a:spcBef>
                <a:spcPts val="1800"/>
              </a:spcBef>
              <a:buClr>
                <a:srgbClr val="3891A7"/>
              </a:buClr>
              <a:buSzPct val="80000"/>
              <a:buFont typeface="Wingdings"/>
              <a:buChar char=""/>
              <a:tabLst>
                <a:tab pos="296545" algn="l"/>
              </a:tabLst>
            </a:pPr>
            <a:r>
              <a:rPr sz="2000" spc="-5" dirty="0">
                <a:latin typeface="Comic Sans MS"/>
                <a:cs typeface="Comic Sans MS"/>
              </a:rPr>
              <a:t>Has</a:t>
            </a:r>
            <a:r>
              <a:rPr sz="2000" spc="-3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long/short</a:t>
            </a:r>
            <a:r>
              <a:rPr sz="2000" spc="-35" dirty="0">
                <a:latin typeface="Comic Sans MS"/>
                <a:cs typeface="Comic Sans MS"/>
              </a:rPr>
              <a:t> </a:t>
            </a:r>
            <a:r>
              <a:rPr sz="2000" spc="-10" dirty="0">
                <a:latin typeface="Comic Sans MS"/>
                <a:cs typeface="Comic Sans MS"/>
              </a:rPr>
              <a:t>hair</a:t>
            </a:r>
            <a:endParaRPr sz="2000">
              <a:latin typeface="Comic Sans MS"/>
              <a:cs typeface="Comic Sans MS"/>
            </a:endParaRPr>
          </a:p>
          <a:p>
            <a:pPr marL="295910" marR="5080" indent="-283845">
              <a:lnSpc>
                <a:spcPct val="15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"/>
              <a:buChar char=""/>
              <a:tabLst>
                <a:tab pos="296545" algn="l"/>
              </a:tabLst>
            </a:pPr>
            <a:r>
              <a:rPr sz="2000" spc="-5" dirty="0">
                <a:latin typeface="Comic Sans MS"/>
                <a:cs typeface="Comic Sans MS"/>
              </a:rPr>
              <a:t>Has black/brown/red/blond/gray </a:t>
            </a:r>
            <a:r>
              <a:rPr sz="2000" spc="-10" dirty="0">
                <a:latin typeface="Comic Sans MS"/>
                <a:cs typeface="Comic Sans MS"/>
              </a:rPr>
              <a:t>hair </a:t>
            </a:r>
            <a:r>
              <a:rPr sz="2000" spc="-58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Has brown/blue/green</a:t>
            </a:r>
            <a:r>
              <a:rPr sz="2000" spc="1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eyes.</a:t>
            </a:r>
            <a:endParaRPr sz="20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339" y="0"/>
            <a:ext cx="9147810" cy="6861175"/>
            <a:chOff x="-3339" y="0"/>
            <a:chExt cx="9147810" cy="68611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010" y="3556"/>
              <a:ext cx="820419" cy="819785"/>
            </a:xfrm>
            <a:custGeom>
              <a:avLst/>
              <a:gdLst/>
              <a:ahLst/>
              <a:cxnLst/>
              <a:rect l="l" t="t" r="r" b="b"/>
              <a:pathLst>
                <a:path w="820419" h="819785">
                  <a:moveTo>
                    <a:pt x="819949" y="0"/>
                  </a:moveTo>
                  <a:lnTo>
                    <a:pt x="506" y="0"/>
                  </a:lnTo>
                  <a:lnTo>
                    <a:pt x="0" y="819404"/>
                  </a:lnTo>
                  <a:lnTo>
                    <a:pt x="505" y="819404"/>
                  </a:lnTo>
                  <a:lnTo>
                    <a:pt x="48654" y="818012"/>
                  </a:lnTo>
                  <a:lnTo>
                    <a:pt x="96070" y="813890"/>
                  </a:lnTo>
                  <a:lnTo>
                    <a:pt x="142676" y="807114"/>
                  </a:lnTo>
                  <a:lnTo>
                    <a:pt x="188396" y="797760"/>
                  </a:lnTo>
                  <a:lnTo>
                    <a:pt x="233153" y="785906"/>
                  </a:lnTo>
                  <a:lnTo>
                    <a:pt x="276870" y="771629"/>
                  </a:lnTo>
                  <a:lnTo>
                    <a:pt x="319470" y="755005"/>
                  </a:lnTo>
                  <a:lnTo>
                    <a:pt x="360876" y="736111"/>
                  </a:lnTo>
                  <a:lnTo>
                    <a:pt x="401012" y="715024"/>
                  </a:lnTo>
                  <a:lnTo>
                    <a:pt x="439800" y="691821"/>
                  </a:lnTo>
                  <a:lnTo>
                    <a:pt x="477163" y="666580"/>
                  </a:lnTo>
                  <a:lnTo>
                    <a:pt x="513026" y="639376"/>
                  </a:lnTo>
                  <a:lnTo>
                    <a:pt x="547310" y="610287"/>
                  </a:lnTo>
                  <a:lnTo>
                    <a:pt x="579940" y="579389"/>
                  </a:lnTo>
                  <a:lnTo>
                    <a:pt x="610838" y="546760"/>
                  </a:lnTo>
                  <a:lnTo>
                    <a:pt x="639927" y="512477"/>
                  </a:lnTo>
                  <a:lnTo>
                    <a:pt x="667130" y="476615"/>
                  </a:lnTo>
                  <a:lnTo>
                    <a:pt x="692372" y="439253"/>
                  </a:lnTo>
                  <a:lnTo>
                    <a:pt x="715574" y="400467"/>
                  </a:lnTo>
                  <a:lnTo>
                    <a:pt x="736660" y="360334"/>
                  </a:lnTo>
                  <a:lnTo>
                    <a:pt x="755553" y="318930"/>
                  </a:lnTo>
                  <a:lnTo>
                    <a:pt x="772177" y="276333"/>
                  </a:lnTo>
                  <a:lnTo>
                    <a:pt x="786454" y="232620"/>
                  </a:lnTo>
                  <a:lnTo>
                    <a:pt x="798307" y="187868"/>
                  </a:lnTo>
                  <a:lnTo>
                    <a:pt x="807660" y="142152"/>
                  </a:lnTo>
                  <a:lnTo>
                    <a:pt x="814436" y="95551"/>
                  </a:lnTo>
                  <a:lnTo>
                    <a:pt x="818558" y="48141"/>
                  </a:lnTo>
                  <a:lnTo>
                    <a:pt x="819949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10" y="3556"/>
              <a:ext cx="820419" cy="819785"/>
            </a:xfrm>
            <a:custGeom>
              <a:avLst/>
              <a:gdLst/>
              <a:ahLst/>
              <a:cxnLst/>
              <a:rect l="l" t="t" r="r" b="b"/>
              <a:pathLst>
                <a:path w="820419" h="819785">
                  <a:moveTo>
                    <a:pt x="819949" y="0"/>
                  </a:moveTo>
                  <a:lnTo>
                    <a:pt x="818558" y="48141"/>
                  </a:lnTo>
                  <a:lnTo>
                    <a:pt x="814436" y="95551"/>
                  </a:lnTo>
                  <a:lnTo>
                    <a:pt x="807660" y="142152"/>
                  </a:lnTo>
                  <a:lnTo>
                    <a:pt x="798307" y="187868"/>
                  </a:lnTo>
                  <a:lnTo>
                    <a:pt x="786454" y="232620"/>
                  </a:lnTo>
                  <a:lnTo>
                    <a:pt x="772177" y="276333"/>
                  </a:lnTo>
                  <a:lnTo>
                    <a:pt x="755553" y="318930"/>
                  </a:lnTo>
                  <a:lnTo>
                    <a:pt x="736660" y="360334"/>
                  </a:lnTo>
                  <a:lnTo>
                    <a:pt x="715574" y="400467"/>
                  </a:lnTo>
                  <a:lnTo>
                    <a:pt x="692372" y="439253"/>
                  </a:lnTo>
                  <a:lnTo>
                    <a:pt x="667130" y="476615"/>
                  </a:lnTo>
                  <a:lnTo>
                    <a:pt x="639927" y="512477"/>
                  </a:lnTo>
                  <a:lnTo>
                    <a:pt x="610838" y="546760"/>
                  </a:lnTo>
                  <a:lnTo>
                    <a:pt x="579940" y="579389"/>
                  </a:lnTo>
                  <a:lnTo>
                    <a:pt x="547310" y="610287"/>
                  </a:lnTo>
                  <a:lnTo>
                    <a:pt x="513026" y="639376"/>
                  </a:lnTo>
                  <a:lnTo>
                    <a:pt x="477163" y="666580"/>
                  </a:lnTo>
                  <a:lnTo>
                    <a:pt x="439800" y="691821"/>
                  </a:lnTo>
                  <a:lnTo>
                    <a:pt x="401012" y="715024"/>
                  </a:lnTo>
                  <a:lnTo>
                    <a:pt x="360876" y="736111"/>
                  </a:lnTo>
                  <a:lnTo>
                    <a:pt x="319470" y="755005"/>
                  </a:lnTo>
                  <a:lnTo>
                    <a:pt x="276870" y="771629"/>
                  </a:lnTo>
                  <a:lnTo>
                    <a:pt x="233153" y="785906"/>
                  </a:lnTo>
                  <a:lnTo>
                    <a:pt x="188396" y="797760"/>
                  </a:lnTo>
                  <a:lnTo>
                    <a:pt x="142676" y="807114"/>
                  </a:lnTo>
                  <a:lnTo>
                    <a:pt x="96070" y="813890"/>
                  </a:lnTo>
                  <a:lnTo>
                    <a:pt x="48654" y="818012"/>
                  </a:lnTo>
                  <a:lnTo>
                    <a:pt x="505" y="819404"/>
                  </a:lnTo>
                  <a:lnTo>
                    <a:pt x="337" y="819404"/>
                  </a:lnTo>
                  <a:lnTo>
                    <a:pt x="168" y="819404"/>
                  </a:lnTo>
                  <a:lnTo>
                    <a:pt x="0" y="819404"/>
                  </a:lnTo>
                  <a:lnTo>
                    <a:pt x="506" y="0"/>
                  </a:lnTo>
                  <a:lnTo>
                    <a:pt x="819949" y="0"/>
                  </a:lnTo>
                  <a:close/>
                </a:path>
              </a:pathLst>
            </a:custGeom>
            <a:ln w="12699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6" y="6095"/>
              <a:ext cx="1784604" cy="178307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8821" y="21081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09" y="708461"/>
                  </a:lnTo>
                  <a:lnTo>
                    <a:pt x="20981" y="662500"/>
                  </a:lnTo>
                  <a:lnTo>
                    <a:pt x="32484" y="617462"/>
                  </a:lnTo>
                  <a:lnTo>
                    <a:pt x="46346" y="573417"/>
                  </a:lnTo>
                  <a:lnTo>
                    <a:pt x="62495" y="530438"/>
                  </a:lnTo>
                  <a:lnTo>
                    <a:pt x="80860" y="488596"/>
                  </a:lnTo>
                  <a:lnTo>
                    <a:pt x="101369" y="447964"/>
                  </a:lnTo>
                  <a:lnTo>
                    <a:pt x="123949" y="408613"/>
                  </a:lnTo>
                  <a:lnTo>
                    <a:pt x="148530" y="370615"/>
                  </a:lnTo>
                  <a:lnTo>
                    <a:pt x="175039" y="334042"/>
                  </a:lnTo>
                  <a:lnTo>
                    <a:pt x="203404" y="298966"/>
                  </a:lnTo>
                  <a:lnTo>
                    <a:pt x="233553" y="265459"/>
                  </a:lnTo>
                  <a:lnTo>
                    <a:pt x="265416" y="233593"/>
                  </a:lnTo>
                  <a:lnTo>
                    <a:pt x="298919" y="203439"/>
                  </a:lnTo>
                  <a:lnTo>
                    <a:pt x="333991" y="175070"/>
                  </a:lnTo>
                  <a:lnTo>
                    <a:pt x="370561" y="148557"/>
                  </a:lnTo>
                  <a:lnTo>
                    <a:pt x="408556" y="123973"/>
                  </a:lnTo>
                  <a:lnTo>
                    <a:pt x="447904" y="101388"/>
                  </a:lnTo>
                  <a:lnTo>
                    <a:pt x="488534" y="80876"/>
                  </a:lnTo>
                  <a:lnTo>
                    <a:pt x="530373" y="62508"/>
                  </a:lnTo>
                  <a:lnTo>
                    <a:pt x="573351" y="46355"/>
                  </a:lnTo>
                  <a:lnTo>
                    <a:pt x="617394" y="32490"/>
                  </a:lnTo>
                  <a:lnTo>
                    <a:pt x="662432" y="20985"/>
                  </a:lnTo>
                  <a:lnTo>
                    <a:pt x="708393" y="11912"/>
                  </a:lnTo>
                  <a:lnTo>
                    <a:pt x="755204" y="5342"/>
                  </a:lnTo>
                  <a:lnTo>
                    <a:pt x="802793" y="1347"/>
                  </a:lnTo>
                  <a:lnTo>
                    <a:pt x="851090" y="0"/>
                  </a:lnTo>
                  <a:lnTo>
                    <a:pt x="899386" y="1347"/>
                  </a:lnTo>
                  <a:lnTo>
                    <a:pt x="946976" y="5342"/>
                  </a:lnTo>
                  <a:lnTo>
                    <a:pt x="993786" y="11912"/>
                  </a:lnTo>
                  <a:lnTo>
                    <a:pt x="1039746" y="20985"/>
                  </a:lnTo>
                  <a:lnTo>
                    <a:pt x="1084783" y="32490"/>
                  </a:lnTo>
                  <a:lnTo>
                    <a:pt x="1128825" y="46355"/>
                  </a:lnTo>
                  <a:lnTo>
                    <a:pt x="1171801" y="62508"/>
                  </a:lnTo>
                  <a:lnTo>
                    <a:pt x="1213639" y="80876"/>
                  </a:lnTo>
                  <a:lnTo>
                    <a:pt x="1254268" y="101388"/>
                  </a:lnTo>
                  <a:lnTo>
                    <a:pt x="1293614" y="123973"/>
                  </a:lnTo>
                  <a:lnTo>
                    <a:pt x="1331607" y="148557"/>
                  </a:lnTo>
                  <a:lnTo>
                    <a:pt x="1368174" y="175070"/>
                  </a:lnTo>
                  <a:lnTo>
                    <a:pt x="1403245" y="203439"/>
                  </a:lnTo>
                  <a:lnTo>
                    <a:pt x="1436746" y="233593"/>
                  </a:lnTo>
                  <a:lnTo>
                    <a:pt x="1468606" y="265459"/>
                  </a:lnTo>
                  <a:lnTo>
                    <a:pt x="1498754" y="298966"/>
                  </a:lnTo>
                  <a:lnTo>
                    <a:pt x="1527117" y="334042"/>
                  </a:lnTo>
                  <a:lnTo>
                    <a:pt x="1553624" y="370615"/>
                  </a:lnTo>
                  <a:lnTo>
                    <a:pt x="1578203" y="408613"/>
                  </a:lnTo>
                  <a:lnTo>
                    <a:pt x="1600782" y="447964"/>
                  </a:lnTo>
                  <a:lnTo>
                    <a:pt x="1621289" y="488596"/>
                  </a:lnTo>
                  <a:lnTo>
                    <a:pt x="1639653" y="530438"/>
                  </a:lnTo>
                  <a:lnTo>
                    <a:pt x="1655801" y="573417"/>
                  </a:lnTo>
                  <a:lnTo>
                    <a:pt x="1669661" y="617462"/>
                  </a:lnTo>
                  <a:lnTo>
                    <a:pt x="1681163" y="662500"/>
                  </a:lnTo>
                  <a:lnTo>
                    <a:pt x="1690234" y="708461"/>
                  </a:lnTo>
                  <a:lnTo>
                    <a:pt x="1696802" y="755271"/>
                  </a:lnTo>
                  <a:lnTo>
                    <a:pt x="1700795" y="802859"/>
                  </a:lnTo>
                  <a:lnTo>
                    <a:pt x="1702142" y="851154"/>
                  </a:lnTo>
                  <a:lnTo>
                    <a:pt x="1700795" y="899447"/>
                  </a:lnTo>
                  <a:lnTo>
                    <a:pt x="1696802" y="947034"/>
                  </a:lnTo>
                  <a:lnTo>
                    <a:pt x="1690234" y="993843"/>
                  </a:lnTo>
                  <a:lnTo>
                    <a:pt x="1681163" y="1039800"/>
                  </a:lnTo>
                  <a:lnTo>
                    <a:pt x="1669661" y="1084835"/>
                  </a:lnTo>
                  <a:lnTo>
                    <a:pt x="1655801" y="1128876"/>
                  </a:lnTo>
                  <a:lnTo>
                    <a:pt x="1639653" y="1171850"/>
                  </a:lnTo>
                  <a:lnTo>
                    <a:pt x="1621289" y="1213687"/>
                  </a:lnTo>
                  <a:lnTo>
                    <a:pt x="1600782" y="1254314"/>
                  </a:lnTo>
                  <a:lnTo>
                    <a:pt x="1578203" y="1293659"/>
                  </a:lnTo>
                  <a:lnTo>
                    <a:pt x="1553624" y="1331651"/>
                  </a:lnTo>
                  <a:lnTo>
                    <a:pt x="1527117" y="1368218"/>
                  </a:lnTo>
                  <a:lnTo>
                    <a:pt x="1498754" y="1403287"/>
                  </a:lnTo>
                  <a:lnTo>
                    <a:pt x="1468606" y="1436788"/>
                  </a:lnTo>
                  <a:lnTo>
                    <a:pt x="1436746" y="1468647"/>
                  </a:lnTo>
                  <a:lnTo>
                    <a:pt x="1403245" y="1498795"/>
                  </a:lnTo>
                  <a:lnTo>
                    <a:pt x="1368174" y="1527157"/>
                  </a:lnTo>
                  <a:lnTo>
                    <a:pt x="1331607" y="1553664"/>
                  </a:lnTo>
                  <a:lnTo>
                    <a:pt x="1293614" y="1578242"/>
                  </a:lnTo>
                  <a:lnTo>
                    <a:pt x="1254268" y="1600821"/>
                  </a:lnTo>
                  <a:lnTo>
                    <a:pt x="1213639" y="1621328"/>
                  </a:lnTo>
                  <a:lnTo>
                    <a:pt x="1171801" y="1639691"/>
                  </a:lnTo>
                  <a:lnTo>
                    <a:pt x="1128825" y="1655839"/>
                  </a:lnTo>
                  <a:lnTo>
                    <a:pt x="1084783" y="1669700"/>
                  </a:lnTo>
                  <a:lnTo>
                    <a:pt x="1039746" y="1681201"/>
                  </a:lnTo>
                  <a:lnTo>
                    <a:pt x="993786" y="1690272"/>
                  </a:lnTo>
                  <a:lnTo>
                    <a:pt x="946976" y="1696840"/>
                  </a:lnTo>
                  <a:lnTo>
                    <a:pt x="899386" y="1700833"/>
                  </a:lnTo>
                  <a:lnTo>
                    <a:pt x="851090" y="1702181"/>
                  </a:lnTo>
                  <a:lnTo>
                    <a:pt x="802793" y="1700833"/>
                  </a:lnTo>
                  <a:lnTo>
                    <a:pt x="755204" y="1696840"/>
                  </a:lnTo>
                  <a:lnTo>
                    <a:pt x="708393" y="1690272"/>
                  </a:lnTo>
                  <a:lnTo>
                    <a:pt x="662432" y="1681201"/>
                  </a:lnTo>
                  <a:lnTo>
                    <a:pt x="617394" y="1669700"/>
                  </a:lnTo>
                  <a:lnTo>
                    <a:pt x="573351" y="1655839"/>
                  </a:lnTo>
                  <a:lnTo>
                    <a:pt x="530373" y="1639691"/>
                  </a:lnTo>
                  <a:lnTo>
                    <a:pt x="488534" y="1621328"/>
                  </a:lnTo>
                  <a:lnTo>
                    <a:pt x="447904" y="1600821"/>
                  </a:lnTo>
                  <a:lnTo>
                    <a:pt x="408556" y="1578242"/>
                  </a:lnTo>
                  <a:lnTo>
                    <a:pt x="370561" y="1553664"/>
                  </a:lnTo>
                  <a:lnTo>
                    <a:pt x="333991" y="1527157"/>
                  </a:lnTo>
                  <a:lnTo>
                    <a:pt x="298919" y="1498795"/>
                  </a:lnTo>
                  <a:lnTo>
                    <a:pt x="265416" y="1468647"/>
                  </a:lnTo>
                  <a:lnTo>
                    <a:pt x="233553" y="1436788"/>
                  </a:lnTo>
                  <a:lnTo>
                    <a:pt x="203404" y="1403287"/>
                  </a:lnTo>
                  <a:lnTo>
                    <a:pt x="175039" y="1368218"/>
                  </a:lnTo>
                  <a:lnTo>
                    <a:pt x="148530" y="1331651"/>
                  </a:lnTo>
                  <a:lnTo>
                    <a:pt x="123949" y="1293659"/>
                  </a:lnTo>
                  <a:lnTo>
                    <a:pt x="101369" y="1254314"/>
                  </a:lnTo>
                  <a:lnTo>
                    <a:pt x="80860" y="1213687"/>
                  </a:lnTo>
                  <a:lnTo>
                    <a:pt x="62495" y="1171850"/>
                  </a:lnTo>
                  <a:lnTo>
                    <a:pt x="46346" y="1128876"/>
                  </a:lnTo>
                  <a:lnTo>
                    <a:pt x="32484" y="1084835"/>
                  </a:lnTo>
                  <a:lnTo>
                    <a:pt x="20981" y="1039800"/>
                  </a:lnTo>
                  <a:lnTo>
                    <a:pt x="11909" y="993843"/>
                  </a:lnTo>
                  <a:lnTo>
                    <a:pt x="5341" y="947034"/>
                  </a:lnTo>
                  <a:lnTo>
                    <a:pt x="1347" y="899447"/>
                  </a:lnTo>
                  <a:lnTo>
                    <a:pt x="0" y="851154"/>
                  </a:lnTo>
                  <a:close/>
                </a:path>
              </a:pathLst>
            </a:custGeom>
            <a:ln w="27305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9164" y="1043939"/>
              <a:ext cx="1159764" cy="115366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318" y="1050633"/>
              <a:ext cx="1116813" cy="111153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7318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7" y="204634"/>
                  </a:moveTo>
                  <a:lnTo>
                    <a:pt x="149786" y="168741"/>
                  </a:lnTo>
                  <a:lnTo>
                    <a:pt x="183516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6" y="40547"/>
                  </a:lnTo>
                  <a:lnTo>
                    <a:pt x="380539" y="25331"/>
                  </a:lnTo>
                  <a:lnTo>
                    <a:pt x="423971" y="13644"/>
                  </a:lnTo>
                  <a:lnTo>
                    <a:pt x="468197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8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8" y="50083"/>
                  </a:lnTo>
                  <a:lnTo>
                    <a:pt x="822331" y="71238"/>
                  </a:lnTo>
                  <a:lnTo>
                    <a:pt x="863109" y="96162"/>
                  </a:lnTo>
                  <a:lnTo>
                    <a:pt x="902328" y="124878"/>
                  </a:lnTo>
                  <a:lnTo>
                    <a:pt x="939023" y="156757"/>
                  </a:lnTo>
                  <a:lnTo>
                    <a:pt x="972366" y="190998"/>
                  </a:lnTo>
                  <a:lnTo>
                    <a:pt x="1002326" y="227366"/>
                  </a:lnTo>
                  <a:lnTo>
                    <a:pt x="1028875" y="265625"/>
                  </a:lnTo>
                  <a:lnTo>
                    <a:pt x="1051985" y="305541"/>
                  </a:lnTo>
                  <a:lnTo>
                    <a:pt x="1071627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5" y="611617"/>
                  </a:lnTo>
                  <a:lnTo>
                    <a:pt x="1109608" y="656333"/>
                  </a:lnTo>
                  <a:lnTo>
                    <a:pt x="1100474" y="700593"/>
                  </a:lnTo>
                  <a:lnTo>
                    <a:pt x="1087614" y="744160"/>
                  </a:lnTo>
                  <a:lnTo>
                    <a:pt x="1070999" y="786801"/>
                  </a:lnTo>
                  <a:lnTo>
                    <a:pt x="1050601" y="828281"/>
                  </a:lnTo>
                  <a:lnTo>
                    <a:pt x="1026391" y="868365"/>
                  </a:lnTo>
                  <a:lnTo>
                    <a:pt x="998340" y="906817"/>
                  </a:lnTo>
                  <a:lnTo>
                    <a:pt x="967050" y="942711"/>
                  </a:lnTo>
                  <a:lnTo>
                    <a:pt x="933321" y="975221"/>
                  </a:lnTo>
                  <a:lnTo>
                    <a:pt x="897386" y="1004323"/>
                  </a:lnTo>
                  <a:lnTo>
                    <a:pt x="859481" y="1029991"/>
                  </a:lnTo>
                  <a:lnTo>
                    <a:pt x="819842" y="1052203"/>
                  </a:lnTo>
                  <a:lnTo>
                    <a:pt x="778703" y="1070934"/>
                  </a:lnTo>
                  <a:lnTo>
                    <a:pt x="736301" y="1086160"/>
                  </a:lnTo>
                  <a:lnTo>
                    <a:pt x="692869" y="1097856"/>
                  </a:lnTo>
                  <a:lnTo>
                    <a:pt x="648644" y="1105999"/>
                  </a:lnTo>
                  <a:lnTo>
                    <a:pt x="603861" y="1110565"/>
                  </a:lnTo>
                  <a:lnTo>
                    <a:pt x="558755" y="1111530"/>
                  </a:lnTo>
                  <a:lnTo>
                    <a:pt x="513561" y="1108869"/>
                  </a:lnTo>
                  <a:lnTo>
                    <a:pt x="468514" y="1102558"/>
                  </a:lnTo>
                  <a:lnTo>
                    <a:pt x="423851" y="1092574"/>
                  </a:lnTo>
                  <a:lnTo>
                    <a:pt x="379805" y="1078891"/>
                  </a:lnTo>
                  <a:lnTo>
                    <a:pt x="336613" y="1061487"/>
                  </a:lnTo>
                  <a:lnTo>
                    <a:pt x="294509" y="1040336"/>
                  </a:lnTo>
                  <a:lnTo>
                    <a:pt x="253729" y="1015415"/>
                  </a:lnTo>
                  <a:lnTo>
                    <a:pt x="214509" y="986700"/>
                  </a:lnTo>
                  <a:lnTo>
                    <a:pt x="177813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3" y="806035"/>
                  </a:lnTo>
                  <a:lnTo>
                    <a:pt x="45198" y="764695"/>
                  </a:lnTo>
                  <a:lnTo>
                    <a:pt x="29050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1" y="367355"/>
                  </a:lnTo>
                  <a:lnTo>
                    <a:pt x="45819" y="324701"/>
                  </a:lnTo>
                  <a:lnTo>
                    <a:pt x="66221" y="283206"/>
                  </a:lnTo>
                  <a:lnTo>
                    <a:pt x="90438" y="243105"/>
                  </a:lnTo>
                  <a:lnTo>
                    <a:pt x="118497" y="204634"/>
                  </a:lnTo>
                  <a:close/>
                </a:path>
                <a:path w="1116965" h="1111885">
                  <a:moveTo>
                    <a:pt x="220478" y="286041"/>
                  </a:moveTo>
                  <a:lnTo>
                    <a:pt x="193857" y="323455"/>
                  </a:lnTo>
                  <a:lnTo>
                    <a:pt x="171956" y="362810"/>
                  </a:lnTo>
                  <a:lnTo>
                    <a:pt x="154731" y="403741"/>
                  </a:lnTo>
                  <a:lnTo>
                    <a:pt x="142134" y="445881"/>
                  </a:lnTo>
                  <a:lnTo>
                    <a:pt x="134120" y="488865"/>
                  </a:lnTo>
                  <a:lnTo>
                    <a:pt x="130642" y="532328"/>
                  </a:lnTo>
                  <a:lnTo>
                    <a:pt x="131656" y="575903"/>
                  </a:lnTo>
                  <a:lnTo>
                    <a:pt x="137113" y="619227"/>
                  </a:lnTo>
                  <a:lnTo>
                    <a:pt x="146970" y="661933"/>
                  </a:lnTo>
                  <a:lnTo>
                    <a:pt x="161179" y="703655"/>
                  </a:lnTo>
                  <a:lnTo>
                    <a:pt x="179695" y="744028"/>
                  </a:lnTo>
                  <a:lnTo>
                    <a:pt x="202471" y="782686"/>
                  </a:lnTo>
                  <a:lnTo>
                    <a:pt x="229462" y="819265"/>
                  </a:lnTo>
                  <a:lnTo>
                    <a:pt x="260621" y="853397"/>
                  </a:lnTo>
                  <a:lnTo>
                    <a:pt x="295903" y="884719"/>
                  </a:lnTo>
                  <a:lnTo>
                    <a:pt x="334266" y="912179"/>
                  </a:lnTo>
                  <a:lnTo>
                    <a:pt x="374454" y="934995"/>
                  </a:lnTo>
                  <a:lnTo>
                    <a:pt x="416101" y="953204"/>
                  </a:lnTo>
                  <a:lnTo>
                    <a:pt x="458842" y="966841"/>
                  </a:lnTo>
                  <a:lnTo>
                    <a:pt x="502309" y="975943"/>
                  </a:lnTo>
                  <a:lnTo>
                    <a:pt x="546136" y="980546"/>
                  </a:lnTo>
                  <a:lnTo>
                    <a:pt x="589958" y="980687"/>
                  </a:lnTo>
                  <a:lnTo>
                    <a:pt x="633407" y="976403"/>
                  </a:lnTo>
                  <a:lnTo>
                    <a:pt x="676118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9" y="889862"/>
                  </a:lnTo>
                  <a:lnTo>
                    <a:pt x="865772" y="859785"/>
                  </a:lnTo>
                  <a:lnTo>
                    <a:pt x="896359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2" y="707789"/>
                  </a:lnTo>
                  <a:lnTo>
                    <a:pt x="974710" y="665643"/>
                  </a:lnTo>
                  <a:lnTo>
                    <a:pt x="982725" y="622657"/>
                  </a:lnTo>
                  <a:lnTo>
                    <a:pt x="986204" y="579196"/>
                  </a:lnTo>
                  <a:lnTo>
                    <a:pt x="985192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70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1" y="176583"/>
                  </a:lnTo>
                  <a:lnTo>
                    <a:pt x="700742" y="158375"/>
                  </a:lnTo>
                  <a:lnTo>
                    <a:pt x="658000" y="144737"/>
                  </a:lnTo>
                  <a:lnTo>
                    <a:pt x="614531" y="135635"/>
                  </a:lnTo>
                  <a:lnTo>
                    <a:pt x="570703" y="131032"/>
                  </a:lnTo>
                  <a:lnTo>
                    <a:pt x="526880" y="130891"/>
                  </a:lnTo>
                  <a:lnTo>
                    <a:pt x="483431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9" y="174222"/>
                  </a:lnTo>
                  <a:lnTo>
                    <a:pt x="320681" y="195847"/>
                  </a:lnTo>
                  <a:lnTo>
                    <a:pt x="284588" y="221716"/>
                  </a:lnTo>
                  <a:lnTo>
                    <a:pt x="251064" y="251793"/>
                  </a:lnTo>
                  <a:lnTo>
                    <a:pt x="220478" y="286041"/>
                  </a:lnTo>
                  <a:close/>
                </a:path>
              </a:pathLst>
            </a:custGeom>
            <a:ln w="12700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2875" y="0"/>
              <a:ext cx="8131175" cy="6858000"/>
            </a:xfrm>
            <a:custGeom>
              <a:avLst/>
              <a:gdLst/>
              <a:ahLst/>
              <a:cxnLst/>
              <a:rect l="l" t="t" r="r" b="b"/>
              <a:pathLst>
                <a:path w="8131175" h="6858000">
                  <a:moveTo>
                    <a:pt x="8131175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1175" y="6858000"/>
                  </a:lnTo>
                  <a:lnTo>
                    <a:pt x="81311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5" y="0"/>
              <a:ext cx="155447" cy="6857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4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37104" y="275843"/>
            <a:ext cx="4309872" cy="664463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968879" y="363728"/>
            <a:ext cx="38481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THE</a:t>
            </a:r>
            <a:r>
              <a:rPr sz="2800" spc="-20" dirty="0"/>
              <a:t> </a:t>
            </a:r>
            <a:r>
              <a:rPr sz="2800" spc="-10" dirty="0"/>
              <a:t>KINDS</a:t>
            </a:r>
            <a:r>
              <a:rPr sz="2800" spc="-5" dirty="0"/>
              <a:t> </a:t>
            </a:r>
            <a:r>
              <a:rPr sz="2800" spc="-10" dirty="0"/>
              <a:t>OF</a:t>
            </a:r>
            <a:r>
              <a:rPr sz="2800" spc="-25" dirty="0"/>
              <a:t> </a:t>
            </a:r>
            <a:r>
              <a:rPr sz="2800" spc="-5" dirty="0"/>
              <a:t>FACE</a:t>
            </a:r>
            <a:endParaRPr sz="2800"/>
          </a:p>
        </p:txBody>
      </p:sp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905000" y="1219225"/>
            <a:ext cx="6248400" cy="54494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339" y="0"/>
            <a:ext cx="9147810" cy="6861175"/>
            <a:chOff x="-3339" y="0"/>
            <a:chExt cx="9147810" cy="68611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010" y="3556"/>
              <a:ext cx="820419" cy="819785"/>
            </a:xfrm>
            <a:custGeom>
              <a:avLst/>
              <a:gdLst/>
              <a:ahLst/>
              <a:cxnLst/>
              <a:rect l="l" t="t" r="r" b="b"/>
              <a:pathLst>
                <a:path w="820419" h="819785">
                  <a:moveTo>
                    <a:pt x="819949" y="0"/>
                  </a:moveTo>
                  <a:lnTo>
                    <a:pt x="506" y="0"/>
                  </a:lnTo>
                  <a:lnTo>
                    <a:pt x="0" y="819404"/>
                  </a:lnTo>
                  <a:lnTo>
                    <a:pt x="505" y="819404"/>
                  </a:lnTo>
                  <a:lnTo>
                    <a:pt x="48654" y="818012"/>
                  </a:lnTo>
                  <a:lnTo>
                    <a:pt x="96070" y="813890"/>
                  </a:lnTo>
                  <a:lnTo>
                    <a:pt x="142676" y="807114"/>
                  </a:lnTo>
                  <a:lnTo>
                    <a:pt x="188396" y="797760"/>
                  </a:lnTo>
                  <a:lnTo>
                    <a:pt x="233153" y="785906"/>
                  </a:lnTo>
                  <a:lnTo>
                    <a:pt x="276870" y="771629"/>
                  </a:lnTo>
                  <a:lnTo>
                    <a:pt x="319470" y="755005"/>
                  </a:lnTo>
                  <a:lnTo>
                    <a:pt x="360876" y="736111"/>
                  </a:lnTo>
                  <a:lnTo>
                    <a:pt x="401012" y="715024"/>
                  </a:lnTo>
                  <a:lnTo>
                    <a:pt x="439800" y="691821"/>
                  </a:lnTo>
                  <a:lnTo>
                    <a:pt x="477163" y="666580"/>
                  </a:lnTo>
                  <a:lnTo>
                    <a:pt x="513026" y="639376"/>
                  </a:lnTo>
                  <a:lnTo>
                    <a:pt x="547310" y="610287"/>
                  </a:lnTo>
                  <a:lnTo>
                    <a:pt x="579940" y="579389"/>
                  </a:lnTo>
                  <a:lnTo>
                    <a:pt x="610838" y="546760"/>
                  </a:lnTo>
                  <a:lnTo>
                    <a:pt x="639927" y="512477"/>
                  </a:lnTo>
                  <a:lnTo>
                    <a:pt x="667130" y="476615"/>
                  </a:lnTo>
                  <a:lnTo>
                    <a:pt x="692372" y="439253"/>
                  </a:lnTo>
                  <a:lnTo>
                    <a:pt x="715574" y="400467"/>
                  </a:lnTo>
                  <a:lnTo>
                    <a:pt x="736660" y="360334"/>
                  </a:lnTo>
                  <a:lnTo>
                    <a:pt x="755553" y="318930"/>
                  </a:lnTo>
                  <a:lnTo>
                    <a:pt x="772177" y="276333"/>
                  </a:lnTo>
                  <a:lnTo>
                    <a:pt x="786454" y="232620"/>
                  </a:lnTo>
                  <a:lnTo>
                    <a:pt x="798307" y="187868"/>
                  </a:lnTo>
                  <a:lnTo>
                    <a:pt x="807660" y="142152"/>
                  </a:lnTo>
                  <a:lnTo>
                    <a:pt x="814436" y="95551"/>
                  </a:lnTo>
                  <a:lnTo>
                    <a:pt x="818558" y="48141"/>
                  </a:lnTo>
                  <a:lnTo>
                    <a:pt x="819949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10" y="3556"/>
              <a:ext cx="820419" cy="819785"/>
            </a:xfrm>
            <a:custGeom>
              <a:avLst/>
              <a:gdLst/>
              <a:ahLst/>
              <a:cxnLst/>
              <a:rect l="l" t="t" r="r" b="b"/>
              <a:pathLst>
                <a:path w="820419" h="819785">
                  <a:moveTo>
                    <a:pt x="819949" y="0"/>
                  </a:moveTo>
                  <a:lnTo>
                    <a:pt x="818558" y="48141"/>
                  </a:lnTo>
                  <a:lnTo>
                    <a:pt x="814436" y="95551"/>
                  </a:lnTo>
                  <a:lnTo>
                    <a:pt x="807660" y="142152"/>
                  </a:lnTo>
                  <a:lnTo>
                    <a:pt x="798307" y="187868"/>
                  </a:lnTo>
                  <a:lnTo>
                    <a:pt x="786454" y="232620"/>
                  </a:lnTo>
                  <a:lnTo>
                    <a:pt x="772177" y="276333"/>
                  </a:lnTo>
                  <a:lnTo>
                    <a:pt x="755553" y="318930"/>
                  </a:lnTo>
                  <a:lnTo>
                    <a:pt x="736660" y="360334"/>
                  </a:lnTo>
                  <a:lnTo>
                    <a:pt x="715574" y="400467"/>
                  </a:lnTo>
                  <a:lnTo>
                    <a:pt x="692372" y="439253"/>
                  </a:lnTo>
                  <a:lnTo>
                    <a:pt x="667130" y="476615"/>
                  </a:lnTo>
                  <a:lnTo>
                    <a:pt x="639927" y="512477"/>
                  </a:lnTo>
                  <a:lnTo>
                    <a:pt x="610838" y="546760"/>
                  </a:lnTo>
                  <a:lnTo>
                    <a:pt x="579940" y="579389"/>
                  </a:lnTo>
                  <a:lnTo>
                    <a:pt x="547310" y="610287"/>
                  </a:lnTo>
                  <a:lnTo>
                    <a:pt x="513026" y="639376"/>
                  </a:lnTo>
                  <a:lnTo>
                    <a:pt x="477163" y="666580"/>
                  </a:lnTo>
                  <a:lnTo>
                    <a:pt x="439800" y="691821"/>
                  </a:lnTo>
                  <a:lnTo>
                    <a:pt x="401012" y="715024"/>
                  </a:lnTo>
                  <a:lnTo>
                    <a:pt x="360876" y="736111"/>
                  </a:lnTo>
                  <a:lnTo>
                    <a:pt x="319470" y="755005"/>
                  </a:lnTo>
                  <a:lnTo>
                    <a:pt x="276870" y="771629"/>
                  </a:lnTo>
                  <a:lnTo>
                    <a:pt x="233153" y="785906"/>
                  </a:lnTo>
                  <a:lnTo>
                    <a:pt x="188396" y="797760"/>
                  </a:lnTo>
                  <a:lnTo>
                    <a:pt x="142676" y="807114"/>
                  </a:lnTo>
                  <a:lnTo>
                    <a:pt x="96070" y="813890"/>
                  </a:lnTo>
                  <a:lnTo>
                    <a:pt x="48654" y="818012"/>
                  </a:lnTo>
                  <a:lnTo>
                    <a:pt x="505" y="819404"/>
                  </a:lnTo>
                  <a:lnTo>
                    <a:pt x="337" y="819404"/>
                  </a:lnTo>
                  <a:lnTo>
                    <a:pt x="168" y="819404"/>
                  </a:lnTo>
                  <a:lnTo>
                    <a:pt x="0" y="819404"/>
                  </a:lnTo>
                  <a:lnTo>
                    <a:pt x="506" y="0"/>
                  </a:lnTo>
                  <a:lnTo>
                    <a:pt x="819949" y="0"/>
                  </a:lnTo>
                  <a:close/>
                </a:path>
              </a:pathLst>
            </a:custGeom>
            <a:ln w="12699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6" y="6095"/>
              <a:ext cx="1784604" cy="178307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8821" y="21081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09" y="708461"/>
                  </a:lnTo>
                  <a:lnTo>
                    <a:pt x="20981" y="662500"/>
                  </a:lnTo>
                  <a:lnTo>
                    <a:pt x="32484" y="617462"/>
                  </a:lnTo>
                  <a:lnTo>
                    <a:pt x="46346" y="573417"/>
                  </a:lnTo>
                  <a:lnTo>
                    <a:pt x="62495" y="530438"/>
                  </a:lnTo>
                  <a:lnTo>
                    <a:pt x="80860" y="488596"/>
                  </a:lnTo>
                  <a:lnTo>
                    <a:pt x="101369" y="447964"/>
                  </a:lnTo>
                  <a:lnTo>
                    <a:pt x="123949" y="408613"/>
                  </a:lnTo>
                  <a:lnTo>
                    <a:pt x="148530" y="370615"/>
                  </a:lnTo>
                  <a:lnTo>
                    <a:pt x="175039" y="334042"/>
                  </a:lnTo>
                  <a:lnTo>
                    <a:pt x="203404" y="298966"/>
                  </a:lnTo>
                  <a:lnTo>
                    <a:pt x="233553" y="265459"/>
                  </a:lnTo>
                  <a:lnTo>
                    <a:pt x="265416" y="233593"/>
                  </a:lnTo>
                  <a:lnTo>
                    <a:pt x="298919" y="203439"/>
                  </a:lnTo>
                  <a:lnTo>
                    <a:pt x="333991" y="175070"/>
                  </a:lnTo>
                  <a:lnTo>
                    <a:pt x="370561" y="148557"/>
                  </a:lnTo>
                  <a:lnTo>
                    <a:pt x="408556" y="123973"/>
                  </a:lnTo>
                  <a:lnTo>
                    <a:pt x="447904" y="101388"/>
                  </a:lnTo>
                  <a:lnTo>
                    <a:pt x="488534" y="80876"/>
                  </a:lnTo>
                  <a:lnTo>
                    <a:pt x="530373" y="62508"/>
                  </a:lnTo>
                  <a:lnTo>
                    <a:pt x="573351" y="46355"/>
                  </a:lnTo>
                  <a:lnTo>
                    <a:pt x="617394" y="32490"/>
                  </a:lnTo>
                  <a:lnTo>
                    <a:pt x="662432" y="20985"/>
                  </a:lnTo>
                  <a:lnTo>
                    <a:pt x="708393" y="11912"/>
                  </a:lnTo>
                  <a:lnTo>
                    <a:pt x="755204" y="5342"/>
                  </a:lnTo>
                  <a:lnTo>
                    <a:pt x="802793" y="1347"/>
                  </a:lnTo>
                  <a:lnTo>
                    <a:pt x="851090" y="0"/>
                  </a:lnTo>
                  <a:lnTo>
                    <a:pt x="899386" y="1347"/>
                  </a:lnTo>
                  <a:lnTo>
                    <a:pt x="946976" y="5342"/>
                  </a:lnTo>
                  <a:lnTo>
                    <a:pt x="993786" y="11912"/>
                  </a:lnTo>
                  <a:lnTo>
                    <a:pt x="1039746" y="20985"/>
                  </a:lnTo>
                  <a:lnTo>
                    <a:pt x="1084783" y="32490"/>
                  </a:lnTo>
                  <a:lnTo>
                    <a:pt x="1128825" y="46355"/>
                  </a:lnTo>
                  <a:lnTo>
                    <a:pt x="1171801" y="62508"/>
                  </a:lnTo>
                  <a:lnTo>
                    <a:pt x="1213639" y="80876"/>
                  </a:lnTo>
                  <a:lnTo>
                    <a:pt x="1254268" y="101388"/>
                  </a:lnTo>
                  <a:lnTo>
                    <a:pt x="1293614" y="123973"/>
                  </a:lnTo>
                  <a:lnTo>
                    <a:pt x="1331607" y="148557"/>
                  </a:lnTo>
                  <a:lnTo>
                    <a:pt x="1368174" y="175070"/>
                  </a:lnTo>
                  <a:lnTo>
                    <a:pt x="1403245" y="203439"/>
                  </a:lnTo>
                  <a:lnTo>
                    <a:pt x="1436746" y="233593"/>
                  </a:lnTo>
                  <a:lnTo>
                    <a:pt x="1468606" y="265459"/>
                  </a:lnTo>
                  <a:lnTo>
                    <a:pt x="1498754" y="298966"/>
                  </a:lnTo>
                  <a:lnTo>
                    <a:pt x="1527117" y="334042"/>
                  </a:lnTo>
                  <a:lnTo>
                    <a:pt x="1553624" y="370615"/>
                  </a:lnTo>
                  <a:lnTo>
                    <a:pt x="1578203" y="408613"/>
                  </a:lnTo>
                  <a:lnTo>
                    <a:pt x="1600782" y="447964"/>
                  </a:lnTo>
                  <a:lnTo>
                    <a:pt x="1621289" y="488596"/>
                  </a:lnTo>
                  <a:lnTo>
                    <a:pt x="1639653" y="530438"/>
                  </a:lnTo>
                  <a:lnTo>
                    <a:pt x="1655801" y="573417"/>
                  </a:lnTo>
                  <a:lnTo>
                    <a:pt x="1669661" y="617462"/>
                  </a:lnTo>
                  <a:lnTo>
                    <a:pt x="1681163" y="662500"/>
                  </a:lnTo>
                  <a:lnTo>
                    <a:pt x="1690234" y="708461"/>
                  </a:lnTo>
                  <a:lnTo>
                    <a:pt x="1696802" y="755271"/>
                  </a:lnTo>
                  <a:lnTo>
                    <a:pt x="1700795" y="802859"/>
                  </a:lnTo>
                  <a:lnTo>
                    <a:pt x="1702142" y="851154"/>
                  </a:lnTo>
                  <a:lnTo>
                    <a:pt x="1700795" y="899447"/>
                  </a:lnTo>
                  <a:lnTo>
                    <a:pt x="1696802" y="947034"/>
                  </a:lnTo>
                  <a:lnTo>
                    <a:pt x="1690234" y="993843"/>
                  </a:lnTo>
                  <a:lnTo>
                    <a:pt x="1681163" y="1039800"/>
                  </a:lnTo>
                  <a:lnTo>
                    <a:pt x="1669661" y="1084835"/>
                  </a:lnTo>
                  <a:lnTo>
                    <a:pt x="1655801" y="1128876"/>
                  </a:lnTo>
                  <a:lnTo>
                    <a:pt x="1639653" y="1171850"/>
                  </a:lnTo>
                  <a:lnTo>
                    <a:pt x="1621289" y="1213687"/>
                  </a:lnTo>
                  <a:lnTo>
                    <a:pt x="1600782" y="1254314"/>
                  </a:lnTo>
                  <a:lnTo>
                    <a:pt x="1578203" y="1293659"/>
                  </a:lnTo>
                  <a:lnTo>
                    <a:pt x="1553624" y="1331651"/>
                  </a:lnTo>
                  <a:lnTo>
                    <a:pt x="1527117" y="1368218"/>
                  </a:lnTo>
                  <a:lnTo>
                    <a:pt x="1498754" y="1403287"/>
                  </a:lnTo>
                  <a:lnTo>
                    <a:pt x="1468606" y="1436788"/>
                  </a:lnTo>
                  <a:lnTo>
                    <a:pt x="1436746" y="1468647"/>
                  </a:lnTo>
                  <a:lnTo>
                    <a:pt x="1403245" y="1498795"/>
                  </a:lnTo>
                  <a:lnTo>
                    <a:pt x="1368174" y="1527157"/>
                  </a:lnTo>
                  <a:lnTo>
                    <a:pt x="1331607" y="1553664"/>
                  </a:lnTo>
                  <a:lnTo>
                    <a:pt x="1293614" y="1578242"/>
                  </a:lnTo>
                  <a:lnTo>
                    <a:pt x="1254268" y="1600821"/>
                  </a:lnTo>
                  <a:lnTo>
                    <a:pt x="1213639" y="1621328"/>
                  </a:lnTo>
                  <a:lnTo>
                    <a:pt x="1171801" y="1639691"/>
                  </a:lnTo>
                  <a:lnTo>
                    <a:pt x="1128825" y="1655839"/>
                  </a:lnTo>
                  <a:lnTo>
                    <a:pt x="1084783" y="1669700"/>
                  </a:lnTo>
                  <a:lnTo>
                    <a:pt x="1039746" y="1681201"/>
                  </a:lnTo>
                  <a:lnTo>
                    <a:pt x="993786" y="1690272"/>
                  </a:lnTo>
                  <a:lnTo>
                    <a:pt x="946976" y="1696840"/>
                  </a:lnTo>
                  <a:lnTo>
                    <a:pt x="899386" y="1700833"/>
                  </a:lnTo>
                  <a:lnTo>
                    <a:pt x="851090" y="1702181"/>
                  </a:lnTo>
                  <a:lnTo>
                    <a:pt x="802793" y="1700833"/>
                  </a:lnTo>
                  <a:lnTo>
                    <a:pt x="755204" y="1696840"/>
                  </a:lnTo>
                  <a:lnTo>
                    <a:pt x="708393" y="1690272"/>
                  </a:lnTo>
                  <a:lnTo>
                    <a:pt x="662432" y="1681201"/>
                  </a:lnTo>
                  <a:lnTo>
                    <a:pt x="617394" y="1669700"/>
                  </a:lnTo>
                  <a:lnTo>
                    <a:pt x="573351" y="1655839"/>
                  </a:lnTo>
                  <a:lnTo>
                    <a:pt x="530373" y="1639691"/>
                  </a:lnTo>
                  <a:lnTo>
                    <a:pt x="488534" y="1621328"/>
                  </a:lnTo>
                  <a:lnTo>
                    <a:pt x="447904" y="1600821"/>
                  </a:lnTo>
                  <a:lnTo>
                    <a:pt x="408556" y="1578242"/>
                  </a:lnTo>
                  <a:lnTo>
                    <a:pt x="370561" y="1553664"/>
                  </a:lnTo>
                  <a:lnTo>
                    <a:pt x="333991" y="1527157"/>
                  </a:lnTo>
                  <a:lnTo>
                    <a:pt x="298919" y="1498795"/>
                  </a:lnTo>
                  <a:lnTo>
                    <a:pt x="265416" y="1468647"/>
                  </a:lnTo>
                  <a:lnTo>
                    <a:pt x="233553" y="1436788"/>
                  </a:lnTo>
                  <a:lnTo>
                    <a:pt x="203404" y="1403287"/>
                  </a:lnTo>
                  <a:lnTo>
                    <a:pt x="175039" y="1368218"/>
                  </a:lnTo>
                  <a:lnTo>
                    <a:pt x="148530" y="1331651"/>
                  </a:lnTo>
                  <a:lnTo>
                    <a:pt x="123949" y="1293659"/>
                  </a:lnTo>
                  <a:lnTo>
                    <a:pt x="101369" y="1254314"/>
                  </a:lnTo>
                  <a:lnTo>
                    <a:pt x="80860" y="1213687"/>
                  </a:lnTo>
                  <a:lnTo>
                    <a:pt x="62495" y="1171850"/>
                  </a:lnTo>
                  <a:lnTo>
                    <a:pt x="46346" y="1128876"/>
                  </a:lnTo>
                  <a:lnTo>
                    <a:pt x="32484" y="1084835"/>
                  </a:lnTo>
                  <a:lnTo>
                    <a:pt x="20981" y="1039800"/>
                  </a:lnTo>
                  <a:lnTo>
                    <a:pt x="11909" y="993843"/>
                  </a:lnTo>
                  <a:lnTo>
                    <a:pt x="5341" y="947034"/>
                  </a:lnTo>
                  <a:lnTo>
                    <a:pt x="1347" y="899447"/>
                  </a:lnTo>
                  <a:lnTo>
                    <a:pt x="0" y="851154"/>
                  </a:lnTo>
                  <a:close/>
                </a:path>
              </a:pathLst>
            </a:custGeom>
            <a:ln w="27305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9164" y="1043939"/>
              <a:ext cx="1159764" cy="115366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318" y="1050633"/>
              <a:ext cx="1116813" cy="111153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7318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7" y="204634"/>
                  </a:moveTo>
                  <a:lnTo>
                    <a:pt x="149786" y="168741"/>
                  </a:lnTo>
                  <a:lnTo>
                    <a:pt x="183516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6" y="40547"/>
                  </a:lnTo>
                  <a:lnTo>
                    <a:pt x="380539" y="25331"/>
                  </a:lnTo>
                  <a:lnTo>
                    <a:pt x="423971" y="13644"/>
                  </a:lnTo>
                  <a:lnTo>
                    <a:pt x="468197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8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8" y="50083"/>
                  </a:lnTo>
                  <a:lnTo>
                    <a:pt x="822331" y="71238"/>
                  </a:lnTo>
                  <a:lnTo>
                    <a:pt x="863109" y="96162"/>
                  </a:lnTo>
                  <a:lnTo>
                    <a:pt x="902328" y="124878"/>
                  </a:lnTo>
                  <a:lnTo>
                    <a:pt x="939023" y="156757"/>
                  </a:lnTo>
                  <a:lnTo>
                    <a:pt x="972366" y="190998"/>
                  </a:lnTo>
                  <a:lnTo>
                    <a:pt x="1002326" y="227366"/>
                  </a:lnTo>
                  <a:lnTo>
                    <a:pt x="1028875" y="265625"/>
                  </a:lnTo>
                  <a:lnTo>
                    <a:pt x="1051985" y="305541"/>
                  </a:lnTo>
                  <a:lnTo>
                    <a:pt x="1071627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5" y="611617"/>
                  </a:lnTo>
                  <a:lnTo>
                    <a:pt x="1109608" y="656333"/>
                  </a:lnTo>
                  <a:lnTo>
                    <a:pt x="1100474" y="700593"/>
                  </a:lnTo>
                  <a:lnTo>
                    <a:pt x="1087614" y="744160"/>
                  </a:lnTo>
                  <a:lnTo>
                    <a:pt x="1070999" y="786801"/>
                  </a:lnTo>
                  <a:lnTo>
                    <a:pt x="1050601" y="828281"/>
                  </a:lnTo>
                  <a:lnTo>
                    <a:pt x="1026391" y="868365"/>
                  </a:lnTo>
                  <a:lnTo>
                    <a:pt x="998340" y="906817"/>
                  </a:lnTo>
                  <a:lnTo>
                    <a:pt x="967050" y="942711"/>
                  </a:lnTo>
                  <a:lnTo>
                    <a:pt x="933321" y="975221"/>
                  </a:lnTo>
                  <a:lnTo>
                    <a:pt x="897386" y="1004323"/>
                  </a:lnTo>
                  <a:lnTo>
                    <a:pt x="859481" y="1029991"/>
                  </a:lnTo>
                  <a:lnTo>
                    <a:pt x="819842" y="1052203"/>
                  </a:lnTo>
                  <a:lnTo>
                    <a:pt x="778703" y="1070934"/>
                  </a:lnTo>
                  <a:lnTo>
                    <a:pt x="736301" y="1086160"/>
                  </a:lnTo>
                  <a:lnTo>
                    <a:pt x="692869" y="1097856"/>
                  </a:lnTo>
                  <a:lnTo>
                    <a:pt x="648644" y="1105999"/>
                  </a:lnTo>
                  <a:lnTo>
                    <a:pt x="603861" y="1110565"/>
                  </a:lnTo>
                  <a:lnTo>
                    <a:pt x="558755" y="1111530"/>
                  </a:lnTo>
                  <a:lnTo>
                    <a:pt x="513561" y="1108869"/>
                  </a:lnTo>
                  <a:lnTo>
                    <a:pt x="468514" y="1102558"/>
                  </a:lnTo>
                  <a:lnTo>
                    <a:pt x="423851" y="1092574"/>
                  </a:lnTo>
                  <a:lnTo>
                    <a:pt x="379805" y="1078891"/>
                  </a:lnTo>
                  <a:lnTo>
                    <a:pt x="336613" y="1061487"/>
                  </a:lnTo>
                  <a:lnTo>
                    <a:pt x="294509" y="1040336"/>
                  </a:lnTo>
                  <a:lnTo>
                    <a:pt x="253729" y="1015415"/>
                  </a:lnTo>
                  <a:lnTo>
                    <a:pt x="214509" y="986700"/>
                  </a:lnTo>
                  <a:lnTo>
                    <a:pt x="177813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3" y="806035"/>
                  </a:lnTo>
                  <a:lnTo>
                    <a:pt x="45198" y="764695"/>
                  </a:lnTo>
                  <a:lnTo>
                    <a:pt x="29050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1" y="367355"/>
                  </a:lnTo>
                  <a:lnTo>
                    <a:pt x="45819" y="324701"/>
                  </a:lnTo>
                  <a:lnTo>
                    <a:pt x="66221" y="283206"/>
                  </a:lnTo>
                  <a:lnTo>
                    <a:pt x="90438" y="243105"/>
                  </a:lnTo>
                  <a:lnTo>
                    <a:pt x="118497" y="204634"/>
                  </a:lnTo>
                  <a:close/>
                </a:path>
                <a:path w="1116965" h="1111885">
                  <a:moveTo>
                    <a:pt x="220478" y="286041"/>
                  </a:moveTo>
                  <a:lnTo>
                    <a:pt x="193857" y="323455"/>
                  </a:lnTo>
                  <a:lnTo>
                    <a:pt x="171956" y="362810"/>
                  </a:lnTo>
                  <a:lnTo>
                    <a:pt x="154731" y="403741"/>
                  </a:lnTo>
                  <a:lnTo>
                    <a:pt x="142134" y="445881"/>
                  </a:lnTo>
                  <a:lnTo>
                    <a:pt x="134120" y="488865"/>
                  </a:lnTo>
                  <a:lnTo>
                    <a:pt x="130642" y="532328"/>
                  </a:lnTo>
                  <a:lnTo>
                    <a:pt x="131656" y="575903"/>
                  </a:lnTo>
                  <a:lnTo>
                    <a:pt x="137113" y="619227"/>
                  </a:lnTo>
                  <a:lnTo>
                    <a:pt x="146970" y="661933"/>
                  </a:lnTo>
                  <a:lnTo>
                    <a:pt x="161179" y="703655"/>
                  </a:lnTo>
                  <a:lnTo>
                    <a:pt x="179695" y="744028"/>
                  </a:lnTo>
                  <a:lnTo>
                    <a:pt x="202471" y="782686"/>
                  </a:lnTo>
                  <a:lnTo>
                    <a:pt x="229462" y="819265"/>
                  </a:lnTo>
                  <a:lnTo>
                    <a:pt x="260621" y="853397"/>
                  </a:lnTo>
                  <a:lnTo>
                    <a:pt x="295903" y="884719"/>
                  </a:lnTo>
                  <a:lnTo>
                    <a:pt x="334266" y="912179"/>
                  </a:lnTo>
                  <a:lnTo>
                    <a:pt x="374454" y="934995"/>
                  </a:lnTo>
                  <a:lnTo>
                    <a:pt x="416101" y="953204"/>
                  </a:lnTo>
                  <a:lnTo>
                    <a:pt x="458842" y="966841"/>
                  </a:lnTo>
                  <a:lnTo>
                    <a:pt x="502309" y="975943"/>
                  </a:lnTo>
                  <a:lnTo>
                    <a:pt x="546136" y="980546"/>
                  </a:lnTo>
                  <a:lnTo>
                    <a:pt x="589958" y="980687"/>
                  </a:lnTo>
                  <a:lnTo>
                    <a:pt x="633407" y="976403"/>
                  </a:lnTo>
                  <a:lnTo>
                    <a:pt x="676118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9" y="889862"/>
                  </a:lnTo>
                  <a:lnTo>
                    <a:pt x="865772" y="859785"/>
                  </a:lnTo>
                  <a:lnTo>
                    <a:pt x="896359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2" y="707789"/>
                  </a:lnTo>
                  <a:lnTo>
                    <a:pt x="974710" y="665643"/>
                  </a:lnTo>
                  <a:lnTo>
                    <a:pt x="982725" y="622657"/>
                  </a:lnTo>
                  <a:lnTo>
                    <a:pt x="986204" y="579196"/>
                  </a:lnTo>
                  <a:lnTo>
                    <a:pt x="985192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70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1" y="176583"/>
                  </a:lnTo>
                  <a:lnTo>
                    <a:pt x="700742" y="158375"/>
                  </a:lnTo>
                  <a:lnTo>
                    <a:pt x="658000" y="144737"/>
                  </a:lnTo>
                  <a:lnTo>
                    <a:pt x="614531" y="135635"/>
                  </a:lnTo>
                  <a:lnTo>
                    <a:pt x="570703" y="131032"/>
                  </a:lnTo>
                  <a:lnTo>
                    <a:pt x="526880" y="130891"/>
                  </a:lnTo>
                  <a:lnTo>
                    <a:pt x="483431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9" y="174222"/>
                  </a:lnTo>
                  <a:lnTo>
                    <a:pt x="320681" y="195847"/>
                  </a:lnTo>
                  <a:lnTo>
                    <a:pt x="284588" y="221716"/>
                  </a:lnTo>
                  <a:lnTo>
                    <a:pt x="251064" y="251793"/>
                  </a:lnTo>
                  <a:lnTo>
                    <a:pt x="220478" y="286041"/>
                  </a:lnTo>
                  <a:close/>
                </a:path>
              </a:pathLst>
            </a:custGeom>
            <a:ln w="12700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2875" y="0"/>
              <a:ext cx="8131175" cy="6858000"/>
            </a:xfrm>
            <a:custGeom>
              <a:avLst/>
              <a:gdLst/>
              <a:ahLst/>
              <a:cxnLst/>
              <a:rect l="l" t="t" r="r" b="b"/>
              <a:pathLst>
                <a:path w="8131175" h="6858000">
                  <a:moveTo>
                    <a:pt x="8131175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1175" y="6858000"/>
                  </a:lnTo>
                  <a:lnTo>
                    <a:pt x="81311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5" y="0"/>
              <a:ext cx="155447" cy="6857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4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35579" y="504444"/>
            <a:ext cx="4311396" cy="664463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967354" y="592277"/>
            <a:ext cx="38481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THE</a:t>
            </a:r>
            <a:r>
              <a:rPr sz="2800" spc="-20" dirty="0"/>
              <a:t> </a:t>
            </a:r>
            <a:r>
              <a:rPr sz="2800" spc="-10" dirty="0"/>
              <a:t>KINDS</a:t>
            </a:r>
            <a:r>
              <a:rPr sz="2800" spc="-15" dirty="0"/>
              <a:t> </a:t>
            </a:r>
            <a:r>
              <a:rPr sz="2800" spc="-5" dirty="0"/>
              <a:t>OF</a:t>
            </a:r>
            <a:r>
              <a:rPr sz="2800" spc="-25" dirty="0"/>
              <a:t> </a:t>
            </a:r>
            <a:r>
              <a:rPr sz="2800" spc="-5" dirty="0"/>
              <a:t>EYES</a:t>
            </a:r>
            <a:endParaRPr sz="2800"/>
          </a:p>
        </p:txBody>
      </p:sp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52600" y="1447774"/>
            <a:ext cx="6477000" cy="522516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339" y="0"/>
            <a:ext cx="9147810" cy="6861175"/>
            <a:chOff x="-3339" y="0"/>
            <a:chExt cx="9147810" cy="68611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010" y="3556"/>
              <a:ext cx="820419" cy="819785"/>
            </a:xfrm>
            <a:custGeom>
              <a:avLst/>
              <a:gdLst/>
              <a:ahLst/>
              <a:cxnLst/>
              <a:rect l="l" t="t" r="r" b="b"/>
              <a:pathLst>
                <a:path w="820419" h="819785">
                  <a:moveTo>
                    <a:pt x="819949" y="0"/>
                  </a:moveTo>
                  <a:lnTo>
                    <a:pt x="506" y="0"/>
                  </a:lnTo>
                  <a:lnTo>
                    <a:pt x="0" y="819404"/>
                  </a:lnTo>
                  <a:lnTo>
                    <a:pt x="505" y="819404"/>
                  </a:lnTo>
                  <a:lnTo>
                    <a:pt x="48654" y="818012"/>
                  </a:lnTo>
                  <a:lnTo>
                    <a:pt x="96070" y="813890"/>
                  </a:lnTo>
                  <a:lnTo>
                    <a:pt x="142676" y="807114"/>
                  </a:lnTo>
                  <a:lnTo>
                    <a:pt x="188396" y="797760"/>
                  </a:lnTo>
                  <a:lnTo>
                    <a:pt x="233153" y="785906"/>
                  </a:lnTo>
                  <a:lnTo>
                    <a:pt x="276870" y="771629"/>
                  </a:lnTo>
                  <a:lnTo>
                    <a:pt x="319470" y="755005"/>
                  </a:lnTo>
                  <a:lnTo>
                    <a:pt x="360876" y="736111"/>
                  </a:lnTo>
                  <a:lnTo>
                    <a:pt x="401012" y="715024"/>
                  </a:lnTo>
                  <a:lnTo>
                    <a:pt x="439800" y="691821"/>
                  </a:lnTo>
                  <a:lnTo>
                    <a:pt x="477163" y="666580"/>
                  </a:lnTo>
                  <a:lnTo>
                    <a:pt x="513026" y="639376"/>
                  </a:lnTo>
                  <a:lnTo>
                    <a:pt x="547310" y="610287"/>
                  </a:lnTo>
                  <a:lnTo>
                    <a:pt x="579940" y="579389"/>
                  </a:lnTo>
                  <a:lnTo>
                    <a:pt x="610838" y="546760"/>
                  </a:lnTo>
                  <a:lnTo>
                    <a:pt x="639927" y="512477"/>
                  </a:lnTo>
                  <a:lnTo>
                    <a:pt x="667130" y="476615"/>
                  </a:lnTo>
                  <a:lnTo>
                    <a:pt x="692372" y="439253"/>
                  </a:lnTo>
                  <a:lnTo>
                    <a:pt x="715574" y="400467"/>
                  </a:lnTo>
                  <a:lnTo>
                    <a:pt x="736660" y="360334"/>
                  </a:lnTo>
                  <a:lnTo>
                    <a:pt x="755553" y="318930"/>
                  </a:lnTo>
                  <a:lnTo>
                    <a:pt x="772177" y="276333"/>
                  </a:lnTo>
                  <a:lnTo>
                    <a:pt x="786454" y="232620"/>
                  </a:lnTo>
                  <a:lnTo>
                    <a:pt x="798307" y="187868"/>
                  </a:lnTo>
                  <a:lnTo>
                    <a:pt x="807660" y="142152"/>
                  </a:lnTo>
                  <a:lnTo>
                    <a:pt x="814436" y="95551"/>
                  </a:lnTo>
                  <a:lnTo>
                    <a:pt x="818558" y="48141"/>
                  </a:lnTo>
                  <a:lnTo>
                    <a:pt x="819949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10" y="3556"/>
              <a:ext cx="820419" cy="819785"/>
            </a:xfrm>
            <a:custGeom>
              <a:avLst/>
              <a:gdLst/>
              <a:ahLst/>
              <a:cxnLst/>
              <a:rect l="l" t="t" r="r" b="b"/>
              <a:pathLst>
                <a:path w="820419" h="819785">
                  <a:moveTo>
                    <a:pt x="819949" y="0"/>
                  </a:moveTo>
                  <a:lnTo>
                    <a:pt x="818558" y="48141"/>
                  </a:lnTo>
                  <a:lnTo>
                    <a:pt x="814436" y="95551"/>
                  </a:lnTo>
                  <a:lnTo>
                    <a:pt x="807660" y="142152"/>
                  </a:lnTo>
                  <a:lnTo>
                    <a:pt x="798307" y="187868"/>
                  </a:lnTo>
                  <a:lnTo>
                    <a:pt x="786454" y="232620"/>
                  </a:lnTo>
                  <a:lnTo>
                    <a:pt x="772177" y="276333"/>
                  </a:lnTo>
                  <a:lnTo>
                    <a:pt x="755553" y="318930"/>
                  </a:lnTo>
                  <a:lnTo>
                    <a:pt x="736660" y="360334"/>
                  </a:lnTo>
                  <a:lnTo>
                    <a:pt x="715574" y="400467"/>
                  </a:lnTo>
                  <a:lnTo>
                    <a:pt x="692372" y="439253"/>
                  </a:lnTo>
                  <a:lnTo>
                    <a:pt x="667130" y="476615"/>
                  </a:lnTo>
                  <a:lnTo>
                    <a:pt x="639927" y="512477"/>
                  </a:lnTo>
                  <a:lnTo>
                    <a:pt x="610838" y="546760"/>
                  </a:lnTo>
                  <a:lnTo>
                    <a:pt x="579940" y="579389"/>
                  </a:lnTo>
                  <a:lnTo>
                    <a:pt x="547310" y="610287"/>
                  </a:lnTo>
                  <a:lnTo>
                    <a:pt x="513026" y="639376"/>
                  </a:lnTo>
                  <a:lnTo>
                    <a:pt x="477163" y="666580"/>
                  </a:lnTo>
                  <a:lnTo>
                    <a:pt x="439800" y="691821"/>
                  </a:lnTo>
                  <a:lnTo>
                    <a:pt x="401012" y="715024"/>
                  </a:lnTo>
                  <a:lnTo>
                    <a:pt x="360876" y="736111"/>
                  </a:lnTo>
                  <a:lnTo>
                    <a:pt x="319470" y="755005"/>
                  </a:lnTo>
                  <a:lnTo>
                    <a:pt x="276870" y="771629"/>
                  </a:lnTo>
                  <a:lnTo>
                    <a:pt x="233153" y="785906"/>
                  </a:lnTo>
                  <a:lnTo>
                    <a:pt x="188396" y="797760"/>
                  </a:lnTo>
                  <a:lnTo>
                    <a:pt x="142676" y="807114"/>
                  </a:lnTo>
                  <a:lnTo>
                    <a:pt x="96070" y="813890"/>
                  </a:lnTo>
                  <a:lnTo>
                    <a:pt x="48654" y="818012"/>
                  </a:lnTo>
                  <a:lnTo>
                    <a:pt x="505" y="819404"/>
                  </a:lnTo>
                  <a:lnTo>
                    <a:pt x="337" y="819404"/>
                  </a:lnTo>
                  <a:lnTo>
                    <a:pt x="168" y="819404"/>
                  </a:lnTo>
                  <a:lnTo>
                    <a:pt x="0" y="819404"/>
                  </a:lnTo>
                  <a:lnTo>
                    <a:pt x="506" y="0"/>
                  </a:lnTo>
                  <a:lnTo>
                    <a:pt x="819949" y="0"/>
                  </a:lnTo>
                  <a:close/>
                </a:path>
              </a:pathLst>
            </a:custGeom>
            <a:ln w="12699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6" y="6095"/>
              <a:ext cx="1784604" cy="178307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8821" y="21081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09" y="708461"/>
                  </a:lnTo>
                  <a:lnTo>
                    <a:pt x="20981" y="662500"/>
                  </a:lnTo>
                  <a:lnTo>
                    <a:pt x="32484" y="617462"/>
                  </a:lnTo>
                  <a:lnTo>
                    <a:pt x="46346" y="573417"/>
                  </a:lnTo>
                  <a:lnTo>
                    <a:pt x="62495" y="530438"/>
                  </a:lnTo>
                  <a:lnTo>
                    <a:pt x="80860" y="488596"/>
                  </a:lnTo>
                  <a:lnTo>
                    <a:pt x="101369" y="447964"/>
                  </a:lnTo>
                  <a:lnTo>
                    <a:pt x="123949" y="408613"/>
                  </a:lnTo>
                  <a:lnTo>
                    <a:pt x="148530" y="370615"/>
                  </a:lnTo>
                  <a:lnTo>
                    <a:pt x="175039" y="334042"/>
                  </a:lnTo>
                  <a:lnTo>
                    <a:pt x="203404" y="298966"/>
                  </a:lnTo>
                  <a:lnTo>
                    <a:pt x="233553" y="265459"/>
                  </a:lnTo>
                  <a:lnTo>
                    <a:pt x="265416" y="233593"/>
                  </a:lnTo>
                  <a:lnTo>
                    <a:pt x="298919" y="203439"/>
                  </a:lnTo>
                  <a:lnTo>
                    <a:pt x="333991" y="175070"/>
                  </a:lnTo>
                  <a:lnTo>
                    <a:pt x="370561" y="148557"/>
                  </a:lnTo>
                  <a:lnTo>
                    <a:pt x="408556" y="123973"/>
                  </a:lnTo>
                  <a:lnTo>
                    <a:pt x="447904" y="101388"/>
                  </a:lnTo>
                  <a:lnTo>
                    <a:pt x="488534" y="80876"/>
                  </a:lnTo>
                  <a:lnTo>
                    <a:pt x="530373" y="62508"/>
                  </a:lnTo>
                  <a:lnTo>
                    <a:pt x="573351" y="46355"/>
                  </a:lnTo>
                  <a:lnTo>
                    <a:pt x="617394" y="32490"/>
                  </a:lnTo>
                  <a:lnTo>
                    <a:pt x="662432" y="20985"/>
                  </a:lnTo>
                  <a:lnTo>
                    <a:pt x="708393" y="11912"/>
                  </a:lnTo>
                  <a:lnTo>
                    <a:pt x="755204" y="5342"/>
                  </a:lnTo>
                  <a:lnTo>
                    <a:pt x="802793" y="1347"/>
                  </a:lnTo>
                  <a:lnTo>
                    <a:pt x="851090" y="0"/>
                  </a:lnTo>
                  <a:lnTo>
                    <a:pt x="899386" y="1347"/>
                  </a:lnTo>
                  <a:lnTo>
                    <a:pt x="946976" y="5342"/>
                  </a:lnTo>
                  <a:lnTo>
                    <a:pt x="993786" y="11912"/>
                  </a:lnTo>
                  <a:lnTo>
                    <a:pt x="1039746" y="20985"/>
                  </a:lnTo>
                  <a:lnTo>
                    <a:pt x="1084783" y="32490"/>
                  </a:lnTo>
                  <a:lnTo>
                    <a:pt x="1128825" y="46355"/>
                  </a:lnTo>
                  <a:lnTo>
                    <a:pt x="1171801" y="62508"/>
                  </a:lnTo>
                  <a:lnTo>
                    <a:pt x="1213639" y="80876"/>
                  </a:lnTo>
                  <a:lnTo>
                    <a:pt x="1254268" y="101388"/>
                  </a:lnTo>
                  <a:lnTo>
                    <a:pt x="1293614" y="123973"/>
                  </a:lnTo>
                  <a:lnTo>
                    <a:pt x="1331607" y="148557"/>
                  </a:lnTo>
                  <a:lnTo>
                    <a:pt x="1368174" y="175070"/>
                  </a:lnTo>
                  <a:lnTo>
                    <a:pt x="1403245" y="203439"/>
                  </a:lnTo>
                  <a:lnTo>
                    <a:pt x="1436746" y="233593"/>
                  </a:lnTo>
                  <a:lnTo>
                    <a:pt x="1468606" y="265459"/>
                  </a:lnTo>
                  <a:lnTo>
                    <a:pt x="1498754" y="298966"/>
                  </a:lnTo>
                  <a:lnTo>
                    <a:pt x="1527117" y="334042"/>
                  </a:lnTo>
                  <a:lnTo>
                    <a:pt x="1553624" y="370615"/>
                  </a:lnTo>
                  <a:lnTo>
                    <a:pt x="1578203" y="408613"/>
                  </a:lnTo>
                  <a:lnTo>
                    <a:pt x="1600782" y="447964"/>
                  </a:lnTo>
                  <a:lnTo>
                    <a:pt x="1621289" y="488596"/>
                  </a:lnTo>
                  <a:lnTo>
                    <a:pt x="1639653" y="530438"/>
                  </a:lnTo>
                  <a:lnTo>
                    <a:pt x="1655801" y="573417"/>
                  </a:lnTo>
                  <a:lnTo>
                    <a:pt x="1669661" y="617462"/>
                  </a:lnTo>
                  <a:lnTo>
                    <a:pt x="1681163" y="662500"/>
                  </a:lnTo>
                  <a:lnTo>
                    <a:pt x="1690234" y="708461"/>
                  </a:lnTo>
                  <a:lnTo>
                    <a:pt x="1696802" y="755271"/>
                  </a:lnTo>
                  <a:lnTo>
                    <a:pt x="1700795" y="802859"/>
                  </a:lnTo>
                  <a:lnTo>
                    <a:pt x="1702142" y="851154"/>
                  </a:lnTo>
                  <a:lnTo>
                    <a:pt x="1700795" y="899447"/>
                  </a:lnTo>
                  <a:lnTo>
                    <a:pt x="1696802" y="947034"/>
                  </a:lnTo>
                  <a:lnTo>
                    <a:pt x="1690234" y="993843"/>
                  </a:lnTo>
                  <a:lnTo>
                    <a:pt x="1681163" y="1039800"/>
                  </a:lnTo>
                  <a:lnTo>
                    <a:pt x="1669661" y="1084835"/>
                  </a:lnTo>
                  <a:lnTo>
                    <a:pt x="1655801" y="1128876"/>
                  </a:lnTo>
                  <a:lnTo>
                    <a:pt x="1639653" y="1171850"/>
                  </a:lnTo>
                  <a:lnTo>
                    <a:pt x="1621289" y="1213687"/>
                  </a:lnTo>
                  <a:lnTo>
                    <a:pt x="1600782" y="1254314"/>
                  </a:lnTo>
                  <a:lnTo>
                    <a:pt x="1578203" y="1293659"/>
                  </a:lnTo>
                  <a:lnTo>
                    <a:pt x="1553624" y="1331651"/>
                  </a:lnTo>
                  <a:lnTo>
                    <a:pt x="1527117" y="1368218"/>
                  </a:lnTo>
                  <a:lnTo>
                    <a:pt x="1498754" y="1403287"/>
                  </a:lnTo>
                  <a:lnTo>
                    <a:pt x="1468606" y="1436788"/>
                  </a:lnTo>
                  <a:lnTo>
                    <a:pt x="1436746" y="1468647"/>
                  </a:lnTo>
                  <a:lnTo>
                    <a:pt x="1403245" y="1498795"/>
                  </a:lnTo>
                  <a:lnTo>
                    <a:pt x="1368174" y="1527157"/>
                  </a:lnTo>
                  <a:lnTo>
                    <a:pt x="1331607" y="1553664"/>
                  </a:lnTo>
                  <a:lnTo>
                    <a:pt x="1293614" y="1578242"/>
                  </a:lnTo>
                  <a:lnTo>
                    <a:pt x="1254268" y="1600821"/>
                  </a:lnTo>
                  <a:lnTo>
                    <a:pt x="1213639" y="1621328"/>
                  </a:lnTo>
                  <a:lnTo>
                    <a:pt x="1171801" y="1639691"/>
                  </a:lnTo>
                  <a:lnTo>
                    <a:pt x="1128825" y="1655839"/>
                  </a:lnTo>
                  <a:lnTo>
                    <a:pt x="1084783" y="1669700"/>
                  </a:lnTo>
                  <a:lnTo>
                    <a:pt x="1039746" y="1681201"/>
                  </a:lnTo>
                  <a:lnTo>
                    <a:pt x="993786" y="1690272"/>
                  </a:lnTo>
                  <a:lnTo>
                    <a:pt x="946976" y="1696840"/>
                  </a:lnTo>
                  <a:lnTo>
                    <a:pt x="899386" y="1700833"/>
                  </a:lnTo>
                  <a:lnTo>
                    <a:pt x="851090" y="1702181"/>
                  </a:lnTo>
                  <a:lnTo>
                    <a:pt x="802793" y="1700833"/>
                  </a:lnTo>
                  <a:lnTo>
                    <a:pt x="755204" y="1696840"/>
                  </a:lnTo>
                  <a:lnTo>
                    <a:pt x="708393" y="1690272"/>
                  </a:lnTo>
                  <a:lnTo>
                    <a:pt x="662432" y="1681201"/>
                  </a:lnTo>
                  <a:lnTo>
                    <a:pt x="617394" y="1669700"/>
                  </a:lnTo>
                  <a:lnTo>
                    <a:pt x="573351" y="1655839"/>
                  </a:lnTo>
                  <a:lnTo>
                    <a:pt x="530373" y="1639691"/>
                  </a:lnTo>
                  <a:lnTo>
                    <a:pt x="488534" y="1621328"/>
                  </a:lnTo>
                  <a:lnTo>
                    <a:pt x="447904" y="1600821"/>
                  </a:lnTo>
                  <a:lnTo>
                    <a:pt x="408556" y="1578242"/>
                  </a:lnTo>
                  <a:lnTo>
                    <a:pt x="370561" y="1553664"/>
                  </a:lnTo>
                  <a:lnTo>
                    <a:pt x="333991" y="1527157"/>
                  </a:lnTo>
                  <a:lnTo>
                    <a:pt x="298919" y="1498795"/>
                  </a:lnTo>
                  <a:lnTo>
                    <a:pt x="265416" y="1468647"/>
                  </a:lnTo>
                  <a:lnTo>
                    <a:pt x="233553" y="1436788"/>
                  </a:lnTo>
                  <a:lnTo>
                    <a:pt x="203404" y="1403287"/>
                  </a:lnTo>
                  <a:lnTo>
                    <a:pt x="175039" y="1368218"/>
                  </a:lnTo>
                  <a:lnTo>
                    <a:pt x="148530" y="1331651"/>
                  </a:lnTo>
                  <a:lnTo>
                    <a:pt x="123949" y="1293659"/>
                  </a:lnTo>
                  <a:lnTo>
                    <a:pt x="101369" y="1254314"/>
                  </a:lnTo>
                  <a:lnTo>
                    <a:pt x="80860" y="1213687"/>
                  </a:lnTo>
                  <a:lnTo>
                    <a:pt x="62495" y="1171850"/>
                  </a:lnTo>
                  <a:lnTo>
                    <a:pt x="46346" y="1128876"/>
                  </a:lnTo>
                  <a:lnTo>
                    <a:pt x="32484" y="1084835"/>
                  </a:lnTo>
                  <a:lnTo>
                    <a:pt x="20981" y="1039800"/>
                  </a:lnTo>
                  <a:lnTo>
                    <a:pt x="11909" y="993843"/>
                  </a:lnTo>
                  <a:lnTo>
                    <a:pt x="5341" y="947034"/>
                  </a:lnTo>
                  <a:lnTo>
                    <a:pt x="1347" y="899447"/>
                  </a:lnTo>
                  <a:lnTo>
                    <a:pt x="0" y="851154"/>
                  </a:lnTo>
                  <a:close/>
                </a:path>
              </a:pathLst>
            </a:custGeom>
            <a:ln w="27305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9164" y="1043939"/>
              <a:ext cx="1159764" cy="115366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318" y="1050633"/>
              <a:ext cx="1116813" cy="111153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7318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7" y="204634"/>
                  </a:moveTo>
                  <a:lnTo>
                    <a:pt x="149786" y="168741"/>
                  </a:lnTo>
                  <a:lnTo>
                    <a:pt x="183516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6" y="40547"/>
                  </a:lnTo>
                  <a:lnTo>
                    <a:pt x="380539" y="25331"/>
                  </a:lnTo>
                  <a:lnTo>
                    <a:pt x="423971" y="13644"/>
                  </a:lnTo>
                  <a:lnTo>
                    <a:pt x="468197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8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8" y="50083"/>
                  </a:lnTo>
                  <a:lnTo>
                    <a:pt x="822331" y="71238"/>
                  </a:lnTo>
                  <a:lnTo>
                    <a:pt x="863109" y="96162"/>
                  </a:lnTo>
                  <a:lnTo>
                    <a:pt x="902328" y="124878"/>
                  </a:lnTo>
                  <a:lnTo>
                    <a:pt x="939023" y="156757"/>
                  </a:lnTo>
                  <a:lnTo>
                    <a:pt x="972366" y="190998"/>
                  </a:lnTo>
                  <a:lnTo>
                    <a:pt x="1002326" y="227366"/>
                  </a:lnTo>
                  <a:lnTo>
                    <a:pt x="1028875" y="265625"/>
                  </a:lnTo>
                  <a:lnTo>
                    <a:pt x="1051985" y="305541"/>
                  </a:lnTo>
                  <a:lnTo>
                    <a:pt x="1071627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5" y="611617"/>
                  </a:lnTo>
                  <a:lnTo>
                    <a:pt x="1109608" y="656333"/>
                  </a:lnTo>
                  <a:lnTo>
                    <a:pt x="1100474" y="700593"/>
                  </a:lnTo>
                  <a:lnTo>
                    <a:pt x="1087614" y="744160"/>
                  </a:lnTo>
                  <a:lnTo>
                    <a:pt x="1070999" y="786801"/>
                  </a:lnTo>
                  <a:lnTo>
                    <a:pt x="1050601" y="828281"/>
                  </a:lnTo>
                  <a:lnTo>
                    <a:pt x="1026391" y="868365"/>
                  </a:lnTo>
                  <a:lnTo>
                    <a:pt x="998340" y="906817"/>
                  </a:lnTo>
                  <a:lnTo>
                    <a:pt x="967050" y="942711"/>
                  </a:lnTo>
                  <a:lnTo>
                    <a:pt x="933321" y="975221"/>
                  </a:lnTo>
                  <a:lnTo>
                    <a:pt x="897386" y="1004323"/>
                  </a:lnTo>
                  <a:lnTo>
                    <a:pt x="859481" y="1029991"/>
                  </a:lnTo>
                  <a:lnTo>
                    <a:pt x="819842" y="1052203"/>
                  </a:lnTo>
                  <a:lnTo>
                    <a:pt x="778703" y="1070934"/>
                  </a:lnTo>
                  <a:lnTo>
                    <a:pt x="736301" y="1086160"/>
                  </a:lnTo>
                  <a:lnTo>
                    <a:pt x="692869" y="1097856"/>
                  </a:lnTo>
                  <a:lnTo>
                    <a:pt x="648644" y="1105999"/>
                  </a:lnTo>
                  <a:lnTo>
                    <a:pt x="603861" y="1110565"/>
                  </a:lnTo>
                  <a:lnTo>
                    <a:pt x="558755" y="1111530"/>
                  </a:lnTo>
                  <a:lnTo>
                    <a:pt x="513561" y="1108869"/>
                  </a:lnTo>
                  <a:lnTo>
                    <a:pt x="468514" y="1102558"/>
                  </a:lnTo>
                  <a:lnTo>
                    <a:pt x="423851" y="1092574"/>
                  </a:lnTo>
                  <a:lnTo>
                    <a:pt x="379805" y="1078891"/>
                  </a:lnTo>
                  <a:lnTo>
                    <a:pt x="336613" y="1061487"/>
                  </a:lnTo>
                  <a:lnTo>
                    <a:pt x="294509" y="1040336"/>
                  </a:lnTo>
                  <a:lnTo>
                    <a:pt x="253729" y="1015415"/>
                  </a:lnTo>
                  <a:lnTo>
                    <a:pt x="214509" y="986700"/>
                  </a:lnTo>
                  <a:lnTo>
                    <a:pt x="177813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3" y="806035"/>
                  </a:lnTo>
                  <a:lnTo>
                    <a:pt x="45198" y="764695"/>
                  </a:lnTo>
                  <a:lnTo>
                    <a:pt x="29050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1" y="367355"/>
                  </a:lnTo>
                  <a:lnTo>
                    <a:pt x="45819" y="324701"/>
                  </a:lnTo>
                  <a:lnTo>
                    <a:pt x="66221" y="283206"/>
                  </a:lnTo>
                  <a:lnTo>
                    <a:pt x="90438" y="243105"/>
                  </a:lnTo>
                  <a:lnTo>
                    <a:pt x="118497" y="204634"/>
                  </a:lnTo>
                  <a:close/>
                </a:path>
                <a:path w="1116965" h="1111885">
                  <a:moveTo>
                    <a:pt x="220478" y="286041"/>
                  </a:moveTo>
                  <a:lnTo>
                    <a:pt x="193857" y="323455"/>
                  </a:lnTo>
                  <a:lnTo>
                    <a:pt x="171956" y="362810"/>
                  </a:lnTo>
                  <a:lnTo>
                    <a:pt x="154731" y="403741"/>
                  </a:lnTo>
                  <a:lnTo>
                    <a:pt x="142134" y="445881"/>
                  </a:lnTo>
                  <a:lnTo>
                    <a:pt x="134120" y="488865"/>
                  </a:lnTo>
                  <a:lnTo>
                    <a:pt x="130642" y="532328"/>
                  </a:lnTo>
                  <a:lnTo>
                    <a:pt x="131656" y="575903"/>
                  </a:lnTo>
                  <a:lnTo>
                    <a:pt x="137113" y="619227"/>
                  </a:lnTo>
                  <a:lnTo>
                    <a:pt x="146970" y="661933"/>
                  </a:lnTo>
                  <a:lnTo>
                    <a:pt x="161179" y="703655"/>
                  </a:lnTo>
                  <a:lnTo>
                    <a:pt x="179695" y="744028"/>
                  </a:lnTo>
                  <a:lnTo>
                    <a:pt x="202471" y="782686"/>
                  </a:lnTo>
                  <a:lnTo>
                    <a:pt x="229462" y="819265"/>
                  </a:lnTo>
                  <a:lnTo>
                    <a:pt x="260621" y="853397"/>
                  </a:lnTo>
                  <a:lnTo>
                    <a:pt x="295903" y="884719"/>
                  </a:lnTo>
                  <a:lnTo>
                    <a:pt x="334266" y="912179"/>
                  </a:lnTo>
                  <a:lnTo>
                    <a:pt x="374454" y="934995"/>
                  </a:lnTo>
                  <a:lnTo>
                    <a:pt x="416101" y="953204"/>
                  </a:lnTo>
                  <a:lnTo>
                    <a:pt x="458842" y="966841"/>
                  </a:lnTo>
                  <a:lnTo>
                    <a:pt x="502309" y="975943"/>
                  </a:lnTo>
                  <a:lnTo>
                    <a:pt x="546136" y="980546"/>
                  </a:lnTo>
                  <a:lnTo>
                    <a:pt x="589958" y="980687"/>
                  </a:lnTo>
                  <a:lnTo>
                    <a:pt x="633407" y="976403"/>
                  </a:lnTo>
                  <a:lnTo>
                    <a:pt x="676118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9" y="889862"/>
                  </a:lnTo>
                  <a:lnTo>
                    <a:pt x="865772" y="859785"/>
                  </a:lnTo>
                  <a:lnTo>
                    <a:pt x="896359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2" y="707789"/>
                  </a:lnTo>
                  <a:lnTo>
                    <a:pt x="974710" y="665643"/>
                  </a:lnTo>
                  <a:lnTo>
                    <a:pt x="982725" y="622657"/>
                  </a:lnTo>
                  <a:lnTo>
                    <a:pt x="986204" y="579196"/>
                  </a:lnTo>
                  <a:lnTo>
                    <a:pt x="985192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70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1" y="176583"/>
                  </a:lnTo>
                  <a:lnTo>
                    <a:pt x="700742" y="158375"/>
                  </a:lnTo>
                  <a:lnTo>
                    <a:pt x="658000" y="144737"/>
                  </a:lnTo>
                  <a:lnTo>
                    <a:pt x="614531" y="135635"/>
                  </a:lnTo>
                  <a:lnTo>
                    <a:pt x="570703" y="131032"/>
                  </a:lnTo>
                  <a:lnTo>
                    <a:pt x="526880" y="130891"/>
                  </a:lnTo>
                  <a:lnTo>
                    <a:pt x="483431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9" y="174222"/>
                  </a:lnTo>
                  <a:lnTo>
                    <a:pt x="320681" y="195847"/>
                  </a:lnTo>
                  <a:lnTo>
                    <a:pt x="284588" y="221716"/>
                  </a:lnTo>
                  <a:lnTo>
                    <a:pt x="251064" y="251793"/>
                  </a:lnTo>
                  <a:lnTo>
                    <a:pt x="220478" y="286041"/>
                  </a:lnTo>
                  <a:close/>
                </a:path>
              </a:pathLst>
            </a:custGeom>
            <a:ln w="12700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2875" y="0"/>
              <a:ext cx="8131175" cy="6858000"/>
            </a:xfrm>
            <a:custGeom>
              <a:avLst/>
              <a:gdLst/>
              <a:ahLst/>
              <a:cxnLst/>
              <a:rect l="l" t="t" r="r" b="b"/>
              <a:pathLst>
                <a:path w="8131175" h="6858000">
                  <a:moveTo>
                    <a:pt x="8131175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1175" y="6858000"/>
                  </a:lnTo>
                  <a:lnTo>
                    <a:pt x="81311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5" y="0"/>
              <a:ext cx="155447" cy="6857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4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03576" y="367284"/>
            <a:ext cx="4434839" cy="664463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935604" y="455422"/>
            <a:ext cx="39712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THE</a:t>
            </a:r>
            <a:r>
              <a:rPr sz="2800" spc="-20" dirty="0"/>
              <a:t> </a:t>
            </a:r>
            <a:r>
              <a:rPr sz="2800" spc="-10" dirty="0"/>
              <a:t>KINDS OF</a:t>
            </a:r>
            <a:r>
              <a:rPr sz="2800" spc="-20" dirty="0"/>
              <a:t> </a:t>
            </a:r>
            <a:r>
              <a:rPr sz="2800" spc="-5" dirty="0"/>
              <a:t>NOSE</a:t>
            </a:r>
            <a:endParaRPr sz="2800"/>
          </a:p>
        </p:txBody>
      </p:sp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76400" y="1371549"/>
            <a:ext cx="6248400" cy="492836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339" y="0"/>
            <a:ext cx="9147810" cy="6861175"/>
            <a:chOff x="-3339" y="0"/>
            <a:chExt cx="9147810" cy="68611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010" y="3556"/>
              <a:ext cx="820419" cy="819785"/>
            </a:xfrm>
            <a:custGeom>
              <a:avLst/>
              <a:gdLst/>
              <a:ahLst/>
              <a:cxnLst/>
              <a:rect l="l" t="t" r="r" b="b"/>
              <a:pathLst>
                <a:path w="820419" h="819785">
                  <a:moveTo>
                    <a:pt x="819949" y="0"/>
                  </a:moveTo>
                  <a:lnTo>
                    <a:pt x="506" y="0"/>
                  </a:lnTo>
                  <a:lnTo>
                    <a:pt x="0" y="819404"/>
                  </a:lnTo>
                  <a:lnTo>
                    <a:pt x="505" y="819404"/>
                  </a:lnTo>
                  <a:lnTo>
                    <a:pt x="48654" y="818012"/>
                  </a:lnTo>
                  <a:lnTo>
                    <a:pt x="96070" y="813890"/>
                  </a:lnTo>
                  <a:lnTo>
                    <a:pt x="142676" y="807114"/>
                  </a:lnTo>
                  <a:lnTo>
                    <a:pt x="188396" y="797760"/>
                  </a:lnTo>
                  <a:lnTo>
                    <a:pt x="233153" y="785906"/>
                  </a:lnTo>
                  <a:lnTo>
                    <a:pt x="276870" y="771629"/>
                  </a:lnTo>
                  <a:lnTo>
                    <a:pt x="319470" y="755005"/>
                  </a:lnTo>
                  <a:lnTo>
                    <a:pt x="360876" y="736111"/>
                  </a:lnTo>
                  <a:lnTo>
                    <a:pt x="401012" y="715024"/>
                  </a:lnTo>
                  <a:lnTo>
                    <a:pt x="439800" y="691821"/>
                  </a:lnTo>
                  <a:lnTo>
                    <a:pt x="477163" y="666580"/>
                  </a:lnTo>
                  <a:lnTo>
                    <a:pt x="513026" y="639376"/>
                  </a:lnTo>
                  <a:lnTo>
                    <a:pt x="547310" y="610287"/>
                  </a:lnTo>
                  <a:lnTo>
                    <a:pt x="579940" y="579389"/>
                  </a:lnTo>
                  <a:lnTo>
                    <a:pt x="610838" y="546760"/>
                  </a:lnTo>
                  <a:lnTo>
                    <a:pt x="639927" y="512477"/>
                  </a:lnTo>
                  <a:lnTo>
                    <a:pt x="667130" y="476615"/>
                  </a:lnTo>
                  <a:lnTo>
                    <a:pt x="692372" y="439253"/>
                  </a:lnTo>
                  <a:lnTo>
                    <a:pt x="715574" y="400467"/>
                  </a:lnTo>
                  <a:lnTo>
                    <a:pt x="736660" y="360334"/>
                  </a:lnTo>
                  <a:lnTo>
                    <a:pt x="755553" y="318930"/>
                  </a:lnTo>
                  <a:lnTo>
                    <a:pt x="772177" y="276333"/>
                  </a:lnTo>
                  <a:lnTo>
                    <a:pt x="786454" y="232620"/>
                  </a:lnTo>
                  <a:lnTo>
                    <a:pt x="798307" y="187868"/>
                  </a:lnTo>
                  <a:lnTo>
                    <a:pt x="807660" y="142152"/>
                  </a:lnTo>
                  <a:lnTo>
                    <a:pt x="814436" y="95551"/>
                  </a:lnTo>
                  <a:lnTo>
                    <a:pt x="818558" y="48141"/>
                  </a:lnTo>
                  <a:lnTo>
                    <a:pt x="819949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10" y="3556"/>
              <a:ext cx="820419" cy="819785"/>
            </a:xfrm>
            <a:custGeom>
              <a:avLst/>
              <a:gdLst/>
              <a:ahLst/>
              <a:cxnLst/>
              <a:rect l="l" t="t" r="r" b="b"/>
              <a:pathLst>
                <a:path w="820419" h="819785">
                  <a:moveTo>
                    <a:pt x="819949" y="0"/>
                  </a:moveTo>
                  <a:lnTo>
                    <a:pt x="818558" y="48141"/>
                  </a:lnTo>
                  <a:lnTo>
                    <a:pt x="814436" y="95551"/>
                  </a:lnTo>
                  <a:lnTo>
                    <a:pt x="807660" y="142152"/>
                  </a:lnTo>
                  <a:lnTo>
                    <a:pt x="798307" y="187868"/>
                  </a:lnTo>
                  <a:lnTo>
                    <a:pt x="786454" y="232620"/>
                  </a:lnTo>
                  <a:lnTo>
                    <a:pt x="772177" y="276333"/>
                  </a:lnTo>
                  <a:lnTo>
                    <a:pt x="755553" y="318930"/>
                  </a:lnTo>
                  <a:lnTo>
                    <a:pt x="736660" y="360334"/>
                  </a:lnTo>
                  <a:lnTo>
                    <a:pt x="715574" y="400467"/>
                  </a:lnTo>
                  <a:lnTo>
                    <a:pt x="692372" y="439253"/>
                  </a:lnTo>
                  <a:lnTo>
                    <a:pt x="667130" y="476615"/>
                  </a:lnTo>
                  <a:lnTo>
                    <a:pt x="639927" y="512477"/>
                  </a:lnTo>
                  <a:lnTo>
                    <a:pt x="610838" y="546760"/>
                  </a:lnTo>
                  <a:lnTo>
                    <a:pt x="579940" y="579389"/>
                  </a:lnTo>
                  <a:lnTo>
                    <a:pt x="547310" y="610287"/>
                  </a:lnTo>
                  <a:lnTo>
                    <a:pt x="513026" y="639376"/>
                  </a:lnTo>
                  <a:lnTo>
                    <a:pt x="477163" y="666580"/>
                  </a:lnTo>
                  <a:lnTo>
                    <a:pt x="439800" y="691821"/>
                  </a:lnTo>
                  <a:lnTo>
                    <a:pt x="401012" y="715024"/>
                  </a:lnTo>
                  <a:lnTo>
                    <a:pt x="360876" y="736111"/>
                  </a:lnTo>
                  <a:lnTo>
                    <a:pt x="319470" y="755005"/>
                  </a:lnTo>
                  <a:lnTo>
                    <a:pt x="276870" y="771629"/>
                  </a:lnTo>
                  <a:lnTo>
                    <a:pt x="233153" y="785906"/>
                  </a:lnTo>
                  <a:lnTo>
                    <a:pt x="188396" y="797760"/>
                  </a:lnTo>
                  <a:lnTo>
                    <a:pt x="142676" y="807114"/>
                  </a:lnTo>
                  <a:lnTo>
                    <a:pt x="96070" y="813890"/>
                  </a:lnTo>
                  <a:lnTo>
                    <a:pt x="48654" y="818012"/>
                  </a:lnTo>
                  <a:lnTo>
                    <a:pt x="505" y="819404"/>
                  </a:lnTo>
                  <a:lnTo>
                    <a:pt x="337" y="819404"/>
                  </a:lnTo>
                  <a:lnTo>
                    <a:pt x="168" y="819404"/>
                  </a:lnTo>
                  <a:lnTo>
                    <a:pt x="0" y="819404"/>
                  </a:lnTo>
                  <a:lnTo>
                    <a:pt x="506" y="0"/>
                  </a:lnTo>
                  <a:lnTo>
                    <a:pt x="819949" y="0"/>
                  </a:lnTo>
                  <a:close/>
                </a:path>
              </a:pathLst>
            </a:custGeom>
            <a:ln w="12699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6" y="6095"/>
              <a:ext cx="1784604" cy="178307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8821" y="21081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09" y="708461"/>
                  </a:lnTo>
                  <a:lnTo>
                    <a:pt x="20981" y="662500"/>
                  </a:lnTo>
                  <a:lnTo>
                    <a:pt x="32484" y="617462"/>
                  </a:lnTo>
                  <a:lnTo>
                    <a:pt x="46346" y="573417"/>
                  </a:lnTo>
                  <a:lnTo>
                    <a:pt x="62495" y="530438"/>
                  </a:lnTo>
                  <a:lnTo>
                    <a:pt x="80860" y="488596"/>
                  </a:lnTo>
                  <a:lnTo>
                    <a:pt x="101369" y="447964"/>
                  </a:lnTo>
                  <a:lnTo>
                    <a:pt x="123949" y="408613"/>
                  </a:lnTo>
                  <a:lnTo>
                    <a:pt x="148530" y="370615"/>
                  </a:lnTo>
                  <a:lnTo>
                    <a:pt x="175039" y="334042"/>
                  </a:lnTo>
                  <a:lnTo>
                    <a:pt x="203404" y="298966"/>
                  </a:lnTo>
                  <a:lnTo>
                    <a:pt x="233553" y="265459"/>
                  </a:lnTo>
                  <a:lnTo>
                    <a:pt x="265416" y="233593"/>
                  </a:lnTo>
                  <a:lnTo>
                    <a:pt x="298919" y="203439"/>
                  </a:lnTo>
                  <a:lnTo>
                    <a:pt x="333991" y="175070"/>
                  </a:lnTo>
                  <a:lnTo>
                    <a:pt x="370561" y="148557"/>
                  </a:lnTo>
                  <a:lnTo>
                    <a:pt x="408556" y="123973"/>
                  </a:lnTo>
                  <a:lnTo>
                    <a:pt x="447904" y="101388"/>
                  </a:lnTo>
                  <a:lnTo>
                    <a:pt x="488534" y="80876"/>
                  </a:lnTo>
                  <a:lnTo>
                    <a:pt x="530373" y="62508"/>
                  </a:lnTo>
                  <a:lnTo>
                    <a:pt x="573351" y="46355"/>
                  </a:lnTo>
                  <a:lnTo>
                    <a:pt x="617394" y="32490"/>
                  </a:lnTo>
                  <a:lnTo>
                    <a:pt x="662432" y="20985"/>
                  </a:lnTo>
                  <a:lnTo>
                    <a:pt x="708393" y="11912"/>
                  </a:lnTo>
                  <a:lnTo>
                    <a:pt x="755204" y="5342"/>
                  </a:lnTo>
                  <a:lnTo>
                    <a:pt x="802793" y="1347"/>
                  </a:lnTo>
                  <a:lnTo>
                    <a:pt x="851090" y="0"/>
                  </a:lnTo>
                  <a:lnTo>
                    <a:pt x="899386" y="1347"/>
                  </a:lnTo>
                  <a:lnTo>
                    <a:pt x="946976" y="5342"/>
                  </a:lnTo>
                  <a:lnTo>
                    <a:pt x="993786" y="11912"/>
                  </a:lnTo>
                  <a:lnTo>
                    <a:pt x="1039746" y="20985"/>
                  </a:lnTo>
                  <a:lnTo>
                    <a:pt x="1084783" y="32490"/>
                  </a:lnTo>
                  <a:lnTo>
                    <a:pt x="1128825" y="46355"/>
                  </a:lnTo>
                  <a:lnTo>
                    <a:pt x="1171801" y="62508"/>
                  </a:lnTo>
                  <a:lnTo>
                    <a:pt x="1213639" y="80876"/>
                  </a:lnTo>
                  <a:lnTo>
                    <a:pt x="1254268" y="101388"/>
                  </a:lnTo>
                  <a:lnTo>
                    <a:pt x="1293614" y="123973"/>
                  </a:lnTo>
                  <a:lnTo>
                    <a:pt x="1331607" y="148557"/>
                  </a:lnTo>
                  <a:lnTo>
                    <a:pt x="1368174" y="175070"/>
                  </a:lnTo>
                  <a:lnTo>
                    <a:pt x="1403245" y="203439"/>
                  </a:lnTo>
                  <a:lnTo>
                    <a:pt x="1436746" y="233593"/>
                  </a:lnTo>
                  <a:lnTo>
                    <a:pt x="1468606" y="265459"/>
                  </a:lnTo>
                  <a:lnTo>
                    <a:pt x="1498754" y="298966"/>
                  </a:lnTo>
                  <a:lnTo>
                    <a:pt x="1527117" y="334042"/>
                  </a:lnTo>
                  <a:lnTo>
                    <a:pt x="1553624" y="370615"/>
                  </a:lnTo>
                  <a:lnTo>
                    <a:pt x="1578203" y="408613"/>
                  </a:lnTo>
                  <a:lnTo>
                    <a:pt x="1600782" y="447964"/>
                  </a:lnTo>
                  <a:lnTo>
                    <a:pt x="1621289" y="488596"/>
                  </a:lnTo>
                  <a:lnTo>
                    <a:pt x="1639653" y="530438"/>
                  </a:lnTo>
                  <a:lnTo>
                    <a:pt x="1655801" y="573417"/>
                  </a:lnTo>
                  <a:lnTo>
                    <a:pt x="1669661" y="617462"/>
                  </a:lnTo>
                  <a:lnTo>
                    <a:pt x="1681163" y="662500"/>
                  </a:lnTo>
                  <a:lnTo>
                    <a:pt x="1690234" y="708461"/>
                  </a:lnTo>
                  <a:lnTo>
                    <a:pt x="1696802" y="755271"/>
                  </a:lnTo>
                  <a:lnTo>
                    <a:pt x="1700795" y="802859"/>
                  </a:lnTo>
                  <a:lnTo>
                    <a:pt x="1702142" y="851154"/>
                  </a:lnTo>
                  <a:lnTo>
                    <a:pt x="1700795" y="899447"/>
                  </a:lnTo>
                  <a:lnTo>
                    <a:pt x="1696802" y="947034"/>
                  </a:lnTo>
                  <a:lnTo>
                    <a:pt x="1690234" y="993843"/>
                  </a:lnTo>
                  <a:lnTo>
                    <a:pt x="1681163" y="1039800"/>
                  </a:lnTo>
                  <a:lnTo>
                    <a:pt x="1669661" y="1084835"/>
                  </a:lnTo>
                  <a:lnTo>
                    <a:pt x="1655801" y="1128876"/>
                  </a:lnTo>
                  <a:lnTo>
                    <a:pt x="1639653" y="1171850"/>
                  </a:lnTo>
                  <a:lnTo>
                    <a:pt x="1621289" y="1213687"/>
                  </a:lnTo>
                  <a:lnTo>
                    <a:pt x="1600782" y="1254314"/>
                  </a:lnTo>
                  <a:lnTo>
                    <a:pt x="1578203" y="1293659"/>
                  </a:lnTo>
                  <a:lnTo>
                    <a:pt x="1553624" y="1331651"/>
                  </a:lnTo>
                  <a:lnTo>
                    <a:pt x="1527117" y="1368218"/>
                  </a:lnTo>
                  <a:lnTo>
                    <a:pt x="1498754" y="1403287"/>
                  </a:lnTo>
                  <a:lnTo>
                    <a:pt x="1468606" y="1436788"/>
                  </a:lnTo>
                  <a:lnTo>
                    <a:pt x="1436746" y="1468647"/>
                  </a:lnTo>
                  <a:lnTo>
                    <a:pt x="1403245" y="1498795"/>
                  </a:lnTo>
                  <a:lnTo>
                    <a:pt x="1368174" y="1527157"/>
                  </a:lnTo>
                  <a:lnTo>
                    <a:pt x="1331607" y="1553664"/>
                  </a:lnTo>
                  <a:lnTo>
                    <a:pt x="1293614" y="1578242"/>
                  </a:lnTo>
                  <a:lnTo>
                    <a:pt x="1254268" y="1600821"/>
                  </a:lnTo>
                  <a:lnTo>
                    <a:pt x="1213639" y="1621328"/>
                  </a:lnTo>
                  <a:lnTo>
                    <a:pt x="1171801" y="1639691"/>
                  </a:lnTo>
                  <a:lnTo>
                    <a:pt x="1128825" y="1655839"/>
                  </a:lnTo>
                  <a:lnTo>
                    <a:pt x="1084783" y="1669700"/>
                  </a:lnTo>
                  <a:lnTo>
                    <a:pt x="1039746" y="1681201"/>
                  </a:lnTo>
                  <a:lnTo>
                    <a:pt x="993786" y="1690272"/>
                  </a:lnTo>
                  <a:lnTo>
                    <a:pt x="946976" y="1696840"/>
                  </a:lnTo>
                  <a:lnTo>
                    <a:pt x="899386" y="1700833"/>
                  </a:lnTo>
                  <a:lnTo>
                    <a:pt x="851090" y="1702181"/>
                  </a:lnTo>
                  <a:lnTo>
                    <a:pt x="802793" y="1700833"/>
                  </a:lnTo>
                  <a:lnTo>
                    <a:pt x="755204" y="1696840"/>
                  </a:lnTo>
                  <a:lnTo>
                    <a:pt x="708393" y="1690272"/>
                  </a:lnTo>
                  <a:lnTo>
                    <a:pt x="662432" y="1681201"/>
                  </a:lnTo>
                  <a:lnTo>
                    <a:pt x="617394" y="1669700"/>
                  </a:lnTo>
                  <a:lnTo>
                    <a:pt x="573351" y="1655839"/>
                  </a:lnTo>
                  <a:lnTo>
                    <a:pt x="530373" y="1639691"/>
                  </a:lnTo>
                  <a:lnTo>
                    <a:pt x="488534" y="1621328"/>
                  </a:lnTo>
                  <a:lnTo>
                    <a:pt x="447904" y="1600821"/>
                  </a:lnTo>
                  <a:lnTo>
                    <a:pt x="408556" y="1578242"/>
                  </a:lnTo>
                  <a:lnTo>
                    <a:pt x="370561" y="1553664"/>
                  </a:lnTo>
                  <a:lnTo>
                    <a:pt x="333991" y="1527157"/>
                  </a:lnTo>
                  <a:lnTo>
                    <a:pt x="298919" y="1498795"/>
                  </a:lnTo>
                  <a:lnTo>
                    <a:pt x="265416" y="1468647"/>
                  </a:lnTo>
                  <a:lnTo>
                    <a:pt x="233553" y="1436788"/>
                  </a:lnTo>
                  <a:lnTo>
                    <a:pt x="203404" y="1403287"/>
                  </a:lnTo>
                  <a:lnTo>
                    <a:pt x="175039" y="1368218"/>
                  </a:lnTo>
                  <a:lnTo>
                    <a:pt x="148530" y="1331651"/>
                  </a:lnTo>
                  <a:lnTo>
                    <a:pt x="123949" y="1293659"/>
                  </a:lnTo>
                  <a:lnTo>
                    <a:pt x="101369" y="1254314"/>
                  </a:lnTo>
                  <a:lnTo>
                    <a:pt x="80860" y="1213687"/>
                  </a:lnTo>
                  <a:lnTo>
                    <a:pt x="62495" y="1171850"/>
                  </a:lnTo>
                  <a:lnTo>
                    <a:pt x="46346" y="1128876"/>
                  </a:lnTo>
                  <a:lnTo>
                    <a:pt x="32484" y="1084835"/>
                  </a:lnTo>
                  <a:lnTo>
                    <a:pt x="20981" y="1039800"/>
                  </a:lnTo>
                  <a:lnTo>
                    <a:pt x="11909" y="993843"/>
                  </a:lnTo>
                  <a:lnTo>
                    <a:pt x="5341" y="947034"/>
                  </a:lnTo>
                  <a:lnTo>
                    <a:pt x="1347" y="899447"/>
                  </a:lnTo>
                  <a:lnTo>
                    <a:pt x="0" y="851154"/>
                  </a:lnTo>
                  <a:close/>
                </a:path>
              </a:pathLst>
            </a:custGeom>
            <a:ln w="27305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9164" y="1043939"/>
              <a:ext cx="1159764" cy="115366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318" y="1050633"/>
              <a:ext cx="1116813" cy="111153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7318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7" y="204634"/>
                  </a:moveTo>
                  <a:lnTo>
                    <a:pt x="149786" y="168741"/>
                  </a:lnTo>
                  <a:lnTo>
                    <a:pt x="183516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6" y="40547"/>
                  </a:lnTo>
                  <a:lnTo>
                    <a:pt x="380539" y="25331"/>
                  </a:lnTo>
                  <a:lnTo>
                    <a:pt x="423971" y="13644"/>
                  </a:lnTo>
                  <a:lnTo>
                    <a:pt x="468197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8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8" y="50083"/>
                  </a:lnTo>
                  <a:lnTo>
                    <a:pt x="822331" y="71238"/>
                  </a:lnTo>
                  <a:lnTo>
                    <a:pt x="863109" y="96162"/>
                  </a:lnTo>
                  <a:lnTo>
                    <a:pt x="902328" y="124878"/>
                  </a:lnTo>
                  <a:lnTo>
                    <a:pt x="939023" y="156757"/>
                  </a:lnTo>
                  <a:lnTo>
                    <a:pt x="972366" y="190998"/>
                  </a:lnTo>
                  <a:lnTo>
                    <a:pt x="1002326" y="227366"/>
                  </a:lnTo>
                  <a:lnTo>
                    <a:pt x="1028875" y="265625"/>
                  </a:lnTo>
                  <a:lnTo>
                    <a:pt x="1051985" y="305541"/>
                  </a:lnTo>
                  <a:lnTo>
                    <a:pt x="1071627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5" y="611617"/>
                  </a:lnTo>
                  <a:lnTo>
                    <a:pt x="1109608" y="656333"/>
                  </a:lnTo>
                  <a:lnTo>
                    <a:pt x="1100474" y="700593"/>
                  </a:lnTo>
                  <a:lnTo>
                    <a:pt x="1087614" y="744160"/>
                  </a:lnTo>
                  <a:lnTo>
                    <a:pt x="1070999" y="786801"/>
                  </a:lnTo>
                  <a:lnTo>
                    <a:pt x="1050601" y="828281"/>
                  </a:lnTo>
                  <a:lnTo>
                    <a:pt x="1026391" y="868365"/>
                  </a:lnTo>
                  <a:lnTo>
                    <a:pt x="998340" y="906817"/>
                  </a:lnTo>
                  <a:lnTo>
                    <a:pt x="967050" y="942711"/>
                  </a:lnTo>
                  <a:lnTo>
                    <a:pt x="933321" y="975221"/>
                  </a:lnTo>
                  <a:lnTo>
                    <a:pt x="897386" y="1004323"/>
                  </a:lnTo>
                  <a:lnTo>
                    <a:pt x="859481" y="1029991"/>
                  </a:lnTo>
                  <a:lnTo>
                    <a:pt x="819842" y="1052203"/>
                  </a:lnTo>
                  <a:lnTo>
                    <a:pt x="778703" y="1070934"/>
                  </a:lnTo>
                  <a:lnTo>
                    <a:pt x="736301" y="1086160"/>
                  </a:lnTo>
                  <a:lnTo>
                    <a:pt x="692869" y="1097856"/>
                  </a:lnTo>
                  <a:lnTo>
                    <a:pt x="648644" y="1105999"/>
                  </a:lnTo>
                  <a:lnTo>
                    <a:pt x="603861" y="1110565"/>
                  </a:lnTo>
                  <a:lnTo>
                    <a:pt x="558755" y="1111530"/>
                  </a:lnTo>
                  <a:lnTo>
                    <a:pt x="513561" y="1108869"/>
                  </a:lnTo>
                  <a:lnTo>
                    <a:pt x="468514" y="1102558"/>
                  </a:lnTo>
                  <a:lnTo>
                    <a:pt x="423851" y="1092574"/>
                  </a:lnTo>
                  <a:lnTo>
                    <a:pt x="379805" y="1078891"/>
                  </a:lnTo>
                  <a:lnTo>
                    <a:pt x="336613" y="1061487"/>
                  </a:lnTo>
                  <a:lnTo>
                    <a:pt x="294509" y="1040336"/>
                  </a:lnTo>
                  <a:lnTo>
                    <a:pt x="253729" y="1015415"/>
                  </a:lnTo>
                  <a:lnTo>
                    <a:pt x="214509" y="986700"/>
                  </a:lnTo>
                  <a:lnTo>
                    <a:pt x="177813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3" y="806035"/>
                  </a:lnTo>
                  <a:lnTo>
                    <a:pt x="45198" y="764695"/>
                  </a:lnTo>
                  <a:lnTo>
                    <a:pt x="29050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1" y="367355"/>
                  </a:lnTo>
                  <a:lnTo>
                    <a:pt x="45819" y="324701"/>
                  </a:lnTo>
                  <a:lnTo>
                    <a:pt x="66221" y="283206"/>
                  </a:lnTo>
                  <a:lnTo>
                    <a:pt x="90438" y="243105"/>
                  </a:lnTo>
                  <a:lnTo>
                    <a:pt x="118497" y="204634"/>
                  </a:lnTo>
                  <a:close/>
                </a:path>
                <a:path w="1116965" h="1111885">
                  <a:moveTo>
                    <a:pt x="220478" y="286041"/>
                  </a:moveTo>
                  <a:lnTo>
                    <a:pt x="193857" y="323455"/>
                  </a:lnTo>
                  <a:lnTo>
                    <a:pt x="171956" y="362810"/>
                  </a:lnTo>
                  <a:lnTo>
                    <a:pt x="154731" y="403741"/>
                  </a:lnTo>
                  <a:lnTo>
                    <a:pt x="142134" y="445881"/>
                  </a:lnTo>
                  <a:lnTo>
                    <a:pt x="134120" y="488865"/>
                  </a:lnTo>
                  <a:lnTo>
                    <a:pt x="130642" y="532328"/>
                  </a:lnTo>
                  <a:lnTo>
                    <a:pt x="131656" y="575903"/>
                  </a:lnTo>
                  <a:lnTo>
                    <a:pt x="137113" y="619227"/>
                  </a:lnTo>
                  <a:lnTo>
                    <a:pt x="146970" y="661933"/>
                  </a:lnTo>
                  <a:lnTo>
                    <a:pt x="161179" y="703655"/>
                  </a:lnTo>
                  <a:lnTo>
                    <a:pt x="179695" y="744028"/>
                  </a:lnTo>
                  <a:lnTo>
                    <a:pt x="202471" y="782686"/>
                  </a:lnTo>
                  <a:lnTo>
                    <a:pt x="229462" y="819265"/>
                  </a:lnTo>
                  <a:lnTo>
                    <a:pt x="260621" y="853397"/>
                  </a:lnTo>
                  <a:lnTo>
                    <a:pt x="295903" y="884719"/>
                  </a:lnTo>
                  <a:lnTo>
                    <a:pt x="334266" y="912179"/>
                  </a:lnTo>
                  <a:lnTo>
                    <a:pt x="374454" y="934995"/>
                  </a:lnTo>
                  <a:lnTo>
                    <a:pt x="416101" y="953204"/>
                  </a:lnTo>
                  <a:lnTo>
                    <a:pt x="458842" y="966841"/>
                  </a:lnTo>
                  <a:lnTo>
                    <a:pt x="502309" y="975943"/>
                  </a:lnTo>
                  <a:lnTo>
                    <a:pt x="546136" y="980546"/>
                  </a:lnTo>
                  <a:lnTo>
                    <a:pt x="589958" y="980687"/>
                  </a:lnTo>
                  <a:lnTo>
                    <a:pt x="633407" y="976403"/>
                  </a:lnTo>
                  <a:lnTo>
                    <a:pt x="676118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9" y="889862"/>
                  </a:lnTo>
                  <a:lnTo>
                    <a:pt x="865772" y="859785"/>
                  </a:lnTo>
                  <a:lnTo>
                    <a:pt x="896359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2" y="707789"/>
                  </a:lnTo>
                  <a:lnTo>
                    <a:pt x="974710" y="665643"/>
                  </a:lnTo>
                  <a:lnTo>
                    <a:pt x="982725" y="622657"/>
                  </a:lnTo>
                  <a:lnTo>
                    <a:pt x="986204" y="579196"/>
                  </a:lnTo>
                  <a:lnTo>
                    <a:pt x="985192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70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1" y="176583"/>
                  </a:lnTo>
                  <a:lnTo>
                    <a:pt x="700742" y="158375"/>
                  </a:lnTo>
                  <a:lnTo>
                    <a:pt x="658000" y="144737"/>
                  </a:lnTo>
                  <a:lnTo>
                    <a:pt x="614531" y="135635"/>
                  </a:lnTo>
                  <a:lnTo>
                    <a:pt x="570703" y="131032"/>
                  </a:lnTo>
                  <a:lnTo>
                    <a:pt x="526880" y="130891"/>
                  </a:lnTo>
                  <a:lnTo>
                    <a:pt x="483431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9" y="174222"/>
                  </a:lnTo>
                  <a:lnTo>
                    <a:pt x="320681" y="195847"/>
                  </a:lnTo>
                  <a:lnTo>
                    <a:pt x="284588" y="221716"/>
                  </a:lnTo>
                  <a:lnTo>
                    <a:pt x="251064" y="251793"/>
                  </a:lnTo>
                  <a:lnTo>
                    <a:pt x="220478" y="286041"/>
                  </a:lnTo>
                  <a:close/>
                </a:path>
              </a:pathLst>
            </a:custGeom>
            <a:ln w="12700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2875" y="0"/>
              <a:ext cx="8131175" cy="6858000"/>
            </a:xfrm>
            <a:custGeom>
              <a:avLst/>
              <a:gdLst/>
              <a:ahLst/>
              <a:cxnLst/>
              <a:rect l="l" t="t" r="r" b="b"/>
              <a:pathLst>
                <a:path w="8131175" h="6858000">
                  <a:moveTo>
                    <a:pt x="8131175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1175" y="6858000"/>
                  </a:lnTo>
                  <a:lnTo>
                    <a:pt x="81311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5" y="0"/>
              <a:ext cx="155447" cy="6857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4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935736" y="0"/>
            <a:ext cx="8208645" cy="6858000"/>
            <a:chOff x="935736" y="0"/>
            <a:chExt cx="8208645" cy="6858000"/>
          </a:xfrm>
        </p:grpSpPr>
        <p:sp>
          <p:nvSpPr>
            <p:cNvPr id="15" name="object 15"/>
            <p:cNvSpPr/>
            <p:nvPr/>
          </p:nvSpPr>
          <p:spPr>
            <a:xfrm>
              <a:off x="1014984" y="0"/>
              <a:ext cx="8129270" cy="6858000"/>
            </a:xfrm>
            <a:custGeom>
              <a:avLst/>
              <a:gdLst/>
              <a:ahLst/>
              <a:cxnLst/>
              <a:rect l="l" t="t" r="r" b="b"/>
              <a:pathLst>
                <a:path w="8129270" h="6858000">
                  <a:moveTo>
                    <a:pt x="812901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29016" y="6858000"/>
                  </a:lnTo>
                  <a:lnTo>
                    <a:pt x="81290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6" y="0"/>
              <a:ext cx="155447" cy="685799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014984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09800" y="914400"/>
              <a:ext cx="5486400" cy="5486400"/>
            </a:xfrm>
            <a:prstGeom prst="rect">
              <a:avLst/>
            </a:prstGeom>
          </p:spPr>
        </p:pic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2898394" y="157987"/>
            <a:ext cx="39541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4F271C"/>
                </a:solidFill>
              </a:rPr>
              <a:t>Daniel</a:t>
            </a:r>
            <a:r>
              <a:rPr sz="2800" spc="-40" dirty="0">
                <a:solidFill>
                  <a:srgbClr val="4F271C"/>
                </a:solidFill>
              </a:rPr>
              <a:t> </a:t>
            </a:r>
            <a:r>
              <a:rPr sz="2800" spc="-5" dirty="0">
                <a:solidFill>
                  <a:srgbClr val="4F271C"/>
                </a:solidFill>
              </a:rPr>
              <a:t>Jacob</a:t>
            </a:r>
            <a:r>
              <a:rPr sz="2800" spc="-15" dirty="0">
                <a:solidFill>
                  <a:srgbClr val="4F271C"/>
                </a:solidFill>
              </a:rPr>
              <a:t> </a:t>
            </a:r>
            <a:r>
              <a:rPr sz="2800" spc="-10" dirty="0">
                <a:solidFill>
                  <a:srgbClr val="4F271C"/>
                </a:solidFill>
              </a:rPr>
              <a:t>Radcliffe</a:t>
            </a:r>
            <a:endParaRPr sz="2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332</Words>
  <Application>Microsoft Office PowerPoint</Application>
  <PresentationFormat>On-screen Show (4:3)</PresentationFormat>
  <Paragraphs>81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Descriptive Text (II)</vt:lpstr>
      <vt:lpstr>What is Descriptive text?</vt:lpstr>
      <vt:lpstr>The Generic Structure of  Descriptive Text</vt:lpstr>
      <vt:lpstr>Grammatical feature</vt:lpstr>
      <vt:lpstr>Describing person!</vt:lpstr>
      <vt:lpstr>THE KINDS OF FACE</vt:lpstr>
      <vt:lpstr>THE KINDS OF EYES</vt:lpstr>
      <vt:lpstr>THE KINDS OF NOSE</vt:lpstr>
      <vt:lpstr>Daniel Jacob Radcliffe</vt:lpstr>
      <vt:lpstr>PowerPoint Presentation</vt:lpstr>
      <vt:lpstr>Daniel Jacob Radcliffe</vt:lpstr>
      <vt:lpstr>To describe a person’s physical appearance, you can  use the following words</vt:lpstr>
      <vt:lpstr>Complete the column below based on the text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Descriptive Text (II)</dc:title>
  <cp:lastModifiedBy>AnnAArmyOffice</cp:lastModifiedBy>
  <cp:revision>3</cp:revision>
  <dcterms:created xsi:type="dcterms:W3CDTF">2021-08-07T07:56:24Z</dcterms:created>
  <dcterms:modified xsi:type="dcterms:W3CDTF">2021-08-07T08:10:12Z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2013-01-04T00:00:00Z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2021-08-07T00:00:00Z</vt:filetime>
  </property>
</Properties>
</file>