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58" r:id="rId6"/>
    <p:sldId id="259" r:id="rId7"/>
    <p:sldId id="260" r:id="rId8"/>
    <p:sldId id="283" r:id="rId9"/>
    <p:sldId id="284" r:id="rId10"/>
    <p:sldId id="286" r:id="rId11"/>
    <p:sldId id="287" r:id="rId12"/>
    <p:sldId id="285" r:id="rId13"/>
    <p:sldId id="262" r:id="rId14"/>
    <p:sldId id="27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4"/>
    <a:srgbClr val="225B5F"/>
    <a:srgbClr val="E6E6E6"/>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82" y="-90"/>
      </p:cViewPr>
      <p:guideLst>
        <p:guide orient="horz" pos="2160"/>
        <p:guide orient="horz" pos="311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E4FC509-A25D-4AC1-956B-244FAC61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1EDCBDF-04F2-4646-A118-9A2CBABEDF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3C146-E2BA-41EA-8AE9-0C67692768F2}" type="datetimeFigureOut">
              <a:rPr lang="en-US" smtClean="0"/>
              <a:pPr/>
              <a:t>7/31/2021</a:t>
            </a:fld>
            <a:endParaRPr lang="en-US" dirty="0"/>
          </a:p>
        </p:txBody>
      </p:sp>
      <p:sp>
        <p:nvSpPr>
          <p:cNvPr id="4" name="Footer Placeholder 3">
            <a:extLst>
              <a:ext uri="{FF2B5EF4-FFF2-40B4-BE49-F238E27FC236}">
                <a16:creationId xmlns:a16="http://schemas.microsoft.com/office/drawing/2014/main" xmlns="" id="{95BD4EF4-9023-4CAF-937E-F78CF009D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C0300887-CA61-4CEF-BD28-E51D6F957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00C303-0EDA-42E1-9745-6C6A39A7B5C4}" type="slidenum">
              <a:rPr lang="en-US" smtClean="0"/>
              <a:pPr/>
              <a:t>‹#›</a:t>
            </a:fld>
            <a:endParaRPr lang="en-US"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3EB6-8099-4744-9273-C8C1DD61A2EA}" type="datetimeFigureOut">
              <a:rPr lang="en-US" noProof="0" smtClean="0"/>
              <a:pPr/>
              <a:t>7/31/2021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40A10-6036-4879-816D-55C01FC94846}" type="slidenum">
              <a:rPr lang="en-US" noProof="0" smtClean="0"/>
              <a:pPr/>
              <a:t>‹#›</a:t>
            </a:fld>
            <a:endParaRPr lang="en-US" noProof="0"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xmlns=""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xmlns=""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D7BCC5D-6F2C-472F-BD4C-4096793DFC2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Rectangle 6">
            <a:extLst>
              <a:ext uri="{FF2B5EF4-FFF2-40B4-BE49-F238E27FC236}">
                <a16:creationId xmlns:a16="http://schemas.microsoft.com/office/drawing/2014/main" xmlns=""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xmlns=""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0" name="Picture Placeholder 9">
            <a:extLst>
              <a:ext uri="{FF2B5EF4-FFF2-40B4-BE49-F238E27FC236}">
                <a16:creationId xmlns:a16="http://schemas.microsoft.com/office/drawing/2014/main" xmlns=""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xmlns=""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xmlns=""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xmlns=""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xmlns=""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42463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smtClean="0"/>
              <a:t>Click to edit Master title style</a:t>
            </a:r>
            <a:endParaRPr lang="en-US" noProof="0"/>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xmlns=""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xmlns=""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xmlns=""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4041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xmlns=""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xmlns=""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xmlns=""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xmlns=""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xmlns=""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xmlns=""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xmlns=""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xmlns=""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xmlns=""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xmlns=""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xmlns=""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394292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xmlns=""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xmlns=""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77808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xmlns=""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xmlns=""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xmlns=""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xmlns=""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xmlns=""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xmlns=""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xmlns=""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xmlns=""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xmlns=""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xmlns=""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33" name="Text Placeholder 7">
            <a:extLst>
              <a:ext uri="{FF2B5EF4-FFF2-40B4-BE49-F238E27FC236}">
                <a16:creationId xmlns:a16="http://schemas.microsoft.com/office/drawing/2014/main" xmlns=""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xmlns=""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xmlns=""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xmlns=""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xmlns=""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xmlns=""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xmlns=""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xmlns=""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xmlns=""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xmlns=""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xmlns=""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xmlns=""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xmlns=""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xmlns=""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xmlns=""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xmlns=""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xmlns=""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xmlns=""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xmlns=""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30782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xmlns=""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xmlns=""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2" name="Content Placeholder 2">
            <a:extLst>
              <a:ext uri="{FF2B5EF4-FFF2-40B4-BE49-F238E27FC236}">
                <a16:creationId xmlns:a16="http://schemas.microsoft.com/office/drawing/2014/main" xmlns=""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77891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xmlns=""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xmlns=""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xmlns=""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xmlns=""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xmlns=""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xmlns=""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xmlns=""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xmlns=""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xmlns=""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xmlns=""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xmlns=""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xmlns=""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362753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xmlns=""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smtClean="0"/>
              <a:t>Click icon to add table</a:t>
            </a:r>
            <a:endParaRPr lang="en-US" noProof="0" dirty="0"/>
          </a:p>
        </p:txBody>
      </p:sp>
    </p:spTree>
    <p:extLst>
      <p:ext uri="{BB962C8B-B14F-4D97-AF65-F5344CB8AC3E}">
        <p14:creationId xmlns:p14="http://schemas.microsoft.com/office/powerpoint/2010/main" val="318392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xmlns=""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xmlns=""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xmlns=""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9" name="Picture Placeholder 8">
            <a:extLst>
              <a:ext uri="{FF2B5EF4-FFF2-40B4-BE49-F238E27FC236}">
                <a16:creationId xmlns:a16="http://schemas.microsoft.com/office/drawing/2014/main" xmlns=""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Picture Placeholder 8">
            <a:extLst>
              <a:ext uri="{FF2B5EF4-FFF2-40B4-BE49-F238E27FC236}">
                <a16:creationId xmlns:a16="http://schemas.microsoft.com/office/drawing/2014/main" xmlns=""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6" name="Picture Placeholder 8">
            <a:extLst>
              <a:ext uri="{FF2B5EF4-FFF2-40B4-BE49-F238E27FC236}">
                <a16:creationId xmlns:a16="http://schemas.microsoft.com/office/drawing/2014/main" xmlns=""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7" name="Text Placeholder 2">
            <a:extLst>
              <a:ext uri="{FF2B5EF4-FFF2-40B4-BE49-F238E27FC236}">
                <a16:creationId xmlns:a16="http://schemas.microsoft.com/office/drawing/2014/main" xmlns=""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xmlns=""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1" name="Text Placeholder 2">
            <a:extLst>
              <a:ext uri="{FF2B5EF4-FFF2-40B4-BE49-F238E27FC236}">
                <a16:creationId xmlns:a16="http://schemas.microsoft.com/office/drawing/2014/main" xmlns=""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2" name="Text Placeholder 2">
            <a:extLst>
              <a:ext uri="{FF2B5EF4-FFF2-40B4-BE49-F238E27FC236}">
                <a16:creationId xmlns:a16="http://schemas.microsoft.com/office/drawing/2014/main" xmlns=""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9" name="Text Placeholder 2">
            <a:extLst>
              <a:ext uri="{FF2B5EF4-FFF2-40B4-BE49-F238E27FC236}">
                <a16:creationId xmlns:a16="http://schemas.microsoft.com/office/drawing/2014/main" xmlns=""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32" name="Straight Connector 31">
            <a:extLst>
              <a:ext uri="{FF2B5EF4-FFF2-40B4-BE49-F238E27FC236}">
                <a16:creationId xmlns:a16="http://schemas.microsoft.com/office/drawing/2014/main" xmlns=""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smtClean="0"/>
              <a:t>Click to edit Master title style</a:t>
            </a:r>
            <a:endParaRPr lang="en-US" noProof="0"/>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3" name="Picture Placeholder 2">
            <a:extLst>
              <a:ext uri="{FF2B5EF4-FFF2-40B4-BE49-F238E27FC236}">
                <a16:creationId xmlns:a16="http://schemas.microsoft.com/office/drawing/2014/main" xmlns=""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23" name="Straight Connector 22">
            <a:extLst>
              <a:ext uri="{FF2B5EF4-FFF2-40B4-BE49-F238E27FC236}">
                <a16:creationId xmlns:a16="http://schemas.microsoft.com/office/drawing/2014/main" xmlns=""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xmlns=""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1" name="Text Placeholder 2">
            <a:extLst>
              <a:ext uri="{FF2B5EF4-FFF2-40B4-BE49-F238E27FC236}">
                <a16:creationId xmlns:a16="http://schemas.microsoft.com/office/drawing/2014/main" xmlns=""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2" name="Picture Placeholder 2">
            <a:extLst>
              <a:ext uri="{FF2B5EF4-FFF2-40B4-BE49-F238E27FC236}">
                <a16:creationId xmlns:a16="http://schemas.microsoft.com/office/drawing/2014/main" xmlns=""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43" name="Straight Connector 42">
            <a:extLst>
              <a:ext uri="{FF2B5EF4-FFF2-40B4-BE49-F238E27FC236}">
                <a16:creationId xmlns:a16="http://schemas.microsoft.com/office/drawing/2014/main" xmlns=""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xmlns=""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xmlns=""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7" name="Text Placeholder 2">
            <a:extLst>
              <a:ext uri="{FF2B5EF4-FFF2-40B4-BE49-F238E27FC236}">
                <a16:creationId xmlns:a16="http://schemas.microsoft.com/office/drawing/2014/main" xmlns=""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xmlns=""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0" name="Text Placeholder 2">
            <a:extLst>
              <a:ext uri="{FF2B5EF4-FFF2-40B4-BE49-F238E27FC236}">
                <a16:creationId xmlns:a16="http://schemas.microsoft.com/office/drawing/2014/main" xmlns=""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1" name="Text Placeholder 2">
            <a:extLst>
              <a:ext uri="{FF2B5EF4-FFF2-40B4-BE49-F238E27FC236}">
                <a16:creationId xmlns:a16="http://schemas.microsoft.com/office/drawing/2014/main" xmlns=""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3" name="Text Placeholder 2">
            <a:extLst>
              <a:ext uri="{FF2B5EF4-FFF2-40B4-BE49-F238E27FC236}">
                <a16:creationId xmlns:a16="http://schemas.microsoft.com/office/drawing/2014/main" xmlns=""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4" name="Text Placeholder 2">
            <a:extLst>
              <a:ext uri="{FF2B5EF4-FFF2-40B4-BE49-F238E27FC236}">
                <a16:creationId xmlns:a16="http://schemas.microsoft.com/office/drawing/2014/main" xmlns=""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56" name="Straight Connector 55">
            <a:extLst>
              <a:ext uri="{FF2B5EF4-FFF2-40B4-BE49-F238E27FC236}">
                <a16:creationId xmlns:a16="http://schemas.microsoft.com/office/drawing/2014/main" xmlns=""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xmlns=""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5" name="Picture Placeholder 2">
            <a:extLst>
              <a:ext uri="{FF2B5EF4-FFF2-40B4-BE49-F238E27FC236}">
                <a16:creationId xmlns:a16="http://schemas.microsoft.com/office/drawing/2014/main" xmlns=""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6" name="Picture Placeholder 2">
            <a:extLst>
              <a:ext uri="{FF2B5EF4-FFF2-40B4-BE49-F238E27FC236}">
                <a16:creationId xmlns:a16="http://schemas.microsoft.com/office/drawing/2014/main" xmlns=""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2" name="Picture Placeholder 2">
            <a:extLst>
              <a:ext uri="{FF2B5EF4-FFF2-40B4-BE49-F238E27FC236}">
                <a16:creationId xmlns:a16="http://schemas.microsoft.com/office/drawing/2014/main" xmlns=""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1744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
        <p:nvSpPr>
          <p:cNvPr id="7" name="Rectangle 6">
            <a:extLst>
              <a:ext uri="{FF2B5EF4-FFF2-40B4-BE49-F238E27FC236}">
                <a16:creationId xmlns:a16="http://schemas.microsoft.com/office/drawing/2014/main" xmlns=""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xmlns=""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13A749CC-EB55-4FEF-AA4C-9A9C6E2AA9C0}"/>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grpSp>
        <p:nvGrpSpPr>
          <p:cNvPr id="9" name="Group 8">
            <a:extLst>
              <a:ext uri="{FF2B5EF4-FFF2-40B4-BE49-F238E27FC236}">
                <a16:creationId xmlns:a16="http://schemas.microsoft.com/office/drawing/2014/main" xmlns=""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xmlns=""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xmlns=""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xmlns=""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xmlns=""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xmlns=""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xmlns=""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8" name="Picture Placeholder 9">
            <a:extLst>
              <a:ext uri="{FF2B5EF4-FFF2-40B4-BE49-F238E27FC236}">
                <a16:creationId xmlns:a16="http://schemas.microsoft.com/office/drawing/2014/main" xmlns=""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907692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xmlns=""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xmlns=""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xmlns=""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xmlns=""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xmlns=""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xmlns=""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xmlns=""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xmlns=""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xmlns=""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xmlns=""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xmlns=""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xmlns=""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xmlns=""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xmlns=""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xmlns=""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xmlns=""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xmlns=""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xmlns=""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xmlns=""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smtClean="0"/>
              <a:t>Click icon to add chart</a:t>
            </a:r>
            <a:endParaRPr lang="en-US" noProof="0" dirty="0"/>
          </a:p>
        </p:txBody>
      </p:sp>
      <p:sp>
        <p:nvSpPr>
          <p:cNvPr id="35" name="Oval 34">
            <a:extLst>
              <a:ext uri="{FF2B5EF4-FFF2-40B4-BE49-F238E27FC236}">
                <a16:creationId xmlns:a16="http://schemas.microsoft.com/office/drawing/2014/main" xmlns=""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xmlns=""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xmlns=""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xmlns=""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128697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xmlns=""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noProof="0" smtClean="0"/>
              <a:t>Click icon to add picture</a:t>
            </a: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sp>
        <p:nvSpPr>
          <p:cNvPr id="21" name="Title 1">
            <a:extLst>
              <a:ext uri="{FF2B5EF4-FFF2-40B4-BE49-F238E27FC236}">
                <a16:creationId xmlns:a16="http://schemas.microsoft.com/office/drawing/2014/main" xmlns=""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noProof="0"/>
              <a:t>THANK YOU!</a:t>
            </a:r>
          </a:p>
        </p:txBody>
      </p:sp>
      <p:sp>
        <p:nvSpPr>
          <p:cNvPr id="22" name="Text Placeholder 3">
            <a:extLst>
              <a:ext uri="{FF2B5EF4-FFF2-40B4-BE49-F238E27FC236}">
                <a16:creationId xmlns:a16="http://schemas.microsoft.com/office/drawing/2014/main" xmlns=""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August Bergqvist</a:t>
            </a:r>
          </a:p>
        </p:txBody>
      </p:sp>
      <p:sp>
        <p:nvSpPr>
          <p:cNvPr id="23" name="Text Placeholder 3">
            <a:extLst>
              <a:ext uri="{FF2B5EF4-FFF2-40B4-BE49-F238E27FC236}">
                <a16:creationId xmlns:a16="http://schemas.microsoft.com/office/drawing/2014/main" xmlns=""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24" name="Text Placeholder 3">
            <a:extLst>
              <a:ext uri="{FF2B5EF4-FFF2-40B4-BE49-F238E27FC236}">
                <a16:creationId xmlns:a16="http://schemas.microsoft.com/office/drawing/2014/main" xmlns=""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+7 888 999-000-11</a:t>
            </a:r>
          </a:p>
        </p:txBody>
      </p:sp>
      <p:sp>
        <p:nvSpPr>
          <p:cNvPr id="25" name="Text Placeholder 3">
            <a:extLst>
              <a:ext uri="{FF2B5EF4-FFF2-40B4-BE49-F238E27FC236}">
                <a16:creationId xmlns:a16="http://schemas.microsoft.com/office/drawing/2014/main" xmlns=""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26" name="Text Placeholder 3">
            <a:extLst>
              <a:ext uri="{FF2B5EF4-FFF2-40B4-BE49-F238E27FC236}">
                <a16:creationId xmlns:a16="http://schemas.microsoft.com/office/drawing/2014/main" xmlns=""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Bergqvist@vanarsdelltd.com</a:t>
            </a:r>
          </a:p>
        </p:txBody>
      </p:sp>
      <p:sp>
        <p:nvSpPr>
          <p:cNvPr id="27" name="Text Placeholder 3">
            <a:extLst>
              <a:ext uri="{FF2B5EF4-FFF2-40B4-BE49-F238E27FC236}">
                <a16:creationId xmlns:a16="http://schemas.microsoft.com/office/drawing/2014/main" xmlns=""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noProof="0"/>
              <a:t>Website:</a:t>
            </a:r>
          </a:p>
        </p:txBody>
      </p:sp>
      <p:sp>
        <p:nvSpPr>
          <p:cNvPr id="28" name="Text Placeholder 3">
            <a:extLst>
              <a:ext uri="{FF2B5EF4-FFF2-40B4-BE49-F238E27FC236}">
                <a16:creationId xmlns:a16="http://schemas.microsoft.com/office/drawing/2014/main" xmlns=""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www.vanarsdelltd.com</a:t>
            </a:r>
          </a:p>
        </p:txBody>
      </p:sp>
      <p:grpSp>
        <p:nvGrpSpPr>
          <p:cNvPr id="4" name="Group 3">
            <a:extLst>
              <a:ext uri="{FF2B5EF4-FFF2-40B4-BE49-F238E27FC236}">
                <a16:creationId xmlns:a16="http://schemas.microsoft.com/office/drawing/2014/main" xmlns=""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9" name="Oval 28">
              <a:extLst>
                <a:ext uri="{FF2B5EF4-FFF2-40B4-BE49-F238E27FC236}">
                  <a16:creationId xmlns:a16="http://schemas.microsoft.com/office/drawing/2014/main" xmlns=""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2" name="Group 31">
            <a:extLst>
              <a:ext uri="{FF2B5EF4-FFF2-40B4-BE49-F238E27FC236}">
                <a16:creationId xmlns:a16="http://schemas.microsoft.com/office/drawing/2014/main" xmlns=""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xmlns=""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xmlns=""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4" name="Oval 33">
              <a:extLst>
                <a:ext uri="{FF2B5EF4-FFF2-40B4-BE49-F238E27FC236}">
                  <a16:creationId xmlns:a16="http://schemas.microsoft.com/office/drawing/2014/main" xmlns=""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78839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xmlns=""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xmlns=""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xmlns=""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xmlns=""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xmlns=""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xmlns=""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43" name="Straight Connector 42">
            <a:extLst>
              <a:ext uri="{FF2B5EF4-FFF2-40B4-BE49-F238E27FC236}">
                <a16:creationId xmlns:a16="http://schemas.microsoft.com/office/drawing/2014/main" xmlns=""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xmlns=""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smtClean="0"/>
              <a:t>Click to edit Master text styles</a:t>
            </a:r>
          </a:p>
        </p:txBody>
      </p:sp>
      <p:sp>
        <p:nvSpPr>
          <p:cNvPr id="24" name="Oval 23">
            <a:extLst>
              <a:ext uri="{FF2B5EF4-FFF2-40B4-BE49-F238E27FC236}">
                <a16:creationId xmlns:a16="http://schemas.microsoft.com/office/drawing/2014/main" xmlns=""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xmlns=""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xmlns=""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xmlns=""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61" name="Straight Connector 60">
            <a:extLst>
              <a:ext uri="{FF2B5EF4-FFF2-40B4-BE49-F238E27FC236}">
                <a16:creationId xmlns:a16="http://schemas.microsoft.com/office/drawing/2014/main" xmlns=""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xmlns=""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smtClean="0"/>
              <a:t>Click to edit Master text styles</a:t>
            </a:r>
          </a:p>
        </p:txBody>
      </p:sp>
      <p:sp>
        <p:nvSpPr>
          <p:cNvPr id="63" name="Oval 62">
            <a:extLst>
              <a:ext uri="{FF2B5EF4-FFF2-40B4-BE49-F238E27FC236}">
                <a16:creationId xmlns:a16="http://schemas.microsoft.com/office/drawing/2014/main" xmlns=""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xmlns=""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xmlns=""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xmlns=""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67" name="Straight Connector 66">
            <a:extLst>
              <a:ext uri="{FF2B5EF4-FFF2-40B4-BE49-F238E27FC236}">
                <a16:creationId xmlns:a16="http://schemas.microsoft.com/office/drawing/2014/main" xmlns=""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xmlns=""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smtClean="0"/>
              <a:t>Click to edit Master text styles</a:t>
            </a:r>
          </a:p>
        </p:txBody>
      </p:sp>
      <p:sp>
        <p:nvSpPr>
          <p:cNvPr id="69" name="Oval 68">
            <a:extLst>
              <a:ext uri="{FF2B5EF4-FFF2-40B4-BE49-F238E27FC236}">
                <a16:creationId xmlns:a16="http://schemas.microsoft.com/office/drawing/2014/main" xmlns=""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86413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xmlns=""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205956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xmlns=""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xmlns=""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xmlns=""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xmlns=""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2" name="Picture Placeholder 2">
            <a:extLst>
              <a:ext uri="{FF2B5EF4-FFF2-40B4-BE49-F238E27FC236}">
                <a16:creationId xmlns:a16="http://schemas.microsoft.com/office/drawing/2014/main" xmlns=""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319576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xmlns=""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2" name="Text Placeholder 3">
            <a:extLst>
              <a:ext uri="{FF2B5EF4-FFF2-40B4-BE49-F238E27FC236}">
                <a16:creationId xmlns:a16="http://schemas.microsoft.com/office/drawing/2014/main" xmlns=""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xmlns=""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24" name="Picture Placeholder 12">
            <a:extLst>
              <a:ext uri="{FF2B5EF4-FFF2-40B4-BE49-F238E27FC236}">
                <a16:creationId xmlns:a16="http://schemas.microsoft.com/office/drawing/2014/main" xmlns=""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5" name="Picture Placeholder 12">
            <a:extLst>
              <a:ext uri="{FF2B5EF4-FFF2-40B4-BE49-F238E27FC236}">
                <a16:creationId xmlns:a16="http://schemas.microsoft.com/office/drawing/2014/main" xmlns=""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3">
            <a:extLst>
              <a:ext uri="{FF2B5EF4-FFF2-40B4-BE49-F238E27FC236}">
                <a16:creationId xmlns:a16="http://schemas.microsoft.com/office/drawing/2014/main" xmlns=""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27" name="Text Placeholder 3">
            <a:extLst>
              <a:ext uri="{FF2B5EF4-FFF2-40B4-BE49-F238E27FC236}">
                <a16:creationId xmlns:a16="http://schemas.microsoft.com/office/drawing/2014/main" xmlns=""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xmlns=""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3">
            <a:extLst>
              <a:ext uri="{FF2B5EF4-FFF2-40B4-BE49-F238E27FC236}">
                <a16:creationId xmlns:a16="http://schemas.microsoft.com/office/drawing/2014/main" xmlns=""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0" name="Text Placeholder 3">
            <a:extLst>
              <a:ext uri="{FF2B5EF4-FFF2-40B4-BE49-F238E27FC236}">
                <a16:creationId xmlns:a16="http://schemas.microsoft.com/office/drawing/2014/main" xmlns=""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xmlns=""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3" name="Text Placeholder 3">
            <a:extLst>
              <a:ext uri="{FF2B5EF4-FFF2-40B4-BE49-F238E27FC236}">
                <a16:creationId xmlns:a16="http://schemas.microsoft.com/office/drawing/2014/main" xmlns=""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4" name="Text Placeholder 7">
            <a:extLst>
              <a:ext uri="{FF2B5EF4-FFF2-40B4-BE49-F238E27FC236}">
                <a16:creationId xmlns:a16="http://schemas.microsoft.com/office/drawing/2014/main" xmlns=""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xmlns=""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xmlns=""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xmlns=""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8" name="Title 1">
            <a:extLst>
              <a:ext uri="{FF2B5EF4-FFF2-40B4-BE49-F238E27FC236}">
                <a16:creationId xmlns:a16="http://schemas.microsoft.com/office/drawing/2014/main" xmlns=""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xmlns=""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smtClean="0"/>
              <a:t>Click icon to add picture</a:t>
            </a:r>
            <a:endParaRPr lang="en-US" noProof="0" dirty="0"/>
          </a:p>
        </p:txBody>
      </p:sp>
      <p:grpSp>
        <p:nvGrpSpPr>
          <p:cNvPr id="31" name="Group 30">
            <a:extLst>
              <a:ext uri="{FF2B5EF4-FFF2-40B4-BE49-F238E27FC236}">
                <a16:creationId xmlns:a16="http://schemas.microsoft.com/office/drawing/2014/main" xmlns=""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xmlns=""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xmlns=""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xmlns=""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D7BCC5D-6F2C-472F-BD4C-4096793DFC2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Rectangle 6">
            <a:extLst>
              <a:ext uri="{FF2B5EF4-FFF2-40B4-BE49-F238E27FC236}">
                <a16:creationId xmlns:a16="http://schemas.microsoft.com/office/drawing/2014/main" xmlns=""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xmlns=""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grpSp>
        <p:nvGrpSpPr>
          <p:cNvPr id="15" name="Group 14">
            <a:extLst>
              <a:ext uri="{FF2B5EF4-FFF2-40B4-BE49-F238E27FC236}">
                <a16:creationId xmlns:a16="http://schemas.microsoft.com/office/drawing/2014/main" xmlns=""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xmlns=""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xmlns=""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xmlns=""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xmlns=""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36418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xmlns=""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13A749CC-EB55-4FEF-AA4C-9A9C6E2AA9C0}"/>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grpSp>
        <p:nvGrpSpPr>
          <p:cNvPr id="9" name="Group 8">
            <a:extLst>
              <a:ext uri="{FF2B5EF4-FFF2-40B4-BE49-F238E27FC236}">
                <a16:creationId xmlns:a16="http://schemas.microsoft.com/office/drawing/2014/main" xmlns=""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xmlns=""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xmlns=""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xmlns=""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xmlns=""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xmlns=""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xmlns=""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37919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xmlns=""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2539969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xmlns=""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78446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xmlns=""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Content Placeholder 3">
            <a:extLst>
              <a:ext uri="{FF2B5EF4-FFF2-40B4-BE49-F238E27FC236}">
                <a16:creationId xmlns:a16="http://schemas.microsoft.com/office/drawing/2014/main" xmlns=""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884915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xmlns=""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8" name="Content Placeholder 3">
            <a:extLst>
              <a:ext uri="{FF2B5EF4-FFF2-40B4-BE49-F238E27FC236}">
                <a16:creationId xmlns:a16="http://schemas.microsoft.com/office/drawing/2014/main" xmlns=""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ext Placeholder 4">
            <a:extLst>
              <a:ext uri="{FF2B5EF4-FFF2-40B4-BE49-F238E27FC236}">
                <a16:creationId xmlns:a16="http://schemas.microsoft.com/office/drawing/2014/main" xmlns=""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0" name="Content Placeholder 5">
            <a:extLst>
              <a:ext uri="{FF2B5EF4-FFF2-40B4-BE49-F238E27FC236}">
                <a16:creationId xmlns:a16="http://schemas.microsoft.com/office/drawing/2014/main" xmlns=""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14080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xmlns=""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0" name="Content Placeholder 2">
            <a:extLst>
              <a:ext uri="{FF2B5EF4-FFF2-40B4-BE49-F238E27FC236}">
                <a16:creationId xmlns:a16="http://schemas.microsoft.com/office/drawing/2014/main" xmlns=""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127999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xmlns=""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1" name="Picture Placeholder 2">
            <a:extLst>
              <a:ext uri="{FF2B5EF4-FFF2-40B4-BE49-F238E27FC236}">
                <a16:creationId xmlns:a16="http://schemas.microsoft.com/office/drawing/2014/main" xmlns=""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258530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xmlns=""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smtClean="0"/>
              <a:t>Click to edit Master text styles</a:t>
            </a:r>
          </a:p>
        </p:txBody>
      </p:sp>
    </p:spTree>
    <p:extLst>
      <p:ext uri="{BB962C8B-B14F-4D97-AF65-F5344CB8AC3E}">
        <p14:creationId xmlns:p14="http://schemas.microsoft.com/office/powerpoint/2010/main" val="883991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854530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2317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xmlns=""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12476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noProof="0"/>
              <a:t>CLICK TO EDIT</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xmlns=""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Picture Placeholder 7">
            <a:extLst>
              <a:ext uri="{FF2B5EF4-FFF2-40B4-BE49-F238E27FC236}">
                <a16:creationId xmlns:a16="http://schemas.microsoft.com/office/drawing/2014/main" xmlns=""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2310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xmlns=""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3" name="Text Placeholder 2">
            <a:extLst>
              <a:ext uri="{FF2B5EF4-FFF2-40B4-BE49-F238E27FC236}">
                <a16:creationId xmlns:a16="http://schemas.microsoft.com/office/drawing/2014/main" xmlns=""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Picture Placeholder 3">
            <a:extLst>
              <a:ext uri="{FF2B5EF4-FFF2-40B4-BE49-F238E27FC236}">
                <a16:creationId xmlns:a16="http://schemas.microsoft.com/office/drawing/2014/main" xmlns=""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25" name="Text Placeholder 2">
            <a:extLst>
              <a:ext uri="{FF2B5EF4-FFF2-40B4-BE49-F238E27FC236}">
                <a16:creationId xmlns:a16="http://schemas.microsoft.com/office/drawing/2014/main" xmlns=""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6" name="Text Placeholder 2">
            <a:extLst>
              <a:ext uri="{FF2B5EF4-FFF2-40B4-BE49-F238E27FC236}">
                <a16:creationId xmlns:a16="http://schemas.microsoft.com/office/drawing/2014/main" xmlns=""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7" name="Picture Placeholder 3">
            <a:extLst>
              <a:ext uri="{FF2B5EF4-FFF2-40B4-BE49-F238E27FC236}">
                <a16:creationId xmlns:a16="http://schemas.microsoft.com/office/drawing/2014/main" xmlns=""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28" name="Text Placeholder 2">
            <a:extLst>
              <a:ext uri="{FF2B5EF4-FFF2-40B4-BE49-F238E27FC236}">
                <a16:creationId xmlns:a16="http://schemas.microsoft.com/office/drawing/2014/main" xmlns=""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
        <p:nvSpPr>
          <p:cNvPr id="29" name="Text Placeholder 2">
            <a:extLst>
              <a:ext uri="{FF2B5EF4-FFF2-40B4-BE49-F238E27FC236}">
                <a16:creationId xmlns:a16="http://schemas.microsoft.com/office/drawing/2014/main" xmlns=""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Picture Placeholder 3">
            <a:extLst>
              <a:ext uri="{FF2B5EF4-FFF2-40B4-BE49-F238E27FC236}">
                <a16:creationId xmlns:a16="http://schemas.microsoft.com/office/drawing/2014/main" xmlns=""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31" name="Text Placeholder 2">
            <a:extLst>
              <a:ext uri="{FF2B5EF4-FFF2-40B4-BE49-F238E27FC236}">
                <a16:creationId xmlns:a16="http://schemas.microsoft.com/office/drawing/2014/main" xmlns=""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Tree>
    <p:extLst>
      <p:ext uri="{BB962C8B-B14F-4D97-AF65-F5344CB8AC3E}">
        <p14:creationId xmlns:p14="http://schemas.microsoft.com/office/powerpoint/2010/main" val="33114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xmlns=""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xmlns=""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xmlns=""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98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xmlns=""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xmlns=""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350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smtClean="0"/>
              <a:t>Click to edit Master title style</a:t>
            </a:r>
            <a:endParaRPr lang="en-US" noProof="0"/>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xmlns=""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xmlns=""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xmlns=""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xmlns=""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xmlns=""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noProof="0" dirty="0"/>
              <a:t>MM.DD.20XX</a:t>
            </a:r>
          </a:p>
        </p:txBody>
      </p:sp>
      <p:sp>
        <p:nvSpPr>
          <p:cNvPr id="5" name="Footer Placeholder 4">
            <a:extLst>
              <a:ext uri="{FF2B5EF4-FFF2-40B4-BE49-F238E27FC236}">
                <a16:creationId xmlns:a16="http://schemas.microsoft.com/office/drawing/2014/main" xmlns=""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en-US" noProof="0" smtClean="0"/>
              <a:pPr/>
              <a:t>‹#›</a:t>
            </a:fld>
            <a:endParaRPr lang="en-US" noProof="0" dirty="0"/>
          </a:p>
        </p:txBody>
      </p:sp>
      <p:sp>
        <p:nvSpPr>
          <p:cNvPr id="7" name="Oval 6">
            <a:extLst>
              <a:ext uri="{FF2B5EF4-FFF2-40B4-BE49-F238E27FC236}">
                <a16:creationId xmlns:a16="http://schemas.microsoft.com/office/drawing/2014/main" xmlns=""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xmlns=""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xmlns=""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90" r:id="rId33"/>
    <p:sldLayoutId id="2147483691" r:id="rId34"/>
    <p:sldLayoutId id="2147483688" r:id="rId35"/>
    <p:sldLayoutId id="2147483692" r:id="rId36"/>
    <p:sldLayoutId id="2147483689" r:id="rId37"/>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4F6FF42-70E3-4A7F-B5D8-2928FCB71A74}"/>
              </a:ext>
            </a:extLst>
          </p:cNvPr>
          <p:cNvSpPr>
            <a:spLocks noGrp="1"/>
          </p:cNvSpPr>
          <p:nvPr>
            <p:ph type="ctrTitle"/>
          </p:nvPr>
        </p:nvSpPr>
        <p:spPr>
          <a:xfrm>
            <a:off x="1524000" y="2610903"/>
            <a:ext cx="9144000" cy="1786094"/>
          </a:xfrm>
        </p:spPr>
        <p:txBody>
          <a:bodyPr>
            <a:normAutofit fontScale="90000"/>
          </a:bodyPr>
          <a:lstStyle/>
          <a:p>
            <a:r>
              <a:rPr lang="en-GB" sz="8000" dirty="0" smtClean="0"/>
              <a:t>DESCPRIPTIVE TEXT</a:t>
            </a:r>
            <a:endParaRPr lang="ru-RU" dirty="0"/>
          </a:p>
        </p:txBody>
      </p:sp>
    </p:spTree>
    <p:extLst>
      <p:ext uri="{BB962C8B-B14F-4D97-AF65-F5344CB8AC3E}">
        <p14:creationId xmlns:p14="http://schemas.microsoft.com/office/powerpoint/2010/main" val="2104048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E18C9-A34F-49C5-973E-6760D1EF1059}"/>
              </a:ext>
            </a:extLst>
          </p:cNvPr>
          <p:cNvSpPr>
            <a:spLocks noGrp="1"/>
          </p:cNvSpPr>
          <p:nvPr>
            <p:ph type="title"/>
          </p:nvPr>
        </p:nvSpPr>
        <p:spPr/>
        <p:txBody>
          <a:bodyPr/>
          <a:lstStyle/>
          <a:p>
            <a:r>
              <a:rPr lang="en-GB" dirty="0" smtClean="0"/>
              <a:t>CONCLUSION</a:t>
            </a:r>
            <a:endParaRPr lang="en-US" dirty="0"/>
          </a:p>
        </p:txBody>
      </p:sp>
      <p:pic>
        <p:nvPicPr>
          <p:cNvPr id="22" name="Picture Placeholder 21" descr="Abstract background">
            <a:extLst>
              <a:ext uri="{FF2B5EF4-FFF2-40B4-BE49-F238E27FC236}">
                <a16:creationId xmlns:a16="http://schemas.microsoft.com/office/drawing/2014/main" xmlns="" id="{0342E5A4-E598-4185-B93F-5814F00C201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a:xfrm>
            <a:off x="-1" y="1725629"/>
            <a:ext cx="12191999" cy="3493008"/>
          </a:xfrm>
        </p:spPr>
      </p:pic>
      <p:sp>
        <p:nvSpPr>
          <p:cNvPr id="3" name="Text Placeholder 2">
            <a:extLst>
              <a:ext uri="{FF2B5EF4-FFF2-40B4-BE49-F238E27FC236}">
                <a16:creationId xmlns:a16="http://schemas.microsoft.com/office/drawing/2014/main" xmlns="" id="{C679F2E6-BA14-4C8A-ABD2-DF50609348D1}"/>
              </a:ext>
            </a:extLst>
          </p:cNvPr>
          <p:cNvSpPr>
            <a:spLocks noGrp="1"/>
          </p:cNvSpPr>
          <p:nvPr>
            <p:ph type="body" idx="1"/>
          </p:nvPr>
        </p:nvSpPr>
        <p:spPr>
          <a:xfrm>
            <a:off x="2971798" y="2104110"/>
            <a:ext cx="6248402" cy="2454443"/>
          </a:xfrm>
        </p:spPr>
        <p:txBody>
          <a:bodyPr>
            <a:normAutofit/>
          </a:bodyPr>
          <a:lstStyle/>
          <a:p>
            <a:r>
              <a:rPr lang="en-GB" sz="2400" dirty="0" smtClean="0"/>
              <a:t>The descriptive text is meaningful text that describes the experience related to the senses, such as what shape, sound, taste is. And the purpose of the descriptive text  is clear, that is to describe, represent or reveal a person or an object, either abstract or concrete.</a:t>
            </a:r>
            <a:endParaRPr lang="en-US" sz="2400" dirty="0"/>
          </a:p>
        </p:txBody>
      </p:sp>
      <p:sp>
        <p:nvSpPr>
          <p:cNvPr id="6" name="Slide Number Placeholder 5">
            <a:extLst>
              <a:ext uri="{FF2B5EF4-FFF2-40B4-BE49-F238E27FC236}">
                <a16:creationId xmlns:a16="http://schemas.microsoft.com/office/drawing/2014/main" xmlns="" id="{C35D9EA8-AA17-47B2-A4C4-B60DC7C7DC49}"/>
              </a:ext>
            </a:extLst>
          </p:cNvPr>
          <p:cNvSpPr>
            <a:spLocks noGrp="1"/>
          </p:cNvSpPr>
          <p:nvPr>
            <p:ph type="sldNum" sz="quarter" idx="12"/>
          </p:nvPr>
        </p:nvSpPr>
        <p:spPr/>
        <p:txBody>
          <a:bodyPr/>
          <a:lstStyle/>
          <a:p>
            <a:fld id="{8D581BC7-E183-40DB-AC97-C19EA4EB8894}" type="slidenum">
              <a:rPr lang="en-US" smtClean="0"/>
              <a:pPr/>
              <a:t>10</a:t>
            </a:fld>
            <a:endParaRPr lang="en-US" dirty="0"/>
          </a:p>
        </p:txBody>
      </p:sp>
      <p:sp>
        <p:nvSpPr>
          <p:cNvPr id="5" name="Footer Placeholder 4">
            <a:extLst>
              <a:ext uri="{FF2B5EF4-FFF2-40B4-BE49-F238E27FC236}">
                <a16:creationId xmlns:a16="http://schemas.microsoft.com/office/drawing/2014/main" xmlns="" id="{1ED7D25D-51F0-4AAA-86C5-F3584C0E8A44}"/>
              </a:ext>
            </a:extLst>
          </p:cNvPr>
          <p:cNvSpPr>
            <a:spLocks noGrp="1"/>
          </p:cNvSpPr>
          <p:nvPr>
            <p:ph type="ftr" sz="quarter" idx="11"/>
          </p:nvPr>
        </p:nvSpPr>
        <p:spPr/>
        <p:txBody>
          <a:bodyPr/>
          <a:lstStyle/>
          <a:p>
            <a:r>
              <a:rPr lang="en-US" dirty="0" smtClean="0"/>
              <a:t>ANNA SIPAYUNG</a:t>
            </a:r>
            <a:endParaRPr lang="en-US" dirty="0"/>
          </a:p>
        </p:txBody>
      </p:sp>
      <p:sp>
        <p:nvSpPr>
          <p:cNvPr id="4" name="Date Placeholder 3">
            <a:extLst>
              <a:ext uri="{FF2B5EF4-FFF2-40B4-BE49-F238E27FC236}">
                <a16:creationId xmlns:a16="http://schemas.microsoft.com/office/drawing/2014/main" xmlns="" id="{F48CF653-A1E7-473E-A717-8659C5E457A1}"/>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4080312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2F9A33A-E955-4DFB-9469-3FDBA6703985}"/>
              </a:ext>
            </a:extLst>
          </p:cNvPr>
          <p:cNvSpPr>
            <a:spLocks noGrp="1"/>
          </p:cNvSpPr>
          <p:nvPr>
            <p:ph type="title"/>
          </p:nvPr>
        </p:nvSpPr>
        <p:spPr/>
        <p:txBody>
          <a:bodyPr/>
          <a:lstStyle/>
          <a:p>
            <a:r>
              <a:rPr lang="en-US" dirty="0"/>
              <a:t>THANK YOU!</a:t>
            </a:r>
            <a:endParaRPr lang="ru-RU" dirty="0"/>
          </a:p>
        </p:txBody>
      </p:sp>
      <p:sp>
        <p:nvSpPr>
          <p:cNvPr id="7" name="Text Placeholder 6">
            <a:extLst>
              <a:ext uri="{FF2B5EF4-FFF2-40B4-BE49-F238E27FC236}">
                <a16:creationId xmlns:a16="http://schemas.microsoft.com/office/drawing/2014/main" xmlns="" id="{58804881-51D2-4A81-BABB-704FBED23EB9}"/>
              </a:ext>
            </a:extLst>
          </p:cNvPr>
          <p:cNvSpPr>
            <a:spLocks noGrp="1"/>
          </p:cNvSpPr>
          <p:nvPr>
            <p:ph type="body" sz="quarter" idx="15"/>
          </p:nvPr>
        </p:nvSpPr>
        <p:spPr/>
        <p:txBody>
          <a:bodyPr/>
          <a:lstStyle/>
          <a:p>
            <a:r>
              <a:rPr lang="en-US" dirty="0" smtClean="0"/>
              <a:t>Anna </a:t>
            </a:r>
            <a:r>
              <a:rPr lang="en-US" dirty="0" err="1" smtClean="0"/>
              <a:t>Sipayung</a:t>
            </a:r>
            <a:endParaRPr lang="ru-RU" dirty="0"/>
          </a:p>
        </p:txBody>
      </p:sp>
      <p:pic>
        <p:nvPicPr>
          <p:cNvPr id="15" name="Picture Placeholder 14" descr="Abstract background">
            <a:extLst>
              <a:ext uri="{FF2B5EF4-FFF2-40B4-BE49-F238E27FC236}">
                <a16:creationId xmlns:a16="http://schemas.microsoft.com/office/drawing/2014/main" xmlns="" id="{72AD0CC3-F8DE-4C10-916A-24BC65B1D283}"/>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95672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B26A0-76B0-4D92-8A3B-F4FB7FCBBD52}"/>
              </a:ext>
            </a:extLst>
          </p:cNvPr>
          <p:cNvSpPr>
            <a:spLocks noGrp="1"/>
          </p:cNvSpPr>
          <p:nvPr>
            <p:ph type="title"/>
          </p:nvPr>
        </p:nvSpPr>
        <p:spPr/>
        <p:txBody>
          <a:bodyPr/>
          <a:lstStyle/>
          <a:p>
            <a:r>
              <a:rPr lang="en-GB" sz="4000" dirty="0" smtClean="0"/>
              <a:t>DEFINITION</a:t>
            </a:r>
            <a:endParaRPr lang="en-US" dirty="0"/>
          </a:p>
        </p:txBody>
      </p:sp>
      <p:sp>
        <p:nvSpPr>
          <p:cNvPr id="5" name="Text Placeholder 4">
            <a:extLst>
              <a:ext uri="{FF2B5EF4-FFF2-40B4-BE49-F238E27FC236}">
                <a16:creationId xmlns:a16="http://schemas.microsoft.com/office/drawing/2014/main" xmlns="" id="{C7BC30F8-1890-4494-869A-DCD11E9F5FF4}"/>
              </a:ext>
            </a:extLst>
          </p:cNvPr>
          <p:cNvSpPr>
            <a:spLocks noGrp="1"/>
          </p:cNvSpPr>
          <p:nvPr>
            <p:ph type="body" idx="14"/>
          </p:nvPr>
        </p:nvSpPr>
        <p:spPr>
          <a:xfrm>
            <a:off x="144370" y="3173506"/>
            <a:ext cx="5422712" cy="2705214"/>
          </a:xfrm>
        </p:spPr>
        <p:txBody>
          <a:bodyPr>
            <a:noAutofit/>
          </a:bodyPr>
          <a:lstStyle/>
          <a:p>
            <a:r>
              <a:rPr lang="en-GB" sz="4400" dirty="0" smtClean="0"/>
              <a:t>Descriptive text is a text which says what a person or a thing is like</a:t>
            </a:r>
            <a:r>
              <a:rPr lang="en-GB" sz="4000" dirty="0" smtClean="0"/>
              <a:t>. </a:t>
            </a:r>
            <a:endParaRPr lang="en-US" sz="4000" dirty="0"/>
          </a:p>
        </p:txBody>
      </p:sp>
      <p:pic>
        <p:nvPicPr>
          <p:cNvPr id="20" name="Picture Placeholder 19" descr="Abstract background">
            <a:extLst>
              <a:ext uri="{FF2B5EF4-FFF2-40B4-BE49-F238E27FC236}">
                <a16:creationId xmlns:a16="http://schemas.microsoft.com/office/drawing/2014/main" xmlns="" id="{61169563-0C6E-483D-91B6-7AB8952A8FAF}"/>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8" name="Slide Number Placeholder 7">
            <a:extLst>
              <a:ext uri="{FF2B5EF4-FFF2-40B4-BE49-F238E27FC236}">
                <a16:creationId xmlns:a16="http://schemas.microsoft.com/office/drawing/2014/main" xmlns="" id="{FE91C663-2D66-4255-91B4-906F720EB8BA}"/>
              </a:ext>
            </a:extLst>
          </p:cNvPr>
          <p:cNvSpPr>
            <a:spLocks noGrp="1"/>
          </p:cNvSpPr>
          <p:nvPr>
            <p:ph type="sldNum" sz="quarter" idx="12"/>
          </p:nvPr>
        </p:nvSpPr>
        <p:spPr/>
        <p:txBody>
          <a:bodyPr/>
          <a:lstStyle/>
          <a:p>
            <a:fld id="{8D581BC7-E183-40DB-AC97-C19EA4EB8894}" type="slidenum">
              <a:rPr lang="en-US" smtClean="0"/>
              <a:pPr/>
              <a:t>2</a:t>
            </a:fld>
            <a:endParaRPr lang="en-US" dirty="0"/>
          </a:p>
        </p:txBody>
      </p:sp>
      <p:sp>
        <p:nvSpPr>
          <p:cNvPr id="7" name="Footer Placeholder 6">
            <a:extLst>
              <a:ext uri="{FF2B5EF4-FFF2-40B4-BE49-F238E27FC236}">
                <a16:creationId xmlns:a16="http://schemas.microsoft.com/office/drawing/2014/main" xmlns="" id="{80B83D80-B29B-48B9-9B34-76AD9399E64D}"/>
              </a:ext>
            </a:extLst>
          </p:cNvPr>
          <p:cNvSpPr>
            <a:spLocks noGrp="1"/>
          </p:cNvSpPr>
          <p:nvPr>
            <p:ph type="ftr" sz="quarter" idx="11"/>
          </p:nvPr>
        </p:nvSpPr>
        <p:spPr/>
        <p:txBody>
          <a:bodyPr/>
          <a:lstStyle/>
          <a:p>
            <a:r>
              <a:rPr lang="en-GB" sz="1050" dirty="0" smtClean="0"/>
              <a:t>ANNA SIPAYUNG</a:t>
            </a:r>
            <a:endParaRPr lang="en-US" dirty="0"/>
          </a:p>
        </p:txBody>
      </p:sp>
      <p:sp>
        <p:nvSpPr>
          <p:cNvPr id="6" name="Date Placeholder 5">
            <a:extLst>
              <a:ext uri="{FF2B5EF4-FFF2-40B4-BE49-F238E27FC236}">
                <a16:creationId xmlns:a16="http://schemas.microsoft.com/office/drawing/2014/main" xmlns="" id="{5EC88EDC-DE1B-4E22-AB2A-B461D5C81354}"/>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290511190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bstract background&#10;">
            <a:extLst>
              <a:ext uri="{FF2B5EF4-FFF2-40B4-BE49-F238E27FC236}">
                <a16:creationId xmlns:a16="http://schemas.microsoft.com/office/drawing/2014/main" xmlns="" id="{3330B498-1497-4DA8-99F4-8F8159B24FF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5" name="Title 4">
            <a:extLst>
              <a:ext uri="{FF2B5EF4-FFF2-40B4-BE49-F238E27FC236}">
                <a16:creationId xmlns:a16="http://schemas.microsoft.com/office/drawing/2014/main" xmlns="" id="{FF93F71D-1663-42FA-A91E-FA23F03F0287}"/>
              </a:ext>
            </a:extLst>
          </p:cNvPr>
          <p:cNvSpPr>
            <a:spLocks noGrp="1"/>
          </p:cNvSpPr>
          <p:nvPr>
            <p:ph type="title"/>
          </p:nvPr>
        </p:nvSpPr>
        <p:spPr/>
        <p:txBody>
          <a:bodyPr/>
          <a:lstStyle/>
          <a:p>
            <a:r>
              <a:rPr lang="en-US" sz="4800" dirty="0" smtClean="0"/>
              <a:t>PURPOSE</a:t>
            </a:r>
            <a:endParaRPr lang="en-US" dirty="0"/>
          </a:p>
        </p:txBody>
      </p:sp>
      <p:sp>
        <p:nvSpPr>
          <p:cNvPr id="8" name="Text Placeholder 7">
            <a:extLst>
              <a:ext uri="{FF2B5EF4-FFF2-40B4-BE49-F238E27FC236}">
                <a16:creationId xmlns:a16="http://schemas.microsoft.com/office/drawing/2014/main" xmlns="" id="{1C19D996-1EAD-4EC5-92CC-5A60F9A9E91F}"/>
              </a:ext>
            </a:extLst>
          </p:cNvPr>
          <p:cNvSpPr>
            <a:spLocks noGrp="1"/>
          </p:cNvSpPr>
          <p:nvPr>
            <p:ph type="body" idx="14"/>
          </p:nvPr>
        </p:nvSpPr>
        <p:spPr>
          <a:xfrm>
            <a:off x="7123191" y="2196090"/>
            <a:ext cx="4482996" cy="4379522"/>
          </a:xfrm>
        </p:spPr>
        <p:txBody>
          <a:bodyPr>
            <a:noAutofit/>
          </a:bodyPr>
          <a:lstStyle/>
          <a:p>
            <a:pPr>
              <a:buFont typeface="Arial" panose="020B0604020202020204" pitchFamily="34" charset="0"/>
              <a:buChar char="•"/>
            </a:pPr>
            <a:r>
              <a:rPr lang="en-GB" sz="4400" dirty="0" smtClean="0"/>
              <a:t>To describe person, thing or place in specific</a:t>
            </a:r>
          </a:p>
          <a:p>
            <a:pPr>
              <a:buFont typeface="Arial" panose="020B0604020202020204" pitchFamily="34" charset="0"/>
              <a:buChar char="•"/>
            </a:pPr>
            <a:r>
              <a:rPr lang="en-GB" sz="4400" dirty="0" smtClean="0"/>
              <a:t>To describe a particular person, thing or place.</a:t>
            </a:r>
            <a:br>
              <a:rPr lang="en-GB" sz="4400" dirty="0" smtClean="0"/>
            </a:br>
            <a:r>
              <a:rPr lang="en-GB" sz="3600" dirty="0" smtClean="0"/>
              <a:t/>
            </a:r>
            <a:br>
              <a:rPr lang="en-GB" sz="3600" dirty="0" smtClean="0"/>
            </a:br>
            <a:endParaRPr lang="en-US" sz="3600" dirty="0" smtClean="0"/>
          </a:p>
        </p:txBody>
      </p:sp>
      <p:sp>
        <p:nvSpPr>
          <p:cNvPr id="4" name="Slide Number Placeholder 3">
            <a:extLst>
              <a:ext uri="{FF2B5EF4-FFF2-40B4-BE49-F238E27FC236}">
                <a16:creationId xmlns:a16="http://schemas.microsoft.com/office/drawing/2014/main" xmlns="" id="{494C7D40-6709-40D4-B0FB-9D6311AF439F}"/>
              </a:ext>
            </a:extLst>
          </p:cNvPr>
          <p:cNvSpPr>
            <a:spLocks noGrp="1"/>
          </p:cNvSpPr>
          <p:nvPr>
            <p:ph type="sldNum" sz="quarter" idx="12"/>
          </p:nvPr>
        </p:nvSpPr>
        <p:spPr/>
        <p:txBody>
          <a:bodyPr/>
          <a:lstStyle/>
          <a:p>
            <a:fld id="{8D581BC7-E183-40DB-AC97-C19EA4EB8894}" type="slidenum">
              <a:rPr lang="en-US" smtClean="0"/>
              <a:pPr/>
              <a:t>3</a:t>
            </a:fld>
            <a:endParaRPr lang="en-US" dirty="0"/>
          </a:p>
        </p:txBody>
      </p:sp>
      <p:sp>
        <p:nvSpPr>
          <p:cNvPr id="3" name="Footer Placeholder 2">
            <a:extLst>
              <a:ext uri="{FF2B5EF4-FFF2-40B4-BE49-F238E27FC236}">
                <a16:creationId xmlns:a16="http://schemas.microsoft.com/office/drawing/2014/main" xmlns="" id="{101DB817-586B-493A-922D-54010C888E74}"/>
              </a:ext>
            </a:extLst>
          </p:cNvPr>
          <p:cNvSpPr>
            <a:spLocks noGrp="1"/>
          </p:cNvSpPr>
          <p:nvPr>
            <p:ph type="ftr" sz="quarter" idx="11"/>
          </p:nvPr>
        </p:nvSpPr>
        <p:spPr/>
        <p:txBody>
          <a:bodyPr/>
          <a:lstStyle/>
          <a:p>
            <a:r>
              <a:rPr lang="en-GB" sz="1200" dirty="0" smtClean="0"/>
              <a:t>ANNA SIPAYUNG</a:t>
            </a:r>
            <a:endParaRPr lang="en-US" sz="1100" dirty="0"/>
          </a:p>
        </p:txBody>
      </p:sp>
      <p:sp>
        <p:nvSpPr>
          <p:cNvPr id="2" name="Date Placeholder 1">
            <a:extLst>
              <a:ext uri="{FF2B5EF4-FFF2-40B4-BE49-F238E27FC236}">
                <a16:creationId xmlns:a16="http://schemas.microsoft.com/office/drawing/2014/main" xmlns="" id="{A96AB769-C08B-4A71-BEE7-D771D274389A}"/>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76429618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406C22-D0C4-4D8E-86F7-1A902F1CA7AB}"/>
              </a:ext>
            </a:extLst>
          </p:cNvPr>
          <p:cNvSpPr>
            <a:spLocks noGrp="1"/>
          </p:cNvSpPr>
          <p:nvPr>
            <p:ph type="title"/>
          </p:nvPr>
        </p:nvSpPr>
        <p:spPr/>
        <p:txBody>
          <a:bodyPr>
            <a:normAutofit fontScale="90000"/>
          </a:bodyPr>
          <a:lstStyle/>
          <a:p>
            <a:r>
              <a:rPr lang="en-GB" sz="4000" dirty="0" smtClean="0"/>
              <a:t>GENERIC STRUCTURE</a:t>
            </a:r>
            <a:endParaRPr lang="en-US" dirty="0"/>
          </a:p>
        </p:txBody>
      </p:sp>
      <p:sp>
        <p:nvSpPr>
          <p:cNvPr id="7" name="Text Placeholder 6">
            <a:extLst>
              <a:ext uri="{FF2B5EF4-FFF2-40B4-BE49-F238E27FC236}">
                <a16:creationId xmlns:a16="http://schemas.microsoft.com/office/drawing/2014/main" xmlns="" id="{1EBE5B37-5B62-411B-BD45-E04DD958A3F9}"/>
              </a:ext>
            </a:extLst>
          </p:cNvPr>
          <p:cNvSpPr>
            <a:spLocks noGrp="1"/>
          </p:cNvSpPr>
          <p:nvPr>
            <p:ph type="body" idx="14"/>
          </p:nvPr>
        </p:nvSpPr>
        <p:spPr>
          <a:xfrm>
            <a:off x="201706" y="3267634"/>
            <a:ext cx="6602506" cy="2611085"/>
          </a:xfrm>
        </p:spPr>
        <p:txBody>
          <a:bodyPr>
            <a:normAutofit fontScale="55000" lnSpcReduction="20000"/>
          </a:bodyPr>
          <a:lstStyle/>
          <a:p>
            <a:pPr marL="342900" indent="-342900">
              <a:buFont typeface="+mj-lt"/>
              <a:buAutoNum type="arabicPeriod"/>
            </a:pPr>
            <a:r>
              <a:rPr lang="en-GB" sz="3200" dirty="0" smtClean="0"/>
              <a:t> </a:t>
            </a:r>
            <a:r>
              <a:rPr lang="en-GB" sz="4500" dirty="0" smtClean="0"/>
              <a:t>Identification: contains about the introduction of a person, place, animal or object will described.</a:t>
            </a:r>
          </a:p>
          <a:p>
            <a:pPr marL="342900" indent="-342900">
              <a:buFont typeface="+mj-lt"/>
              <a:buAutoNum type="arabicPeriod"/>
              <a:tabLst>
                <a:tab pos="2425700" algn="l"/>
              </a:tabLst>
            </a:pPr>
            <a:r>
              <a:rPr lang="en-GB" sz="4500" dirty="0" smtClean="0"/>
              <a:t>Description: contains a description of something such as animal, things, place, or person by describing its features, form, colours, or anything related to what the writer describe.</a:t>
            </a:r>
            <a:endParaRPr lang="en-US" sz="4500" b="1" dirty="0"/>
          </a:p>
          <a:p>
            <a:pPr marL="0" indent="0">
              <a:buNone/>
            </a:pPr>
            <a:endParaRPr lang="en-US" dirty="0"/>
          </a:p>
        </p:txBody>
      </p:sp>
      <p:pic>
        <p:nvPicPr>
          <p:cNvPr id="18" name="Picture Placeholder 17" descr="Abstract background">
            <a:extLst>
              <a:ext uri="{FF2B5EF4-FFF2-40B4-BE49-F238E27FC236}">
                <a16:creationId xmlns:a16="http://schemas.microsoft.com/office/drawing/2014/main" xmlns="" id="{FA9DAA9F-5926-4BC1-8F7B-06E0B1C2F01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a:xfrm>
            <a:off x="7100046" y="0"/>
            <a:ext cx="4563035" cy="5385816"/>
          </a:xfrm>
        </p:spPr>
      </p:pic>
      <p:sp>
        <p:nvSpPr>
          <p:cNvPr id="5" name="Slide Number Placeholder 4">
            <a:extLst>
              <a:ext uri="{FF2B5EF4-FFF2-40B4-BE49-F238E27FC236}">
                <a16:creationId xmlns:a16="http://schemas.microsoft.com/office/drawing/2014/main" xmlns="" id="{1C5328BF-D489-4F39-BA27-5AD38E9116D8}"/>
              </a:ext>
            </a:extLst>
          </p:cNvPr>
          <p:cNvSpPr>
            <a:spLocks noGrp="1"/>
          </p:cNvSpPr>
          <p:nvPr>
            <p:ph type="sldNum" sz="quarter" idx="12"/>
          </p:nvPr>
        </p:nvSpPr>
        <p:spPr/>
        <p:txBody>
          <a:bodyPr/>
          <a:lstStyle/>
          <a:p>
            <a:fld id="{8D581BC7-E183-40DB-AC97-C19EA4EB8894}" type="slidenum">
              <a:rPr lang="en-US" smtClean="0"/>
              <a:pPr/>
              <a:t>4</a:t>
            </a:fld>
            <a:endParaRPr lang="en-US" dirty="0"/>
          </a:p>
        </p:txBody>
      </p:sp>
      <p:sp>
        <p:nvSpPr>
          <p:cNvPr id="4" name="Footer Placeholder 3">
            <a:extLst>
              <a:ext uri="{FF2B5EF4-FFF2-40B4-BE49-F238E27FC236}">
                <a16:creationId xmlns:a16="http://schemas.microsoft.com/office/drawing/2014/main" xmlns="" id="{577B5262-30A5-4063-A21E-56FCACC40308}"/>
              </a:ext>
            </a:extLst>
          </p:cNvPr>
          <p:cNvSpPr>
            <a:spLocks noGrp="1"/>
          </p:cNvSpPr>
          <p:nvPr>
            <p:ph type="ftr" sz="quarter" idx="11"/>
          </p:nvPr>
        </p:nvSpPr>
        <p:spPr/>
        <p:txBody>
          <a:bodyPr/>
          <a:lstStyle/>
          <a:p>
            <a:r>
              <a:rPr lang="en-US" dirty="0" smtClean="0"/>
              <a:t>ANNA SIPAYUNG</a:t>
            </a:r>
            <a:endParaRPr lang="en-US" dirty="0"/>
          </a:p>
        </p:txBody>
      </p:sp>
      <p:sp>
        <p:nvSpPr>
          <p:cNvPr id="3" name="Date Placeholder 2">
            <a:extLst>
              <a:ext uri="{FF2B5EF4-FFF2-40B4-BE49-F238E27FC236}">
                <a16:creationId xmlns:a16="http://schemas.microsoft.com/office/drawing/2014/main" xmlns="" id="{41F813B4-2C3F-45B0-A38D-A3FE79E6D71B}"/>
              </a:ext>
            </a:extLst>
          </p:cNvPr>
          <p:cNvSpPr>
            <a:spLocks noGrp="1"/>
          </p:cNvSpPr>
          <p:nvPr>
            <p:ph type="dt" sz="half" idx="10"/>
          </p:nvPr>
        </p:nvSpPr>
        <p:spPr/>
        <p:txBody>
          <a:bodyPr/>
          <a:lstStyle/>
          <a:p>
            <a:r>
              <a:rPr lang="en-US" dirty="0"/>
              <a:t>MM.DD.20XX</a:t>
            </a:r>
          </a:p>
        </p:txBody>
      </p:sp>
    </p:spTree>
    <p:extLst>
      <p:ext uri="{BB962C8B-B14F-4D97-AF65-F5344CB8AC3E}">
        <p14:creationId xmlns:p14="http://schemas.microsoft.com/office/powerpoint/2010/main" val="214944588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B26A0-76B0-4D92-8A3B-F4FB7FCBBD52}"/>
              </a:ext>
            </a:extLst>
          </p:cNvPr>
          <p:cNvSpPr>
            <a:spLocks noGrp="1"/>
          </p:cNvSpPr>
          <p:nvPr>
            <p:ph type="title"/>
          </p:nvPr>
        </p:nvSpPr>
        <p:spPr/>
        <p:txBody>
          <a:bodyPr/>
          <a:lstStyle/>
          <a:p>
            <a:r>
              <a:rPr lang="en-GB" dirty="0" smtClean="0"/>
              <a:t>CHARACTERISTICS</a:t>
            </a:r>
            <a:endParaRPr lang="en-US" dirty="0"/>
          </a:p>
        </p:txBody>
      </p:sp>
      <p:sp>
        <p:nvSpPr>
          <p:cNvPr id="5" name="Text Placeholder 4">
            <a:extLst>
              <a:ext uri="{FF2B5EF4-FFF2-40B4-BE49-F238E27FC236}">
                <a16:creationId xmlns:a16="http://schemas.microsoft.com/office/drawing/2014/main" xmlns="" id="{C7BC30F8-1890-4494-869A-DCD11E9F5FF4}"/>
              </a:ext>
            </a:extLst>
          </p:cNvPr>
          <p:cNvSpPr>
            <a:spLocks noGrp="1"/>
          </p:cNvSpPr>
          <p:nvPr>
            <p:ph type="body" idx="14"/>
          </p:nvPr>
        </p:nvSpPr>
        <p:spPr>
          <a:xfrm>
            <a:off x="452649" y="3058887"/>
            <a:ext cx="4858939" cy="2656307"/>
          </a:xfrm>
        </p:spPr>
        <p:txBody>
          <a:bodyPr>
            <a:noAutofit/>
          </a:bodyPr>
          <a:lstStyle/>
          <a:p>
            <a:pPr marL="571500" indent="-571500">
              <a:buFont typeface="Wingdings" panose="05000000000000000000" pitchFamily="2" charset="2"/>
              <a:buChar char="v"/>
            </a:pPr>
            <a:r>
              <a:rPr lang="en-GB" sz="2400" dirty="0" smtClean="0"/>
              <a:t>Using simple present tense. The sentence pattern used is simple present because it tells the fact of the object described.</a:t>
            </a:r>
          </a:p>
          <a:p>
            <a:pPr marL="571500" indent="-571500">
              <a:buFont typeface="Wingdings" panose="05000000000000000000" pitchFamily="2" charset="2"/>
              <a:buChar char="v"/>
            </a:pPr>
            <a:r>
              <a:rPr lang="en-GB" sz="2400" dirty="0" smtClean="0"/>
              <a:t>Specific participant. Ex</a:t>
            </a:r>
            <a:r>
              <a:rPr lang="en-GB" sz="2400" dirty="0"/>
              <a:t>:</a:t>
            </a:r>
            <a:r>
              <a:rPr lang="en-GB" sz="2400" dirty="0" smtClean="0"/>
              <a:t> Borobudur, Big Bang, Toba lake, and etc.</a:t>
            </a:r>
          </a:p>
        </p:txBody>
      </p:sp>
      <p:pic>
        <p:nvPicPr>
          <p:cNvPr id="20" name="Picture Placeholder 19" descr="Abstract background">
            <a:extLst>
              <a:ext uri="{FF2B5EF4-FFF2-40B4-BE49-F238E27FC236}">
                <a16:creationId xmlns:a16="http://schemas.microsoft.com/office/drawing/2014/main" xmlns="" id="{61169563-0C6E-483D-91B6-7AB8952A8FAF}"/>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a:xfrm>
            <a:off x="6108700" y="640523"/>
            <a:ext cx="6083300" cy="2587752"/>
          </a:xfrm>
        </p:spPr>
      </p:pic>
      <p:sp>
        <p:nvSpPr>
          <p:cNvPr id="8" name="Slide Number Placeholder 7">
            <a:extLst>
              <a:ext uri="{FF2B5EF4-FFF2-40B4-BE49-F238E27FC236}">
                <a16:creationId xmlns:a16="http://schemas.microsoft.com/office/drawing/2014/main" xmlns="" id="{FE91C663-2D66-4255-91B4-906F720EB8BA}"/>
              </a:ext>
            </a:extLst>
          </p:cNvPr>
          <p:cNvSpPr>
            <a:spLocks noGrp="1"/>
          </p:cNvSpPr>
          <p:nvPr>
            <p:ph type="sldNum" sz="quarter" idx="12"/>
          </p:nvPr>
        </p:nvSpPr>
        <p:spPr/>
        <p:txBody>
          <a:bodyPr/>
          <a:lstStyle/>
          <a:p>
            <a:fld id="{8D581BC7-E183-40DB-AC97-C19EA4EB8894}" type="slidenum">
              <a:rPr lang="en-US" smtClean="0"/>
              <a:pPr/>
              <a:t>5</a:t>
            </a:fld>
            <a:endParaRPr lang="en-US" dirty="0"/>
          </a:p>
        </p:txBody>
      </p:sp>
      <p:sp>
        <p:nvSpPr>
          <p:cNvPr id="7" name="Footer Placeholder 6">
            <a:extLst>
              <a:ext uri="{FF2B5EF4-FFF2-40B4-BE49-F238E27FC236}">
                <a16:creationId xmlns:a16="http://schemas.microsoft.com/office/drawing/2014/main" xmlns="" id="{80B83D80-B29B-48B9-9B34-76AD9399E64D}"/>
              </a:ext>
            </a:extLst>
          </p:cNvPr>
          <p:cNvSpPr>
            <a:spLocks noGrp="1"/>
          </p:cNvSpPr>
          <p:nvPr>
            <p:ph type="ftr" sz="quarter" idx="11"/>
          </p:nvPr>
        </p:nvSpPr>
        <p:spPr/>
        <p:txBody>
          <a:bodyPr/>
          <a:lstStyle/>
          <a:p>
            <a:r>
              <a:rPr lang="en-GB" sz="1050" dirty="0" smtClean="0"/>
              <a:t>ANNA SIPAYUNG</a:t>
            </a:r>
            <a:endParaRPr lang="en-US" dirty="0"/>
          </a:p>
        </p:txBody>
      </p:sp>
      <p:sp>
        <p:nvSpPr>
          <p:cNvPr id="6" name="Date Placeholder 5">
            <a:extLst>
              <a:ext uri="{FF2B5EF4-FFF2-40B4-BE49-F238E27FC236}">
                <a16:creationId xmlns:a16="http://schemas.microsoft.com/office/drawing/2014/main" xmlns="" id="{5EC88EDC-DE1B-4E22-AB2A-B461D5C81354}"/>
              </a:ext>
            </a:extLst>
          </p:cNvPr>
          <p:cNvSpPr>
            <a:spLocks noGrp="1"/>
          </p:cNvSpPr>
          <p:nvPr>
            <p:ph type="dt" sz="half" idx="10"/>
          </p:nvPr>
        </p:nvSpPr>
        <p:spPr/>
        <p:txBody>
          <a:bodyPr/>
          <a:lstStyle/>
          <a:p>
            <a:r>
              <a:rPr lang="en-US" dirty="0"/>
              <a:t>MM.DD.20XX</a:t>
            </a:r>
          </a:p>
        </p:txBody>
      </p:sp>
      <p:sp>
        <p:nvSpPr>
          <p:cNvPr id="4" name="TextBox 3"/>
          <p:cNvSpPr txBox="1"/>
          <p:nvPr/>
        </p:nvSpPr>
        <p:spPr>
          <a:xfrm>
            <a:off x="5825216" y="3644153"/>
            <a:ext cx="5528584" cy="2677656"/>
          </a:xfrm>
          <a:prstGeom prst="rect">
            <a:avLst/>
          </a:prstGeom>
          <a:noFill/>
        </p:spPr>
        <p:txBody>
          <a:bodyPr wrap="square" rtlCol="0">
            <a:spAutoFit/>
          </a:bodyPr>
          <a:lstStyle/>
          <a:p>
            <a:pPr marL="571500" indent="-571500">
              <a:buFont typeface="Wingdings" panose="05000000000000000000" pitchFamily="2" charset="2"/>
              <a:buChar char="v"/>
            </a:pPr>
            <a:r>
              <a:rPr lang="en-GB" sz="2400" dirty="0"/>
              <a:t>Using an adjective, to clarify the noun. Ex: a beautiful beach, a handsome man, the famous place, and etc.</a:t>
            </a:r>
          </a:p>
          <a:p>
            <a:pPr marL="571500" indent="-571500">
              <a:buFont typeface="Wingdings" panose="05000000000000000000" pitchFamily="2" charset="2"/>
              <a:buChar char="v"/>
            </a:pPr>
            <a:r>
              <a:rPr lang="en-GB" sz="2400" dirty="0"/>
              <a:t>Using action verbs: verbs that show an activity. Ex: run sleep, walk and etc.</a:t>
            </a:r>
            <a:endParaRPr lang="en-US" sz="3600" dirty="0"/>
          </a:p>
        </p:txBody>
      </p:sp>
    </p:spTree>
    <p:extLst>
      <p:ext uri="{BB962C8B-B14F-4D97-AF65-F5344CB8AC3E}">
        <p14:creationId xmlns:p14="http://schemas.microsoft.com/office/powerpoint/2010/main" val="3266900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DESCRIBING PLACE</a:t>
            </a:r>
            <a:endParaRPr lang="en-US" dirty="0"/>
          </a:p>
        </p:txBody>
      </p:sp>
      <p:sp>
        <p:nvSpPr>
          <p:cNvPr id="3" name="Date Placeholder 2"/>
          <p:cNvSpPr>
            <a:spLocks noGrp="1"/>
          </p:cNvSpPr>
          <p:nvPr>
            <p:ph type="dt" sz="half" idx="10"/>
          </p:nvPr>
        </p:nvSpPr>
        <p:spPr/>
        <p:txBody>
          <a:bodyPr/>
          <a:lstStyle/>
          <a:p>
            <a:r>
              <a:rPr lang="en-US" noProof="0" smtClean="0"/>
              <a:t>MM.DD.20XX</a:t>
            </a:r>
            <a:endParaRPr lang="en-US" noProof="0" dirty="0"/>
          </a:p>
        </p:txBody>
      </p:sp>
      <p:sp>
        <p:nvSpPr>
          <p:cNvPr id="4" name="Footer Placeholder 3"/>
          <p:cNvSpPr>
            <a:spLocks noGrp="1"/>
          </p:cNvSpPr>
          <p:nvPr>
            <p:ph type="ftr" sz="quarter" idx="11"/>
          </p:nvPr>
        </p:nvSpPr>
        <p:spPr/>
        <p:txBody>
          <a:bodyPr/>
          <a:lstStyle/>
          <a:p>
            <a:r>
              <a:rPr lang="en-US" noProof="0" dirty="0" smtClean="0"/>
              <a:t>ANNA SIPAYUNG</a:t>
            </a:r>
            <a:endParaRPr lang="en-US" noProof="0" dirty="0"/>
          </a:p>
        </p:txBody>
      </p:sp>
      <p:sp>
        <p:nvSpPr>
          <p:cNvPr id="5" name="Slide Number Placeholder 4"/>
          <p:cNvSpPr>
            <a:spLocks noGrp="1"/>
          </p:cNvSpPr>
          <p:nvPr>
            <p:ph type="sldNum" sz="quarter" idx="12"/>
          </p:nvPr>
        </p:nvSpPr>
        <p:spPr/>
        <p:txBody>
          <a:bodyPr/>
          <a:lstStyle/>
          <a:p>
            <a:fld id="{8D581BC7-E183-40DB-AC97-C19EA4EB8894}" type="slidenum">
              <a:rPr lang="en-US" noProof="0" smtClean="0"/>
              <a:pPr/>
              <a:t>6</a:t>
            </a:fld>
            <a:endParaRPr lang="en-US" noProof="0" dirty="0"/>
          </a:p>
        </p:txBody>
      </p:sp>
      <p:sp>
        <p:nvSpPr>
          <p:cNvPr id="6" name="Content Placeholder 5"/>
          <p:cNvSpPr>
            <a:spLocks noGrp="1"/>
          </p:cNvSpPr>
          <p:nvPr>
            <p:ph idx="1"/>
          </p:nvPr>
        </p:nvSpPr>
        <p:spPr>
          <a:xfrm>
            <a:off x="3805517" y="963845"/>
            <a:ext cx="8269941" cy="4914875"/>
          </a:xfrm>
        </p:spPr>
        <p:txBody>
          <a:bodyPr>
            <a:normAutofit fontScale="40000" lnSpcReduction="20000"/>
          </a:bodyPr>
          <a:lstStyle/>
          <a:p>
            <a:pPr marL="0" indent="0" algn="ctr">
              <a:buNone/>
            </a:pPr>
            <a:r>
              <a:rPr lang="en-GB" b="1" dirty="0" smtClean="0"/>
              <a:t>MY HOUSE</a:t>
            </a:r>
          </a:p>
          <a:p>
            <a:pPr marL="0" indent="0">
              <a:buNone/>
            </a:pPr>
            <a:r>
              <a:rPr lang="id-ID" sz="5500" dirty="0"/>
              <a:t>I live in a small house. </a:t>
            </a:r>
            <a:r>
              <a:rPr lang="id-ID" sz="5500" i="1" dirty="0"/>
              <a:t>It has five rooms: there are two bedrooms, a living room, a bathroom, and a kitchen.</a:t>
            </a:r>
            <a:r>
              <a:rPr lang="id-ID" sz="5500" dirty="0"/>
              <a:t> Indeed it is a small house; but I like living in here for wasting my spare time.</a:t>
            </a:r>
            <a:endParaRPr lang="en-US" sz="5500" dirty="0"/>
          </a:p>
          <a:p>
            <a:pPr marL="0" indent="0">
              <a:buNone/>
            </a:pPr>
            <a:r>
              <a:rPr lang="en-GB" sz="5500" dirty="0" smtClean="0"/>
              <a:t>	</a:t>
            </a:r>
            <a:r>
              <a:rPr lang="id-ID" sz="5500" dirty="0" smtClean="0"/>
              <a:t>When </a:t>
            </a:r>
            <a:r>
              <a:rPr lang="id-ID" sz="5500" dirty="0"/>
              <a:t>the door is open, I can see the living room. </a:t>
            </a:r>
            <a:r>
              <a:rPr lang="id-ID" sz="5500" i="1" dirty="0"/>
              <a:t>It is so small with only three chairs and a table, nothing else.</a:t>
            </a:r>
            <a:r>
              <a:rPr lang="id-ID" sz="5500" dirty="0"/>
              <a:t> I prefer reading a novel in this room.</a:t>
            </a:r>
            <a:endParaRPr lang="en-US" sz="5500" dirty="0"/>
          </a:p>
          <a:p>
            <a:pPr marL="0" indent="0">
              <a:buNone/>
            </a:pPr>
            <a:r>
              <a:rPr lang="id-ID" sz="5500" dirty="0"/>
              <a:t> </a:t>
            </a:r>
            <a:r>
              <a:rPr lang="en-GB" sz="5500" dirty="0" smtClean="0"/>
              <a:t>	</a:t>
            </a:r>
            <a:r>
              <a:rPr lang="id-ID" sz="5500" i="1" dirty="0" smtClean="0"/>
              <a:t>My </a:t>
            </a:r>
            <a:r>
              <a:rPr lang="id-ID" sz="5500" i="1" dirty="0"/>
              <a:t>bedroom is in the left side of the living room.</a:t>
            </a:r>
            <a:r>
              <a:rPr lang="id-ID" sz="5500" dirty="0"/>
              <a:t> </a:t>
            </a:r>
            <a:r>
              <a:rPr lang="id-ID" sz="5500" i="1" dirty="0"/>
              <a:t>In this room there is a night table next to the bed, a TV, a radio, and a computer.</a:t>
            </a:r>
            <a:r>
              <a:rPr lang="id-ID" sz="5500" dirty="0"/>
              <a:t> When being bored of reading, I usually play online games, chat with my friends via Facebook and so on.  </a:t>
            </a:r>
            <a:endParaRPr lang="en-US" sz="5500" dirty="0"/>
          </a:p>
          <a:p>
            <a:pPr marL="0" indent="0">
              <a:buNone/>
            </a:pPr>
            <a:r>
              <a:rPr lang="en-GB" sz="5500" i="1" dirty="0" smtClean="0"/>
              <a:t>	</a:t>
            </a:r>
            <a:r>
              <a:rPr lang="id-ID" sz="5500" i="1" dirty="0" smtClean="0"/>
              <a:t>Next </a:t>
            </a:r>
            <a:r>
              <a:rPr lang="id-ID" sz="5500" i="1" dirty="0"/>
              <a:t>to my bedroom is my mother's</a:t>
            </a:r>
            <a:r>
              <a:rPr lang="id-ID" sz="5500" dirty="0"/>
              <a:t>. I do not know what is inside because I never come in to see it. </a:t>
            </a:r>
            <a:r>
              <a:rPr lang="id-ID" sz="5500" i="1" dirty="0"/>
              <a:t>In the right side of the living room there is the kitchen.</a:t>
            </a:r>
            <a:r>
              <a:rPr lang="id-ID" sz="5500" dirty="0"/>
              <a:t> In the kitchen I have everything I need when I get hungry. It is very pleasure when my mother cooks, the smell fills my whole house.</a:t>
            </a:r>
            <a:endParaRPr lang="en-US" sz="5500" dirty="0"/>
          </a:p>
          <a:p>
            <a:pPr marL="0" indent="0">
              <a:buNone/>
            </a:pPr>
            <a:r>
              <a:rPr lang="id-ID" sz="5500" dirty="0"/>
              <a:t> </a:t>
            </a:r>
            <a:r>
              <a:rPr lang="en-GB" sz="5500" dirty="0" smtClean="0"/>
              <a:t>	</a:t>
            </a:r>
            <a:r>
              <a:rPr lang="id-ID" sz="5500" dirty="0" smtClean="0"/>
              <a:t>I </a:t>
            </a:r>
            <a:r>
              <a:rPr lang="id-ID" sz="5500" dirty="0"/>
              <a:t>know it is a </a:t>
            </a:r>
            <a:r>
              <a:rPr lang="id-ID" sz="5500" i="1" dirty="0"/>
              <a:t>very small house</a:t>
            </a:r>
            <a:r>
              <a:rPr lang="id-ID" sz="5500" dirty="0"/>
              <a:t>; but it is the best place I have ever seen.</a:t>
            </a:r>
            <a:endParaRPr lang="en-US" sz="5500" b="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92" y="1720229"/>
            <a:ext cx="3215341" cy="3402106"/>
          </a:xfrm>
          <a:prstGeom prst="rect">
            <a:avLst/>
          </a:prstGeom>
        </p:spPr>
      </p:pic>
    </p:spTree>
    <p:extLst>
      <p:ext uri="{BB962C8B-B14F-4D97-AF65-F5344CB8AC3E}">
        <p14:creationId xmlns:p14="http://schemas.microsoft.com/office/powerpoint/2010/main" val="3817448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DESCRIBING ANIMAL</a:t>
            </a:r>
            <a:endParaRPr lang="en-US" dirty="0"/>
          </a:p>
        </p:txBody>
      </p:sp>
      <p:sp>
        <p:nvSpPr>
          <p:cNvPr id="3" name="Date Placeholder 2"/>
          <p:cNvSpPr>
            <a:spLocks noGrp="1"/>
          </p:cNvSpPr>
          <p:nvPr>
            <p:ph type="dt" sz="half" idx="10"/>
          </p:nvPr>
        </p:nvSpPr>
        <p:spPr/>
        <p:txBody>
          <a:bodyPr/>
          <a:lstStyle/>
          <a:p>
            <a:r>
              <a:rPr lang="en-US" noProof="0" smtClean="0"/>
              <a:t>MM.DD.20XX</a:t>
            </a:r>
            <a:endParaRPr lang="en-US" noProof="0" dirty="0"/>
          </a:p>
        </p:txBody>
      </p:sp>
      <p:sp>
        <p:nvSpPr>
          <p:cNvPr id="4" name="Footer Placeholder 3"/>
          <p:cNvSpPr>
            <a:spLocks noGrp="1"/>
          </p:cNvSpPr>
          <p:nvPr>
            <p:ph type="ftr" sz="quarter" idx="11"/>
          </p:nvPr>
        </p:nvSpPr>
        <p:spPr/>
        <p:txBody>
          <a:bodyPr/>
          <a:lstStyle/>
          <a:p>
            <a:r>
              <a:rPr lang="en-US" noProof="0" dirty="0" smtClean="0"/>
              <a:t>ANNA SIPAYUNG</a:t>
            </a:r>
            <a:endParaRPr lang="en-US" noProof="0" dirty="0"/>
          </a:p>
        </p:txBody>
      </p:sp>
      <p:sp>
        <p:nvSpPr>
          <p:cNvPr id="5" name="Slide Number Placeholder 4"/>
          <p:cNvSpPr>
            <a:spLocks noGrp="1"/>
          </p:cNvSpPr>
          <p:nvPr>
            <p:ph type="sldNum" sz="quarter" idx="12"/>
          </p:nvPr>
        </p:nvSpPr>
        <p:spPr/>
        <p:txBody>
          <a:bodyPr/>
          <a:lstStyle/>
          <a:p>
            <a:fld id="{8D581BC7-E183-40DB-AC97-C19EA4EB8894}" type="slidenum">
              <a:rPr lang="en-US" noProof="0" smtClean="0"/>
              <a:pPr/>
              <a:t>7</a:t>
            </a:fld>
            <a:endParaRPr lang="en-US" noProof="0" dirty="0"/>
          </a:p>
        </p:txBody>
      </p:sp>
      <p:sp>
        <p:nvSpPr>
          <p:cNvPr id="7" name="Content Placeholder 6"/>
          <p:cNvSpPr>
            <a:spLocks noGrp="1"/>
          </p:cNvSpPr>
          <p:nvPr>
            <p:ph sz="half" idx="2"/>
          </p:nvPr>
        </p:nvSpPr>
        <p:spPr>
          <a:xfrm>
            <a:off x="4531659" y="1159497"/>
            <a:ext cx="7476565" cy="4719223"/>
          </a:xfrm>
        </p:spPr>
        <p:txBody>
          <a:bodyPr>
            <a:normAutofit fontScale="92500" lnSpcReduction="20000"/>
          </a:bodyPr>
          <a:lstStyle/>
          <a:p>
            <a:pPr marL="0" indent="0" algn="ctr">
              <a:buNone/>
            </a:pPr>
            <a:r>
              <a:rPr lang="en-GB" b="1" dirty="0" smtClean="0"/>
              <a:t>MONKEY</a:t>
            </a:r>
          </a:p>
          <a:p>
            <a:pPr marL="0" indent="0" algn="just">
              <a:buNone/>
            </a:pPr>
            <a:r>
              <a:rPr lang="en-GB" sz="2400" dirty="0"/>
              <a:t> </a:t>
            </a:r>
            <a:r>
              <a:rPr lang="en-GB" sz="2400" dirty="0" smtClean="0"/>
              <a:t> </a:t>
            </a:r>
            <a:r>
              <a:rPr lang="id-ID" sz="2600" dirty="0" smtClean="0"/>
              <a:t>Monkey </a:t>
            </a:r>
            <a:r>
              <a:rPr lang="id-ID" sz="2600" dirty="0"/>
              <a:t>is a species of primate is really close to human. </a:t>
            </a:r>
            <a:r>
              <a:rPr lang="id-ID" sz="2600" i="1" dirty="0"/>
              <a:t>Monkey is the animal with the highest thinking capabilities. Monkey is really similar to human in every aspect.</a:t>
            </a:r>
            <a:r>
              <a:rPr lang="id-ID" sz="2600" dirty="0"/>
              <a:t> </a:t>
            </a:r>
            <a:r>
              <a:rPr lang="id-ID" sz="2600" i="1" dirty="0"/>
              <a:t>Monkey is an animal that live in the jungle. Monkey live in a family like human.</a:t>
            </a:r>
            <a:r>
              <a:rPr lang="id-ID" sz="2600" dirty="0"/>
              <a:t> </a:t>
            </a:r>
            <a:r>
              <a:rPr lang="id-ID" sz="2600" i="1" dirty="0"/>
              <a:t>Monkey usually eat banana. Monkey can be seen in the Africa or Indonesia.</a:t>
            </a:r>
            <a:r>
              <a:rPr lang="id-ID" sz="2600" dirty="0"/>
              <a:t> The species of monkey that found in Indonesia is called orangutan.</a:t>
            </a:r>
            <a:endParaRPr lang="en-US" sz="2600" dirty="0"/>
          </a:p>
          <a:p>
            <a:pPr marL="0" indent="0" algn="just">
              <a:buNone/>
            </a:pPr>
            <a:r>
              <a:rPr lang="en-GB" sz="2600" i="1" dirty="0" smtClean="0"/>
              <a:t>   </a:t>
            </a:r>
            <a:r>
              <a:rPr lang="id-ID" sz="2600" i="1" dirty="0" smtClean="0"/>
              <a:t>Monkey </a:t>
            </a:r>
            <a:r>
              <a:rPr lang="id-ID" sz="2600" i="1" dirty="0"/>
              <a:t>has a lot of hair at the entire part of their body.</a:t>
            </a:r>
            <a:r>
              <a:rPr lang="id-ID" sz="2600" dirty="0"/>
              <a:t> The hair functions as protection from rain and weather. </a:t>
            </a:r>
            <a:r>
              <a:rPr lang="id-ID" sz="2600" i="1" dirty="0"/>
              <a:t>They has a big ear.</a:t>
            </a:r>
            <a:r>
              <a:rPr lang="id-ID" sz="2600" dirty="0"/>
              <a:t> Monkey usually use their nose to smell their prey or food and something that can make them in danger. </a:t>
            </a:r>
            <a:r>
              <a:rPr lang="id-ID" sz="2600" i="1" dirty="0"/>
              <a:t>Monkey has strong muscles.</a:t>
            </a:r>
            <a:r>
              <a:rPr lang="id-ID" sz="2600" dirty="0"/>
              <a:t> It enables the monkey to jump freely from tree to tree. </a:t>
            </a:r>
            <a:r>
              <a:rPr lang="id-ID" sz="2600" i="1" dirty="0"/>
              <a:t>Monkey has a long hand.</a:t>
            </a:r>
            <a:r>
              <a:rPr lang="id-ID" sz="2600" dirty="0"/>
              <a:t> The long hand is used to reach the vibe and hang at it.</a:t>
            </a:r>
            <a:endParaRPr lang="en-US" sz="2600" dirty="0"/>
          </a:p>
        </p:txBody>
      </p:sp>
      <p:pic>
        <p:nvPicPr>
          <p:cNvPr id="8" name="Content Placeholder 7" descr="http://upload.wikimedia.org/wikipedia/commons/7/7a/An_Indian_monkey_(bandar)_in_Malsi_Deer_Park_(photo_-_Jim_Ankan_Deka).jpg"/>
          <p:cNvPicPr>
            <a:picLocks noGrp="1"/>
          </p:cNvPicPr>
          <p:nvPr>
            <p:ph sz="half" idx="1"/>
          </p:nvPr>
        </p:nvPicPr>
        <p:blipFill>
          <a:blip r:embed="rId2" cstate="print"/>
          <a:srcRect/>
          <a:stretch>
            <a:fillRect/>
          </a:stretch>
        </p:blipFill>
        <p:spPr bwMode="auto">
          <a:xfrm>
            <a:off x="272523" y="1761566"/>
            <a:ext cx="4111218" cy="3617258"/>
          </a:xfrm>
          <a:prstGeom prst="rect">
            <a:avLst/>
          </a:prstGeom>
          <a:noFill/>
          <a:ln w="9525">
            <a:noFill/>
            <a:miter lim="800000"/>
            <a:headEnd/>
            <a:tailEnd/>
          </a:ln>
        </p:spPr>
      </p:pic>
    </p:spTree>
    <p:extLst>
      <p:ext uri="{BB962C8B-B14F-4D97-AF65-F5344CB8AC3E}">
        <p14:creationId xmlns:p14="http://schemas.microsoft.com/office/powerpoint/2010/main" val="3882469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DESCRIBING PERSON</a:t>
            </a:r>
            <a:endParaRPr lang="en-US" dirty="0"/>
          </a:p>
        </p:txBody>
      </p:sp>
      <p:sp>
        <p:nvSpPr>
          <p:cNvPr id="3" name="Date Placeholder 2"/>
          <p:cNvSpPr>
            <a:spLocks noGrp="1"/>
          </p:cNvSpPr>
          <p:nvPr>
            <p:ph type="dt" sz="half" idx="10"/>
          </p:nvPr>
        </p:nvSpPr>
        <p:spPr/>
        <p:txBody>
          <a:bodyPr/>
          <a:lstStyle/>
          <a:p>
            <a:r>
              <a:rPr lang="en-US" noProof="0" smtClean="0"/>
              <a:t>MM.DD.20XX</a:t>
            </a:r>
            <a:endParaRPr lang="en-US" noProof="0" dirty="0"/>
          </a:p>
        </p:txBody>
      </p:sp>
      <p:sp>
        <p:nvSpPr>
          <p:cNvPr id="4" name="Footer Placeholder 3"/>
          <p:cNvSpPr>
            <a:spLocks noGrp="1"/>
          </p:cNvSpPr>
          <p:nvPr>
            <p:ph type="ftr" sz="quarter" idx="11"/>
          </p:nvPr>
        </p:nvSpPr>
        <p:spPr>
          <a:xfrm>
            <a:off x="1133135" y="5878720"/>
            <a:ext cx="2915733" cy="298800"/>
          </a:xfrm>
        </p:spPr>
        <p:txBody>
          <a:bodyPr/>
          <a:lstStyle/>
          <a:p>
            <a:r>
              <a:rPr lang="en-US" noProof="0" dirty="0" smtClean="0"/>
              <a:t>ANNA SIPAYUNG</a:t>
            </a:r>
            <a:endParaRPr lang="en-US" noProof="0" dirty="0"/>
          </a:p>
        </p:txBody>
      </p:sp>
      <p:sp>
        <p:nvSpPr>
          <p:cNvPr id="5" name="Slide Number Placeholder 4"/>
          <p:cNvSpPr>
            <a:spLocks noGrp="1"/>
          </p:cNvSpPr>
          <p:nvPr>
            <p:ph type="sldNum" sz="quarter" idx="12"/>
          </p:nvPr>
        </p:nvSpPr>
        <p:spPr/>
        <p:txBody>
          <a:bodyPr/>
          <a:lstStyle/>
          <a:p>
            <a:fld id="{8D581BC7-E183-40DB-AC97-C19EA4EB8894}" type="slidenum">
              <a:rPr lang="en-US" noProof="0" smtClean="0"/>
              <a:pPr/>
              <a:t>8</a:t>
            </a:fld>
            <a:endParaRPr lang="en-US" noProof="0" dirty="0"/>
          </a:p>
        </p:txBody>
      </p:sp>
      <p:sp>
        <p:nvSpPr>
          <p:cNvPr id="7" name="Content Placeholder 6"/>
          <p:cNvSpPr>
            <a:spLocks noGrp="1"/>
          </p:cNvSpPr>
          <p:nvPr>
            <p:ph sz="half" idx="2"/>
          </p:nvPr>
        </p:nvSpPr>
        <p:spPr>
          <a:xfrm>
            <a:off x="4276165" y="1159497"/>
            <a:ext cx="7152281" cy="4719223"/>
          </a:xfrm>
        </p:spPr>
        <p:txBody>
          <a:bodyPr>
            <a:normAutofit lnSpcReduction="10000"/>
          </a:bodyPr>
          <a:lstStyle/>
          <a:p>
            <a:pPr marL="0" indent="0" algn="ctr">
              <a:buNone/>
            </a:pPr>
            <a:r>
              <a:rPr lang="en-GB" sz="2400" b="1" dirty="0" smtClean="0"/>
              <a:t>JOKOWI</a:t>
            </a:r>
          </a:p>
          <a:p>
            <a:pPr marL="0" indent="0" algn="just">
              <a:buNone/>
            </a:pPr>
            <a:r>
              <a:rPr lang="id-ID" sz="2800" dirty="0"/>
              <a:t>His full name is Ir. H. Joko Widodo. </a:t>
            </a:r>
            <a:r>
              <a:rPr lang="id-ID" sz="2800" i="1" dirty="0"/>
              <a:t>He was born in Surakarta 21 June 1961.</a:t>
            </a:r>
            <a:r>
              <a:rPr lang="id-ID" sz="2800" dirty="0"/>
              <a:t> </a:t>
            </a:r>
            <a:r>
              <a:rPr lang="id-ID" sz="2800" i="1" dirty="0"/>
              <a:t>He has 3 children.</a:t>
            </a:r>
            <a:r>
              <a:rPr lang="id-ID" sz="2800" dirty="0"/>
              <a:t> They are Kaesang Pangarep, Kahiyang Ayu, and Gibran Rakabuming Raka. </a:t>
            </a:r>
            <a:r>
              <a:rPr lang="id-ID" sz="2800" i="1" dirty="0"/>
              <a:t>Jokowi is very friendly</a:t>
            </a:r>
            <a:r>
              <a:rPr lang="id-ID" sz="2800" dirty="0"/>
              <a:t> although he is the highest officer. </a:t>
            </a:r>
            <a:r>
              <a:rPr lang="id-ID" sz="2800" i="1" dirty="0"/>
              <a:t>He likes to talk to people</a:t>
            </a:r>
            <a:r>
              <a:rPr lang="id-ID" sz="2800" dirty="0"/>
              <a:t> everywhere he goes. He is </a:t>
            </a:r>
            <a:r>
              <a:rPr lang="id-ID" sz="2800" i="1" dirty="0"/>
              <a:t>really popular</a:t>
            </a:r>
            <a:r>
              <a:rPr lang="id-ID" sz="2800" dirty="0"/>
              <a:t>. </a:t>
            </a:r>
            <a:r>
              <a:rPr lang="id-ID" sz="2800" i="1" dirty="0"/>
              <a:t>Jokowi is thin</a:t>
            </a:r>
            <a:r>
              <a:rPr lang="id-ID" sz="2800" dirty="0"/>
              <a:t>. </a:t>
            </a:r>
            <a:r>
              <a:rPr lang="id-ID" sz="2800" i="1" dirty="0"/>
              <a:t>He has brown skin, short hair, and tall body.</a:t>
            </a:r>
            <a:r>
              <a:rPr lang="id-ID" sz="2800" dirty="0"/>
              <a:t> After conducting a task as the governor of Jakarta, Jokowi challenges his luck to be the president of Indonesia. Lucky him.</a:t>
            </a:r>
            <a:endParaRPr lang="en-US" sz="2800" b="1" dirty="0"/>
          </a:p>
        </p:txBody>
      </p:sp>
      <p:pic>
        <p:nvPicPr>
          <p:cNvPr id="10" name="Content Placeholder 9" descr="Description Gubernur DKI Jokowi.jpg"/>
          <p:cNvPicPr>
            <a:picLocks noGrp="1"/>
          </p:cNvPicPr>
          <p:nvPr>
            <p:ph sz="half" idx="1"/>
          </p:nvPr>
        </p:nvPicPr>
        <p:blipFill>
          <a:blip r:embed="rId2" cstate="print"/>
          <a:srcRect/>
          <a:stretch>
            <a:fillRect/>
          </a:stretch>
        </p:blipFill>
        <p:spPr bwMode="auto">
          <a:xfrm>
            <a:off x="247351" y="1158203"/>
            <a:ext cx="3673885" cy="4545013"/>
          </a:xfrm>
          <a:prstGeom prst="rect">
            <a:avLst/>
          </a:prstGeom>
          <a:noFill/>
          <a:ln w="9525">
            <a:noFill/>
            <a:miter lim="800000"/>
            <a:headEnd/>
            <a:tailEnd/>
          </a:ln>
        </p:spPr>
      </p:pic>
    </p:spTree>
    <p:extLst>
      <p:ext uri="{BB962C8B-B14F-4D97-AF65-F5344CB8AC3E}">
        <p14:creationId xmlns:p14="http://schemas.microsoft.com/office/powerpoint/2010/main" val="1197312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TO WRITE DESCRIPTIVE TEXT</a:t>
            </a:r>
            <a:endParaRPr lang="en-US" dirty="0"/>
          </a:p>
        </p:txBody>
      </p:sp>
      <p:sp>
        <p:nvSpPr>
          <p:cNvPr id="3" name="Date Placeholder 2"/>
          <p:cNvSpPr>
            <a:spLocks noGrp="1"/>
          </p:cNvSpPr>
          <p:nvPr>
            <p:ph type="dt" sz="half" idx="10"/>
          </p:nvPr>
        </p:nvSpPr>
        <p:spPr/>
        <p:txBody>
          <a:bodyPr/>
          <a:lstStyle/>
          <a:p>
            <a:r>
              <a:rPr lang="en-US" noProof="0" smtClean="0"/>
              <a:t>MM.DD.20XX</a:t>
            </a:r>
            <a:endParaRPr lang="en-US" noProof="0" dirty="0"/>
          </a:p>
        </p:txBody>
      </p:sp>
      <p:sp>
        <p:nvSpPr>
          <p:cNvPr id="4" name="Footer Placeholder 3"/>
          <p:cNvSpPr>
            <a:spLocks noGrp="1"/>
          </p:cNvSpPr>
          <p:nvPr>
            <p:ph type="ftr" sz="quarter" idx="11"/>
          </p:nvPr>
        </p:nvSpPr>
        <p:spPr/>
        <p:txBody>
          <a:bodyPr/>
          <a:lstStyle/>
          <a:p>
            <a:r>
              <a:rPr lang="en-US" noProof="0" dirty="0" smtClean="0"/>
              <a:t>ANNA SIPAYUNG</a:t>
            </a:r>
            <a:endParaRPr lang="en-US" noProof="0" dirty="0"/>
          </a:p>
        </p:txBody>
      </p:sp>
      <p:sp>
        <p:nvSpPr>
          <p:cNvPr id="5" name="Slide Number Placeholder 4"/>
          <p:cNvSpPr>
            <a:spLocks noGrp="1"/>
          </p:cNvSpPr>
          <p:nvPr>
            <p:ph type="sldNum" sz="quarter" idx="12"/>
          </p:nvPr>
        </p:nvSpPr>
        <p:spPr/>
        <p:txBody>
          <a:bodyPr/>
          <a:lstStyle/>
          <a:p>
            <a:fld id="{8D581BC7-E183-40DB-AC97-C19EA4EB8894}" type="slidenum">
              <a:rPr lang="en-US" noProof="0" smtClean="0"/>
              <a:pPr/>
              <a:t>9</a:t>
            </a:fld>
            <a:endParaRPr lang="en-US" noProof="0" dirty="0"/>
          </a:p>
        </p:txBody>
      </p:sp>
      <p:sp>
        <p:nvSpPr>
          <p:cNvPr id="6" name="Content Placeholder 5"/>
          <p:cNvSpPr>
            <a:spLocks noGrp="1"/>
          </p:cNvSpPr>
          <p:nvPr>
            <p:ph idx="1"/>
          </p:nvPr>
        </p:nvSpPr>
        <p:spPr>
          <a:xfrm>
            <a:off x="838200" y="1169116"/>
            <a:ext cx="10515600" cy="4534293"/>
          </a:xfrm>
        </p:spPr>
        <p:txBody>
          <a:bodyPr>
            <a:normAutofit lnSpcReduction="10000"/>
          </a:bodyPr>
          <a:lstStyle/>
          <a:p>
            <a:pPr marL="514350" indent="-514350">
              <a:buFont typeface="+mj-lt"/>
              <a:buAutoNum type="arabicPeriod"/>
            </a:pPr>
            <a:r>
              <a:rPr lang="en-GB" dirty="0" smtClean="0"/>
              <a:t>Make sure to choose a meaningful person, place or thing.</a:t>
            </a:r>
          </a:p>
          <a:p>
            <a:pPr marL="514350" indent="-514350">
              <a:buFont typeface="+mj-lt"/>
              <a:buAutoNum type="arabicPeriod"/>
            </a:pPr>
            <a:r>
              <a:rPr lang="en-GB" dirty="0" smtClean="0"/>
              <a:t>Introduce the person, place, or thing you’re describing.</a:t>
            </a:r>
          </a:p>
          <a:p>
            <a:pPr marL="514350" indent="-514350">
              <a:buFont typeface="+mj-lt"/>
              <a:buAutoNum type="arabicPeriod"/>
            </a:pPr>
            <a:r>
              <a:rPr lang="en-GB" dirty="0" smtClean="0"/>
              <a:t>Engage your reader’s sense of sight.</a:t>
            </a:r>
          </a:p>
          <a:p>
            <a:pPr marL="514350" indent="-514350">
              <a:buFont typeface="+mj-lt"/>
              <a:buAutoNum type="arabicPeriod"/>
            </a:pPr>
            <a:r>
              <a:rPr lang="en-GB" dirty="0" smtClean="0"/>
              <a:t>Describe smell and tastes if you can.</a:t>
            </a:r>
          </a:p>
          <a:p>
            <a:pPr marL="514350" indent="-514350">
              <a:buFont typeface="+mj-lt"/>
              <a:buAutoNum type="arabicPeriod"/>
            </a:pPr>
            <a:r>
              <a:rPr lang="en-GB" dirty="0" smtClean="0"/>
              <a:t>Describe how moment or item feels.</a:t>
            </a:r>
          </a:p>
          <a:p>
            <a:pPr marL="514350" indent="-514350">
              <a:buFont typeface="+mj-lt"/>
              <a:buAutoNum type="arabicPeriod"/>
            </a:pPr>
            <a:r>
              <a:rPr lang="en-GB" dirty="0" smtClean="0"/>
              <a:t>Describe how your subject sounds</a:t>
            </a:r>
          </a:p>
          <a:p>
            <a:pPr marL="514350" indent="-514350">
              <a:buFont typeface="+mj-lt"/>
              <a:buAutoNum type="arabicPeriod"/>
            </a:pPr>
            <a:r>
              <a:rPr lang="en-GB" dirty="0" smtClean="0"/>
              <a:t>Make unique observations.</a:t>
            </a:r>
          </a:p>
          <a:p>
            <a:pPr marL="514350" indent="-514350">
              <a:buFont typeface="+mj-lt"/>
              <a:buAutoNum type="arabicPeriod"/>
            </a:pPr>
            <a:r>
              <a:rPr lang="en-GB" dirty="0" smtClean="0"/>
              <a:t>Include some figurative language.</a:t>
            </a:r>
          </a:p>
          <a:p>
            <a:pPr marL="514350" indent="-514350">
              <a:buFont typeface="+mj-lt"/>
              <a:buAutoNum type="arabicPeriod"/>
            </a:pPr>
            <a:r>
              <a:rPr lang="en-GB" dirty="0" smtClean="0"/>
              <a:t>Wrap it up.</a:t>
            </a:r>
          </a:p>
        </p:txBody>
      </p:sp>
    </p:spTree>
    <p:extLst>
      <p:ext uri="{BB962C8B-B14F-4D97-AF65-F5344CB8AC3E}">
        <p14:creationId xmlns:p14="http://schemas.microsoft.com/office/powerpoint/2010/main" val="812252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F56488565_Futuristic pitch deck_AAS_v4" id="{81C854B4-8588-4171-B50E-9B042741D072}" vid="{97BC3161-E59E-4E12-8009-4336211748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26A944-A9F4-4295-9B5E-C397EB1318B9}">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01743C61-8CA7-48FF-B2A3-6055DA854CF6}">
  <ds:schemaRefs>
    <ds:schemaRef ds:uri="http://schemas.microsoft.com/sharepoint/v3/contenttype/forms"/>
  </ds:schemaRefs>
</ds:datastoreItem>
</file>

<file path=customXml/itemProps3.xml><?xml version="1.0" encoding="utf-8"?>
<ds:datastoreItem xmlns:ds="http://schemas.openxmlformats.org/officeDocument/2006/customXml" ds:itemID="{472965D8-9C19-4E48-8421-5D6B21FC4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Futuristic pitch deck</Template>
  <TotalTime>0</TotalTime>
  <Words>676</Words>
  <Application>Microsoft Office PowerPoint</Application>
  <PresentationFormat>Custom</PresentationFormat>
  <Paragraphs>69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DESCPRIPTIVE TEXT</vt:lpstr>
      <vt:lpstr>DEFINITION</vt:lpstr>
      <vt:lpstr>PURPOSE</vt:lpstr>
      <vt:lpstr>GENERIC STRUCTURE</vt:lpstr>
      <vt:lpstr>CHARACTERISTICS</vt:lpstr>
      <vt:lpstr>EXAMPLE OF DESCRIBING PLACE</vt:lpstr>
      <vt:lpstr>EXAMPLE OF DESCRIBING ANIMAL</vt:lpstr>
      <vt:lpstr>EXAMPLE OF DESCRIBING PERSON</vt:lpstr>
      <vt:lpstr>HOW TO WRITE DESCRIPTIVE TEXT</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2019-10-31T03:58:25Z</dcterms:created>
  <dcterms:modified xsi:type="dcterms:W3CDTF">2021-07-31T09:47:26Z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