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79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8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7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1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487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9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58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33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85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350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5E45-1DDF-4AD8-960E-70F54150EBA0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7C03-B4AA-4746-AF78-B9F0F508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278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5334521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8136904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168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8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7848872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76328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208912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82089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4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35292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6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8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7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2021-09-23T12:28:58Z</dcterms:created>
  <dcterms:modified xsi:type="dcterms:W3CDTF">2022-05-17T11:54:56Z</dcterms:modified>
</cp:coreProperties>
</file>