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59" r:id="rId5"/>
    <p:sldId id="269" r:id="rId6"/>
    <p:sldId id="268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13/10/2021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429000"/>
            <a:ext cx="7854696" cy="175260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000" b="1" dirty="0" err="1" smtClean="0"/>
              <a:t>Penggunaan</a:t>
            </a:r>
            <a:r>
              <a:rPr lang="en-US" sz="5000" b="1" dirty="0" smtClean="0"/>
              <a:t> </a:t>
            </a:r>
            <a:r>
              <a:rPr lang="zh-CN" altLang="en-US" sz="5000" b="1" dirty="0" smtClean="0"/>
              <a:t>的 </a:t>
            </a:r>
            <a:r>
              <a:rPr lang="en-US" sz="5000" b="1" dirty="0" smtClean="0"/>
              <a:t>de  </a:t>
            </a:r>
          </a:p>
          <a:p>
            <a:pPr algn="ctr"/>
            <a:r>
              <a:rPr lang="en-US" altLang="zh-CN" sz="5000" b="1" dirty="0" smtClean="0"/>
              <a:t>(</a:t>
            </a:r>
            <a:r>
              <a:rPr lang="en-US" altLang="zh-CN" sz="5000" b="1" dirty="0" err="1" smtClean="0"/>
              <a:t>Kepunyaan</a:t>
            </a:r>
            <a:r>
              <a:rPr lang="en-US" altLang="zh-CN" sz="5000" b="1" dirty="0" smtClean="0"/>
              <a:t>/</a:t>
            </a:r>
            <a:r>
              <a:rPr lang="en-US" altLang="zh-CN" sz="5000" b="1" dirty="0" err="1" smtClean="0"/>
              <a:t>Kepemilikan</a:t>
            </a:r>
            <a:r>
              <a:rPr lang="en-US" altLang="zh-CN" sz="5000" b="1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的 </a:t>
            </a:r>
            <a:r>
              <a:rPr lang="en-US" altLang="zh-CN" b="1" dirty="0" smtClean="0"/>
              <a:t>de (</a:t>
            </a:r>
            <a:r>
              <a:rPr lang="en-US" altLang="zh-CN" b="1" dirty="0" err="1" smtClean="0"/>
              <a:t>Kepunyaan</a:t>
            </a:r>
            <a:r>
              <a:rPr lang="en-US" altLang="zh-CN" b="1" dirty="0" smtClean="0"/>
              <a:t>/</a:t>
            </a:r>
            <a:r>
              <a:rPr lang="en-US" altLang="zh-CN" b="1" dirty="0" err="1" smtClean="0"/>
              <a:t>Kepemilikan</a:t>
            </a:r>
            <a:r>
              <a:rPr lang="en-US" altLang="zh-CN" b="1" dirty="0" smtClean="0"/>
              <a:t>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3116"/>
            <a:ext cx="8715436" cy="1928826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4000" dirty="0" err="1" smtClean="0"/>
              <a:t>Partikel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的 </a:t>
            </a:r>
            <a:r>
              <a:rPr lang="en-US" altLang="zh-CN" sz="4000" dirty="0" smtClean="0"/>
              <a:t>d</a:t>
            </a:r>
            <a:r>
              <a:rPr lang="en-US" sz="4000" dirty="0" smtClean="0"/>
              <a:t>e </a:t>
            </a:r>
            <a:r>
              <a:rPr lang="en-US" sz="4000" dirty="0" err="1" smtClean="0"/>
              <a:t>dapat</a:t>
            </a:r>
            <a:r>
              <a:rPr lang="en-US" sz="4000" dirty="0" smtClean="0"/>
              <a:t> </a:t>
            </a:r>
            <a:r>
              <a:rPr lang="en-US" sz="4000" dirty="0" err="1" smtClean="0"/>
              <a:t>diartikan</a:t>
            </a:r>
            <a:r>
              <a:rPr lang="en-US" sz="4000" dirty="0" smtClean="0"/>
              <a:t>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US" sz="4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milik</a:t>
            </a:r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4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punya</a:t>
            </a:r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latin typeface="Times New Roman" pitchFamily="18" charset="0"/>
                <a:cs typeface="Times New Roman" pitchFamily="18" charset="0"/>
              </a:rPr>
              <a:t>的 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US" altLang="zh-CN" sz="4000" b="1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id-ID" altLang="zh-CN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altLang="zh-CN" sz="4000" b="1" dirty="0" err="1" smtClean="0">
                <a:latin typeface="Times New Roman" pitchFamily="18" charset="0"/>
                <a:cs typeface="Times New Roman" pitchFamily="18" charset="0"/>
              </a:rPr>
              <a:t>Kepunyaan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CN" sz="4000" b="1" dirty="0" err="1" smtClean="0">
                <a:latin typeface="Times New Roman" pitchFamily="18" charset="0"/>
                <a:cs typeface="Times New Roman" pitchFamily="18" charset="0"/>
              </a:rPr>
              <a:t>Milik</a:t>
            </a:r>
            <a:r>
              <a:rPr lang="en-US" altLang="zh-CN" sz="4000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id-ID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Rumus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None/>
            </a:pP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  +  </a:t>
            </a:r>
            <a:r>
              <a:rPr lang="zh-CN" altLang="en-US" sz="5000" dirty="0" smtClean="0">
                <a:latin typeface="Times New Roman" pitchFamily="18" charset="0"/>
                <a:cs typeface="Times New Roman" pitchFamily="18" charset="0"/>
              </a:rPr>
              <a:t>的 </a:t>
            </a:r>
            <a:r>
              <a:rPr lang="en-US" altLang="zh-CN" sz="5000" dirty="0" smtClean="0"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zh-CN" altLang="en-US" sz="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5000" dirty="0" smtClean="0">
                <a:latin typeface="Times New Roman" pitchFamily="18" charset="0"/>
                <a:cs typeface="Times New Roman" pitchFamily="18" charset="0"/>
              </a:rPr>
              <a:t>+ 	   O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(KB/KG) 	          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milik</a:t>
            </a:r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punya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 (KB/KG/KS)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Keterangan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：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KB :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Benda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KG :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Ganti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KS :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Sifat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4000" dirty="0" err="1" smtClean="0"/>
              <a:t>Rumah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chemeClr val="accent1"/>
                </a:solidFill>
              </a:rPr>
              <a:t>(</a:t>
            </a:r>
            <a:r>
              <a:rPr lang="en-US" sz="4000" b="1" dirty="0" err="1" smtClean="0">
                <a:solidFill>
                  <a:schemeClr val="accent1"/>
                </a:solidFill>
              </a:rPr>
              <a:t>punya</a:t>
            </a:r>
            <a:r>
              <a:rPr lang="en-US" sz="4000" b="1" dirty="0" smtClean="0">
                <a:solidFill>
                  <a:schemeClr val="accent1"/>
                </a:solidFill>
              </a:rPr>
              <a:t>/</a:t>
            </a:r>
            <a:r>
              <a:rPr lang="en-US" sz="4000" b="1" dirty="0" err="1" smtClean="0">
                <a:solidFill>
                  <a:schemeClr val="accent1"/>
                </a:solidFill>
              </a:rPr>
              <a:t>milik</a:t>
            </a:r>
            <a:r>
              <a:rPr lang="en-US" sz="4000" dirty="0" smtClean="0">
                <a:solidFill>
                  <a:schemeClr val="accent1"/>
                </a:solidFill>
              </a:rPr>
              <a:t>)</a:t>
            </a:r>
            <a:r>
              <a:rPr lang="en-US" sz="4000" dirty="0" smtClean="0"/>
              <a:t> </a:t>
            </a:r>
            <a:r>
              <a:rPr lang="en-US" sz="4000" dirty="0" err="1" smtClean="0"/>
              <a:t>saya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我 </a:t>
            </a:r>
            <a:r>
              <a:rPr lang="zh-CN" altLang="en-US" sz="4000" b="1" dirty="0" smtClean="0">
                <a:solidFill>
                  <a:schemeClr val="accent1"/>
                </a:solidFill>
              </a:rPr>
              <a:t>的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家。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w</a:t>
            </a:r>
            <a:r>
              <a:rPr lang="id-ID" sz="4000" dirty="0" smtClean="0"/>
              <a:t>ǒ </a:t>
            </a:r>
            <a:r>
              <a:rPr lang="id-ID" sz="4000" b="1" dirty="0" smtClean="0">
                <a:solidFill>
                  <a:schemeClr val="accent1"/>
                </a:solidFill>
              </a:rPr>
              <a:t>de</a:t>
            </a:r>
            <a:r>
              <a:rPr lang="id-ID" sz="4000" dirty="0" smtClean="0"/>
              <a:t> jiā</a:t>
            </a:r>
            <a:r>
              <a:rPr lang="en-US" sz="4000" dirty="0" smtClean="0"/>
              <a:t>.</a:t>
            </a:r>
          </a:p>
          <a:p>
            <a:pPr marL="514350" indent="15875">
              <a:buNone/>
            </a:pPr>
            <a:endParaRPr lang="en-US" altLang="zh-CN" sz="4000" dirty="0" smtClean="0"/>
          </a:p>
          <a:p>
            <a:pPr marL="530225" indent="-530225">
              <a:buFont typeface="+mj-lt"/>
              <a:buAutoNum type="arabicPeriod" startAt="2"/>
            </a:pPr>
            <a:r>
              <a:rPr lang="en-US" sz="4000" dirty="0" err="1" smtClean="0"/>
              <a:t>Apel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chemeClr val="accent1"/>
                </a:solidFill>
              </a:rPr>
              <a:t>(</a:t>
            </a:r>
            <a:r>
              <a:rPr lang="en-US" sz="4000" b="1" dirty="0" err="1" smtClean="0">
                <a:solidFill>
                  <a:schemeClr val="accent1"/>
                </a:solidFill>
              </a:rPr>
              <a:t>milik</a:t>
            </a:r>
            <a:r>
              <a:rPr lang="en-US" sz="4000" b="1" dirty="0" smtClean="0">
                <a:solidFill>
                  <a:schemeClr val="accent1"/>
                </a:solidFill>
              </a:rPr>
              <a:t>/</a:t>
            </a:r>
            <a:r>
              <a:rPr lang="en-US" sz="4000" b="1" dirty="0" err="1" smtClean="0">
                <a:solidFill>
                  <a:schemeClr val="accent1"/>
                </a:solidFill>
              </a:rPr>
              <a:t>punya</a:t>
            </a:r>
            <a:r>
              <a:rPr lang="en-US" sz="4000" b="1" dirty="0" smtClean="0">
                <a:solidFill>
                  <a:schemeClr val="accent1"/>
                </a:solidFill>
              </a:rPr>
              <a:t>)</a:t>
            </a:r>
            <a:r>
              <a:rPr lang="en-US" sz="4000" dirty="0" smtClean="0"/>
              <a:t> </a:t>
            </a:r>
            <a:r>
              <a:rPr lang="en-US" sz="4000" dirty="0" err="1" smtClean="0"/>
              <a:t>adik</a:t>
            </a:r>
            <a:r>
              <a:rPr lang="en-US" sz="4000" dirty="0" smtClean="0"/>
              <a:t> </a:t>
            </a:r>
            <a:r>
              <a:rPr lang="en-US" sz="4000" dirty="0" err="1" smtClean="0"/>
              <a:t>laki-laki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弟 弟 </a:t>
            </a:r>
            <a:r>
              <a:rPr lang="zh-CN" altLang="en-US" sz="4000" b="1" dirty="0" smtClean="0">
                <a:solidFill>
                  <a:schemeClr val="accent1"/>
                </a:solidFill>
              </a:rPr>
              <a:t>的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苹 果。</a:t>
            </a:r>
            <a:endParaRPr lang="en-US" altLang="zh-CN" sz="4000" dirty="0" smtClean="0"/>
          </a:p>
          <a:p>
            <a:pPr marL="514350" indent="15875">
              <a:buNone/>
            </a:pPr>
            <a:r>
              <a:rPr lang="en-US" sz="4000" dirty="0" smtClean="0"/>
              <a:t>d</a:t>
            </a:r>
            <a:r>
              <a:rPr lang="id-ID" sz="4000" dirty="0" smtClean="0"/>
              <a:t>ì</a:t>
            </a:r>
            <a:r>
              <a:rPr lang="en-US" sz="4000" dirty="0" smtClean="0"/>
              <a:t> </a:t>
            </a:r>
            <a:r>
              <a:rPr lang="id-ID" sz="4000" dirty="0" smtClean="0"/>
              <a:t>d</a:t>
            </a:r>
            <a:r>
              <a:rPr lang="en-US" sz="4000" dirty="0" err="1" smtClean="0"/>
              <a:t>i</a:t>
            </a:r>
            <a:r>
              <a:rPr lang="id-ID" sz="4000" dirty="0" smtClean="0"/>
              <a:t> </a:t>
            </a:r>
            <a:r>
              <a:rPr lang="id-ID" sz="4000" b="1" dirty="0" smtClean="0">
                <a:solidFill>
                  <a:schemeClr val="accent1"/>
                </a:solidFill>
              </a:rPr>
              <a:t>de</a:t>
            </a:r>
            <a:r>
              <a:rPr lang="id-ID" sz="4000" dirty="0" smtClean="0"/>
              <a:t> píng</a:t>
            </a:r>
            <a:r>
              <a:rPr lang="en-US" sz="4000" dirty="0" smtClean="0"/>
              <a:t> </a:t>
            </a:r>
            <a:r>
              <a:rPr lang="id-ID" sz="4000" dirty="0" smtClean="0"/>
              <a:t>guǒ.</a:t>
            </a:r>
            <a:endParaRPr lang="en-US" altLang="zh-CN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5720" y="642918"/>
            <a:ext cx="8572560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例 如 </a:t>
            </a:r>
            <a:r>
              <a:rPr lang="en-US" altLang="zh-CN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rú</a:t>
            </a:r>
            <a:r>
              <a:rPr lang="en-US" altLang="zh-CN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sz="4000" dirty="0" err="1" smtClean="0"/>
              <a:t>Keindahan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chemeClr val="accent1"/>
                </a:solidFill>
              </a:rPr>
              <a:t>(</a:t>
            </a:r>
            <a:r>
              <a:rPr lang="en-US" sz="4000" b="1" dirty="0" err="1" smtClean="0">
                <a:solidFill>
                  <a:schemeClr val="accent1"/>
                </a:solidFill>
              </a:rPr>
              <a:t>milik</a:t>
            </a:r>
            <a:r>
              <a:rPr lang="en-US" sz="4000" b="1" dirty="0" smtClean="0">
                <a:solidFill>
                  <a:schemeClr val="accent1"/>
                </a:solidFill>
              </a:rPr>
              <a:t>/</a:t>
            </a:r>
            <a:r>
              <a:rPr lang="en-US" sz="4000" b="1" dirty="0" err="1" smtClean="0">
                <a:solidFill>
                  <a:schemeClr val="accent1"/>
                </a:solidFill>
              </a:rPr>
              <a:t>punya</a:t>
            </a:r>
            <a:r>
              <a:rPr lang="en-US" sz="4000" b="1" dirty="0" smtClean="0">
                <a:solidFill>
                  <a:schemeClr val="accent1"/>
                </a:solidFill>
              </a:rPr>
              <a:t>)</a:t>
            </a:r>
            <a:r>
              <a:rPr lang="en-US" sz="4000" dirty="0" smtClean="0"/>
              <a:t> Indonesia.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印 尼 </a:t>
            </a:r>
            <a:r>
              <a:rPr lang="zh-CN" altLang="en-US" sz="4000" b="1" dirty="0" smtClean="0">
                <a:solidFill>
                  <a:schemeClr val="accent1"/>
                </a:solidFill>
              </a:rPr>
              <a:t>的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美。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y</a:t>
            </a:r>
            <a:r>
              <a:rPr lang="id-ID" sz="4000" dirty="0" smtClean="0"/>
              <a:t>ìn</a:t>
            </a:r>
            <a:r>
              <a:rPr lang="en-US" sz="4000" dirty="0" smtClean="0"/>
              <a:t> </a:t>
            </a:r>
            <a:r>
              <a:rPr lang="id-ID" sz="4000" dirty="0" smtClean="0"/>
              <a:t>ní </a:t>
            </a:r>
            <a:r>
              <a:rPr lang="id-ID" sz="4000" b="1" dirty="0" smtClean="0">
                <a:solidFill>
                  <a:schemeClr val="accent1"/>
                </a:solidFill>
              </a:rPr>
              <a:t>d</a:t>
            </a:r>
            <a:r>
              <a:rPr lang="en-US" sz="4000" b="1" dirty="0" smtClean="0">
                <a:solidFill>
                  <a:schemeClr val="accent1"/>
                </a:solidFill>
              </a:rPr>
              <a:t>e</a:t>
            </a:r>
            <a:r>
              <a:rPr lang="id-ID" sz="4000" dirty="0" smtClean="0"/>
              <a:t> měi.</a:t>
            </a:r>
            <a:endParaRPr lang="en-US" sz="4000" dirty="0" smtClean="0"/>
          </a:p>
          <a:p>
            <a:pPr marL="514350" indent="-514350">
              <a:buNone/>
            </a:pPr>
            <a:endParaRPr lang="en-US" altLang="zh-CN" sz="4000" dirty="0" smtClean="0"/>
          </a:p>
          <a:p>
            <a:pPr marL="531813" indent="-531813">
              <a:buFont typeface="+mj-lt"/>
              <a:buAutoNum type="arabicPeriod" startAt="4"/>
            </a:pPr>
            <a:r>
              <a:rPr lang="en-US" altLang="zh-CN" sz="4000" dirty="0" err="1" smtClean="0"/>
              <a:t>Buku</a:t>
            </a:r>
            <a:r>
              <a:rPr lang="en-US" altLang="zh-CN" sz="4000" dirty="0" smtClean="0"/>
              <a:t> </a:t>
            </a:r>
            <a:r>
              <a:rPr lang="en-US" altLang="zh-CN" sz="4000" b="1" dirty="0" smtClean="0">
                <a:solidFill>
                  <a:schemeClr val="accent1"/>
                </a:solidFill>
              </a:rPr>
              <a:t>(</a:t>
            </a:r>
            <a:r>
              <a:rPr lang="en-US" altLang="zh-CN" sz="4000" b="1" dirty="0" err="1" smtClean="0">
                <a:solidFill>
                  <a:schemeClr val="accent1"/>
                </a:solidFill>
              </a:rPr>
              <a:t>milik</a:t>
            </a:r>
            <a:r>
              <a:rPr lang="en-US" altLang="zh-CN" sz="4000" b="1" dirty="0" smtClean="0">
                <a:solidFill>
                  <a:schemeClr val="accent1"/>
                </a:solidFill>
              </a:rPr>
              <a:t>/</a:t>
            </a:r>
            <a:r>
              <a:rPr lang="en-US" altLang="zh-CN" sz="4000" b="1" dirty="0" err="1" smtClean="0">
                <a:solidFill>
                  <a:schemeClr val="accent1"/>
                </a:solidFill>
              </a:rPr>
              <a:t>punya</a:t>
            </a:r>
            <a:r>
              <a:rPr lang="en-US" altLang="zh-CN" sz="4000" b="1" dirty="0" smtClean="0">
                <a:solidFill>
                  <a:schemeClr val="accent1"/>
                </a:solidFill>
              </a:rPr>
              <a:t>)</a:t>
            </a:r>
            <a:r>
              <a:rPr lang="en-US" altLang="zh-CN" sz="4000" dirty="0" smtClean="0"/>
              <a:t> David.</a:t>
            </a:r>
          </a:p>
          <a:p>
            <a:pPr marL="742950" indent="-211138">
              <a:buNone/>
            </a:pPr>
            <a:r>
              <a:rPr lang="zh-CN" altLang="en-US" sz="4000" dirty="0" smtClean="0"/>
              <a:t>大 卫 </a:t>
            </a:r>
            <a:r>
              <a:rPr lang="zh-CN" altLang="en-US" sz="4000" b="1" dirty="0" smtClean="0">
                <a:solidFill>
                  <a:schemeClr val="accent1"/>
                </a:solidFill>
              </a:rPr>
              <a:t>的</a:t>
            </a:r>
            <a:r>
              <a:rPr lang="zh-CN" altLang="en-US" sz="4000" b="1" dirty="0" smtClean="0">
                <a:solidFill>
                  <a:srgbClr val="C00000"/>
                </a:solidFill>
              </a:rPr>
              <a:t> </a:t>
            </a:r>
            <a:r>
              <a:rPr lang="zh-CN" altLang="en-US" sz="4000" dirty="0" smtClean="0"/>
              <a:t>书。</a:t>
            </a:r>
            <a:endParaRPr lang="en-US" altLang="zh-CN" sz="4000" dirty="0" smtClean="0"/>
          </a:p>
          <a:p>
            <a:pPr marL="742950" indent="-211138">
              <a:buNone/>
            </a:pPr>
            <a:r>
              <a:rPr lang="en-US" altLang="zh-CN" sz="4000" dirty="0" err="1" smtClean="0"/>
              <a:t>dà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wèi</a:t>
            </a:r>
            <a:r>
              <a:rPr lang="en-US" altLang="zh-CN" sz="4000" dirty="0" smtClean="0"/>
              <a:t> </a:t>
            </a:r>
            <a:r>
              <a:rPr lang="en-US" altLang="zh-CN" sz="4000" b="1" dirty="0" smtClean="0">
                <a:solidFill>
                  <a:schemeClr val="accent1"/>
                </a:solidFill>
              </a:rPr>
              <a:t>de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shū</a:t>
            </a:r>
            <a:r>
              <a:rPr lang="en-US" altLang="zh-CN" sz="4000" dirty="0" smtClean="0"/>
              <a:t>.</a:t>
            </a:r>
          </a:p>
          <a:p>
            <a:pPr marL="514350" indent="-514350">
              <a:buNone/>
            </a:pPr>
            <a:endParaRPr lang="id-ID" sz="4000" dirty="0" smtClean="0"/>
          </a:p>
          <a:p>
            <a:pPr marL="514350" indent="-51435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Kosakata</a:t>
            </a:r>
            <a:r>
              <a:rPr lang="en-US" sz="5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5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Tambahan</a:t>
            </a:r>
            <a:endParaRPr lang="id-ID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92922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6600" b="1" dirty="0" smtClean="0"/>
              <a:t>Strawberry </a:t>
            </a:r>
            <a:r>
              <a:rPr lang="zh-CN" altLang="en-US" sz="6600" b="1" dirty="0" smtClean="0"/>
              <a:t>草 莓 </a:t>
            </a:r>
            <a:r>
              <a:rPr lang="en-US" altLang="zh-CN" sz="6600" b="1" dirty="0" err="1" smtClean="0"/>
              <a:t>cǎo</a:t>
            </a:r>
            <a:r>
              <a:rPr lang="en-US" altLang="zh-CN" sz="6600" b="1" dirty="0" smtClean="0"/>
              <a:t> </a:t>
            </a:r>
            <a:r>
              <a:rPr lang="en-US" altLang="zh-CN" sz="6600" b="1" dirty="0" err="1" smtClean="0"/>
              <a:t>méi</a:t>
            </a:r>
            <a:endParaRPr lang="en-US" altLang="zh-CN" sz="66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6600" b="1" dirty="0" err="1" smtClean="0"/>
              <a:t>Alpokat</a:t>
            </a:r>
            <a:r>
              <a:rPr lang="en-US" sz="6600" b="1" dirty="0" smtClean="0"/>
              <a:t> </a:t>
            </a:r>
            <a:r>
              <a:rPr lang="zh-CN" altLang="en-US" sz="6600" b="1" dirty="0" smtClean="0"/>
              <a:t>鳄 梨 </a:t>
            </a:r>
            <a:r>
              <a:rPr lang="id-ID" altLang="zh-CN" sz="6600" b="1" dirty="0" smtClean="0"/>
              <a:t>è</a:t>
            </a:r>
            <a:r>
              <a:rPr lang="en-US" altLang="zh-CN" sz="6600" b="1" dirty="0" smtClean="0"/>
              <a:t> </a:t>
            </a:r>
            <a:r>
              <a:rPr lang="en-US" altLang="zh-CN" sz="6600" b="1" dirty="0" err="1" smtClean="0"/>
              <a:t>lí</a:t>
            </a:r>
            <a:endParaRPr lang="en-US" altLang="zh-CN" sz="66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6600" b="1" dirty="0" err="1" smtClean="0"/>
              <a:t>Buah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naga</a:t>
            </a:r>
            <a:r>
              <a:rPr lang="en-US" sz="6600" b="1" dirty="0" smtClean="0"/>
              <a:t> </a:t>
            </a:r>
            <a:r>
              <a:rPr lang="zh-CN" altLang="en-US" sz="6600" b="1" dirty="0" smtClean="0"/>
              <a:t>火 龙 果 </a:t>
            </a:r>
            <a:r>
              <a:rPr lang="en-US" altLang="zh-CN" sz="6600" b="1" dirty="0" err="1" smtClean="0"/>
              <a:t>huǒ</a:t>
            </a:r>
            <a:r>
              <a:rPr lang="en-US" altLang="zh-CN" sz="6600" b="1" dirty="0" smtClean="0"/>
              <a:t> </a:t>
            </a:r>
            <a:r>
              <a:rPr lang="en-US" altLang="zh-CN" sz="6600" b="1" dirty="0" err="1" smtClean="0"/>
              <a:t>lóng</a:t>
            </a:r>
            <a:r>
              <a:rPr lang="en-US" altLang="zh-CN" sz="6600" b="1" dirty="0" smtClean="0"/>
              <a:t> </a:t>
            </a:r>
            <a:r>
              <a:rPr lang="en-US" altLang="zh-CN" sz="6600" b="1" dirty="0" err="1" smtClean="0"/>
              <a:t>guǒ</a:t>
            </a:r>
            <a:endParaRPr lang="en-US" altLang="zh-CN" sz="66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6600" b="1" dirty="0" smtClean="0"/>
              <a:t>Durian </a:t>
            </a:r>
            <a:r>
              <a:rPr lang="zh-CN" altLang="en-US" sz="6600" b="1" dirty="0" smtClean="0"/>
              <a:t>榴 莲 </a:t>
            </a:r>
            <a:r>
              <a:rPr lang="en-US" altLang="zh-CN" sz="6600" b="1" dirty="0" err="1" smtClean="0"/>
              <a:t>liú</a:t>
            </a:r>
            <a:r>
              <a:rPr lang="en-US" altLang="zh-CN" sz="6600" b="1" dirty="0" smtClean="0"/>
              <a:t> </a:t>
            </a:r>
            <a:r>
              <a:rPr lang="en-US" altLang="zh-CN" sz="6600" b="1" dirty="0" err="1" smtClean="0"/>
              <a:t>lián</a:t>
            </a:r>
            <a:endParaRPr lang="en-US" altLang="zh-CN" sz="66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6600" b="1" dirty="0" err="1" smtClean="0"/>
              <a:t>Duku</a:t>
            </a:r>
            <a:r>
              <a:rPr lang="en-US" sz="6600" b="1" dirty="0" smtClean="0"/>
              <a:t> </a:t>
            </a:r>
            <a:r>
              <a:rPr lang="zh-CN" altLang="en-US" sz="6600" b="1" dirty="0" smtClean="0"/>
              <a:t>杜 古 果 </a:t>
            </a:r>
            <a:r>
              <a:rPr lang="en-US" altLang="zh-CN" sz="6600" b="1" dirty="0" err="1" smtClean="0"/>
              <a:t>dù</a:t>
            </a:r>
            <a:r>
              <a:rPr lang="en-US" altLang="zh-CN" sz="6600" b="1" dirty="0" smtClean="0"/>
              <a:t> </a:t>
            </a:r>
            <a:r>
              <a:rPr lang="en-US" altLang="zh-CN" sz="6600" b="1" dirty="0" err="1" smtClean="0"/>
              <a:t>gǔ</a:t>
            </a:r>
            <a:r>
              <a:rPr lang="en-US" altLang="zh-CN" sz="6600" b="1" dirty="0" smtClean="0"/>
              <a:t> </a:t>
            </a:r>
            <a:r>
              <a:rPr lang="en-US" altLang="zh-CN" sz="6600" b="1" dirty="0" err="1" smtClean="0"/>
              <a:t>guǒ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361</TotalTime>
  <Words>90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Bahasa Mandarin  中文 zhōng wén</vt:lpstr>
      <vt:lpstr>的 de (Kepunyaan/Kepemilikan)</vt:lpstr>
      <vt:lpstr>的 de sebagai ‘Kepunyaan/Milik’</vt:lpstr>
      <vt:lpstr>Slide 4</vt:lpstr>
      <vt:lpstr>Slide 5</vt:lpstr>
      <vt:lpstr>Kosakata Tambahan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32</cp:revision>
  <dcterms:created xsi:type="dcterms:W3CDTF">2020-10-13T11:27:36Z</dcterms:created>
  <dcterms:modified xsi:type="dcterms:W3CDTF">2021-10-13T07:47:10Z</dcterms:modified>
</cp:coreProperties>
</file>