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  <p:sldId id="384" r:id="rId7"/>
    <p:sldId id="3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AAE1D-FDA4-4818-86B8-785F2F83390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A5F2B-36E7-48F6-8A6E-1593B5758CD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000" b="1" dirty="0"/>
            <a:t>Menurut Jumlah Jam Kerja</a:t>
          </a:r>
          <a:endParaRPr lang="en-US" sz="2000" b="1" dirty="0"/>
        </a:p>
      </dgm:t>
    </dgm:pt>
    <dgm:pt modelId="{15A28E76-30A8-4726-97DF-F3EDD5F95679}" type="parTrans" cxnId="{CDCE96DE-CF5D-4972-B407-308303B09A88}">
      <dgm:prSet/>
      <dgm:spPr/>
      <dgm:t>
        <a:bodyPr/>
        <a:lstStyle/>
        <a:p>
          <a:endParaRPr lang="en-US"/>
        </a:p>
      </dgm:t>
    </dgm:pt>
    <dgm:pt modelId="{CD61EE70-DDA7-4A1D-8C13-5F3FEF8C953D}" type="sibTrans" cxnId="{CDCE96DE-CF5D-4972-B407-308303B09A88}">
      <dgm:prSet/>
      <dgm:spPr/>
      <dgm:t>
        <a:bodyPr/>
        <a:lstStyle/>
        <a:p>
          <a:endParaRPr lang="en-US"/>
        </a:p>
      </dgm:t>
    </dgm:pt>
    <dgm:pt modelId="{98F852DF-CD52-4551-A393-82EE085DFFF1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id-ID" sz="2000" b="1" dirty="0"/>
            <a:t>Pengangguran Terbuka</a:t>
          </a:r>
          <a:endParaRPr lang="en-US" sz="2000" b="1" dirty="0"/>
        </a:p>
      </dgm:t>
    </dgm:pt>
    <dgm:pt modelId="{0F44C450-55D6-40BE-A0FB-CB3D21B052FB}" type="parTrans" cxnId="{C4EF76E5-75B6-4126-B30C-484D504BB036}">
      <dgm:prSet/>
      <dgm:spPr/>
      <dgm:t>
        <a:bodyPr/>
        <a:lstStyle/>
        <a:p>
          <a:endParaRPr lang="en-US"/>
        </a:p>
      </dgm:t>
    </dgm:pt>
    <dgm:pt modelId="{C633EE91-EF98-4957-9699-B468A78EDF26}" type="sibTrans" cxnId="{C4EF76E5-75B6-4126-B30C-484D504BB036}">
      <dgm:prSet/>
      <dgm:spPr/>
      <dgm:t>
        <a:bodyPr/>
        <a:lstStyle/>
        <a:p>
          <a:endParaRPr lang="en-US"/>
        </a:p>
      </dgm:t>
    </dgm:pt>
    <dgm:pt modelId="{46811745-C082-4211-A423-0065AF27515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id-ID" sz="1800" b="1" dirty="0"/>
            <a:t>Setengah Menganggur</a:t>
          </a:r>
          <a:endParaRPr lang="en-US" sz="1800" b="1" dirty="0"/>
        </a:p>
      </dgm:t>
    </dgm:pt>
    <dgm:pt modelId="{E225A72E-F633-499D-81AF-708CF0A0DA87}" type="parTrans" cxnId="{6E64462C-2B88-49BC-AFDE-73A7F105C6AA}">
      <dgm:prSet/>
      <dgm:spPr/>
      <dgm:t>
        <a:bodyPr/>
        <a:lstStyle/>
        <a:p>
          <a:endParaRPr lang="en-US"/>
        </a:p>
      </dgm:t>
    </dgm:pt>
    <dgm:pt modelId="{528A20BD-5DA5-488C-B58A-5FD0C385812A}" type="sibTrans" cxnId="{6E64462C-2B88-49BC-AFDE-73A7F105C6AA}">
      <dgm:prSet/>
      <dgm:spPr/>
      <dgm:t>
        <a:bodyPr/>
        <a:lstStyle/>
        <a:p>
          <a:endParaRPr lang="en-US"/>
        </a:p>
      </dgm:t>
    </dgm:pt>
    <dgm:pt modelId="{99C51359-F7DD-490A-BC6E-5126D7D626E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000" b="1" dirty="0"/>
            <a:t>Menurut Penyebab Terjadinya Pengangguran</a:t>
          </a:r>
          <a:endParaRPr lang="en-US" sz="2000" b="1" dirty="0"/>
        </a:p>
      </dgm:t>
    </dgm:pt>
    <dgm:pt modelId="{A3A4C965-D60A-438F-95A2-DD03653A5DBA}" type="parTrans" cxnId="{3504A36F-2ABB-4AF6-8BA1-E50BE80A64E7}">
      <dgm:prSet/>
      <dgm:spPr/>
      <dgm:t>
        <a:bodyPr/>
        <a:lstStyle/>
        <a:p>
          <a:endParaRPr lang="en-US"/>
        </a:p>
      </dgm:t>
    </dgm:pt>
    <dgm:pt modelId="{7F66325E-810D-4A02-A596-3AF0D2E7E34E}" type="sibTrans" cxnId="{3504A36F-2ABB-4AF6-8BA1-E50BE80A64E7}">
      <dgm:prSet/>
      <dgm:spPr/>
      <dgm:t>
        <a:bodyPr/>
        <a:lstStyle/>
        <a:p>
          <a:endParaRPr lang="en-US"/>
        </a:p>
      </dgm:t>
    </dgm:pt>
    <dgm:pt modelId="{A29D463F-1EBA-4788-891F-AAC4CB79B7C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dirty="0"/>
            <a:t>Pengangguran konjungtur/siklikal</a:t>
          </a:r>
          <a:endParaRPr lang="en-US" dirty="0"/>
        </a:p>
      </dgm:t>
    </dgm:pt>
    <dgm:pt modelId="{65A97A90-9901-4604-BA79-0D1AA1A40179}" type="parTrans" cxnId="{CA3BB2A1-93E1-4BEE-94D2-FBB97493F8FA}">
      <dgm:prSet/>
      <dgm:spPr/>
      <dgm:t>
        <a:bodyPr/>
        <a:lstStyle/>
        <a:p>
          <a:endParaRPr lang="en-US"/>
        </a:p>
      </dgm:t>
    </dgm:pt>
    <dgm:pt modelId="{D624D8E2-C8F4-4ABE-AB08-2F7B626BF533}" type="sibTrans" cxnId="{CA3BB2A1-93E1-4BEE-94D2-FBB97493F8FA}">
      <dgm:prSet/>
      <dgm:spPr/>
      <dgm:t>
        <a:bodyPr/>
        <a:lstStyle/>
        <a:p>
          <a:endParaRPr lang="en-US"/>
        </a:p>
      </dgm:t>
    </dgm:pt>
    <dgm:pt modelId="{6A8F209A-6A25-4B42-B1EC-F0B7FCB1FBE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dirty="0"/>
            <a:t>Pengangguran struktural</a:t>
          </a:r>
          <a:endParaRPr lang="en-US" dirty="0"/>
        </a:p>
      </dgm:t>
    </dgm:pt>
    <dgm:pt modelId="{E4189ADD-C270-4DE3-B53B-1A5F6CCF86E1}" type="parTrans" cxnId="{C7F87E7F-839C-43FA-AA77-8629AF07D9E3}">
      <dgm:prSet/>
      <dgm:spPr/>
      <dgm:t>
        <a:bodyPr/>
        <a:lstStyle/>
        <a:p>
          <a:endParaRPr lang="en-US"/>
        </a:p>
      </dgm:t>
    </dgm:pt>
    <dgm:pt modelId="{79BB4324-8FAA-441C-B324-61AB619EE05D}" type="sibTrans" cxnId="{C7F87E7F-839C-43FA-AA77-8629AF07D9E3}">
      <dgm:prSet/>
      <dgm:spPr/>
      <dgm:t>
        <a:bodyPr/>
        <a:lstStyle/>
        <a:p>
          <a:endParaRPr lang="en-US"/>
        </a:p>
      </dgm:t>
    </dgm:pt>
    <dgm:pt modelId="{A8A385C9-29F0-4D3F-A815-C793EF905E9C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dirty="0"/>
            <a:t>Pengangguran teknologi</a:t>
          </a:r>
          <a:endParaRPr lang="en-US" dirty="0"/>
        </a:p>
      </dgm:t>
    </dgm:pt>
    <dgm:pt modelId="{62A5DFCC-8B0A-4D3D-83E3-E15C65730C41}" type="parTrans" cxnId="{0786FB93-651D-40C8-ABD0-8016BA7E8DD6}">
      <dgm:prSet/>
      <dgm:spPr/>
      <dgm:t>
        <a:bodyPr/>
        <a:lstStyle/>
        <a:p>
          <a:endParaRPr lang="en-US"/>
        </a:p>
      </dgm:t>
    </dgm:pt>
    <dgm:pt modelId="{137D123B-22FE-4862-B44C-483A36D65686}" type="sibTrans" cxnId="{0786FB93-651D-40C8-ABD0-8016BA7E8DD6}">
      <dgm:prSet/>
      <dgm:spPr/>
      <dgm:t>
        <a:bodyPr/>
        <a:lstStyle/>
        <a:p>
          <a:endParaRPr lang="en-US"/>
        </a:p>
      </dgm:t>
    </dgm:pt>
    <dgm:pt modelId="{FD0CED48-BC07-49C8-A622-0C65BAFB156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dirty="0"/>
            <a:t>Pengangguran musiman</a:t>
          </a:r>
          <a:endParaRPr lang="en-US" dirty="0"/>
        </a:p>
      </dgm:t>
    </dgm:pt>
    <dgm:pt modelId="{C30AA8D1-0C33-4518-8DC7-34CDEA3133FD}" type="parTrans" cxnId="{64E83DA0-801F-4D2D-B971-2EE0B42F93CE}">
      <dgm:prSet/>
      <dgm:spPr/>
      <dgm:t>
        <a:bodyPr/>
        <a:lstStyle/>
        <a:p>
          <a:endParaRPr lang="en-US"/>
        </a:p>
      </dgm:t>
    </dgm:pt>
    <dgm:pt modelId="{2A38C593-83A1-48FF-9A57-9809E3E23D56}" type="sibTrans" cxnId="{64E83DA0-801F-4D2D-B971-2EE0B42F93CE}">
      <dgm:prSet/>
      <dgm:spPr/>
      <dgm:t>
        <a:bodyPr/>
        <a:lstStyle/>
        <a:p>
          <a:endParaRPr lang="en-US"/>
        </a:p>
      </dgm:t>
    </dgm:pt>
    <dgm:pt modelId="{E53F6817-ACFA-4742-83FF-1B62CE0311CB}">
      <dgm:prSet/>
      <dgm:spPr>
        <a:solidFill>
          <a:srgbClr val="C00000"/>
        </a:solidFill>
      </dgm:spPr>
      <dgm:t>
        <a:bodyPr/>
        <a:lstStyle/>
        <a:p>
          <a:r>
            <a:rPr lang="id-ID" dirty="0"/>
            <a:t>Pengangguran friksional</a:t>
          </a:r>
          <a:endParaRPr lang="en-US" dirty="0"/>
        </a:p>
      </dgm:t>
    </dgm:pt>
    <dgm:pt modelId="{4F914A25-DC47-4E9D-A51C-360C3F321F89}" type="parTrans" cxnId="{1774091E-F288-4533-A568-3078F24BACB6}">
      <dgm:prSet/>
      <dgm:spPr/>
      <dgm:t>
        <a:bodyPr/>
        <a:lstStyle/>
        <a:p>
          <a:endParaRPr lang="en-US"/>
        </a:p>
      </dgm:t>
    </dgm:pt>
    <dgm:pt modelId="{9832973B-E5C4-468A-A411-9BB233B47E57}" type="sibTrans" cxnId="{1774091E-F288-4533-A568-3078F24BACB6}">
      <dgm:prSet/>
      <dgm:spPr/>
      <dgm:t>
        <a:bodyPr/>
        <a:lstStyle/>
        <a:p>
          <a:endParaRPr lang="en-US"/>
        </a:p>
      </dgm:t>
    </dgm:pt>
    <dgm:pt modelId="{771FDC25-F8E9-4F67-9DC3-723875DE51DE}" type="pres">
      <dgm:prSet presAssocID="{09FAAE1D-FDA4-4818-86B8-785F2F833907}" presName="theList" presStyleCnt="0">
        <dgm:presLayoutVars>
          <dgm:dir/>
          <dgm:animLvl val="lvl"/>
          <dgm:resizeHandles val="exact"/>
        </dgm:presLayoutVars>
      </dgm:prSet>
      <dgm:spPr/>
    </dgm:pt>
    <dgm:pt modelId="{5FD817CA-065A-4E4D-BA83-008B18FF7923}" type="pres">
      <dgm:prSet presAssocID="{78EA5F2B-36E7-48F6-8A6E-1593B5758CDF}" presName="compNode" presStyleCnt="0"/>
      <dgm:spPr/>
    </dgm:pt>
    <dgm:pt modelId="{68ED1CFD-5853-4BFB-A7DE-A258FE4CD34E}" type="pres">
      <dgm:prSet presAssocID="{78EA5F2B-36E7-48F6-8A6E-1593B5758CDF}" presName="aNode" presStyleLbl="bgShp" presStyleIdx="0" presStyleCnt="2"/>
      <dgm:spPr/>
    </dgm:pt>
    <dgm:pt modelId="{A27418F5-9EBA-4F46-A090-3F6E75E4A9AD}" type="pres">
      <dgm:prSet presAssocID="{78EA5F2B-36E7-48F6-8A6E-1593B5758CDF}" presName="textNode" presStyleLbl="bgShp" presStyleIdx="0" presStyleCnt="2"/>
      <dgm:spPr/>
    </dgm:pt>
    <dgm:pt modelId="{EBA19136-2DE3-4FE2-8EE2-E565ED0F6C5A}" type="pres">
      <dgm:prSet presAssocID="{78EA5F2B-36E7-48F6-8A6E-1593B5758CDF}" presName="compChildNode" presStyleCnt="0"/>
      <dgm:spPr/>
    </dgm:pt>
    <dgm:pt modelId="{130BB64A-99EB-48B1-B29D-288759BE5190}" type="pres">
      <dgm:prSet presAssocID="{78EA5F2B-36E7-48F6-8A6E-1593B5758CDF}" presName="theInnerList" presStyleCnt="0"/>
      <dgm:spPr/>
    </dgm:pt>
    <dgm:pt modelId="{5AF79DD5-E016-4E30-A818-54C8EFDB1E58}" type="pres">
      <dgm:prSet presAssocID="{98F852DF-CD52-4551-A393-82EE085DFFF1}" presName="childNode" presStyleLbl="node1" presStyleIdx="0" presStyleCnt="7">
        <dgm:presLayoutVars>
          <dgm:bulletEnabled val="1"/>
        </dgm:presLayoutVars>
      </dgm:prSet>
      <dgm:spPr/>
    </dgm:pt>
    <dgm:pt modelId="{5CA10B58-E42F-4F25-8B70-919A12935072}" type="pres">
      <dgm:prSet presAssocID="{98F852DF-CD52-4551-A393-82EE085DFFF1}" presName="aSpace2" presStyleCnt="0"/>
      <dgm:spPr/>
    </dgm:pt>
    <dgm:pt modelId="{B1BA8FEB-4247-4EBC-A2B7-E489E2370D69}" type="pres">
      <dgm:prSet presAssocID="{46811745-C082-4211-A423-0065AF275155}" presName="childNode" presStyleLbl="node1" presStyleIdx="1" presStyleCnt="7">
        <dgm:presLayoutVars>
          <dgm:bulletEnabled val="1"/>
        </dgm:presLayoutVars>
      </dgm:prSet>
      <dgm:spPr/>
    </dgm:pt>
    <dgm:pt modelId="{E5BC4669-8147-47F5-A430-3C52DFF71F43}" type="pres">
      <dgm:prSet presAssocID="{78EA5F2B-36E7-48F6-8A6E-1593B5758CDF}" presName="aSpace" presStyleCnt="0"/>
      <dgm:spPr/>
    </dgm:pt>
    <dgm:pt modelId="{9209325F-E8AF-4F5C-88B6-4B590A19CD91}" type="pres">
      <dgm:prSet presAssocID="{99C51359-F7DD-490A-BC6E-5126D7D626E2}" presName="compNode" presStyleCnt="0"/>
      <dgm:spPr/>
    </dgm:pt>
    <dgm:pt modelId="{F2424D4A-4A59-4A32-B5AA-693130160930}" type="pres">
      <dgm:prSet presAssocID="{99C51359-F7DD-490A-BC6E-5126D7D626E2}" presName="aNode" presStyleLbl="bgShp" presStyleIdx="1" presStyleCnt="2"/>
      <dgm:spPr/>
    </dgm:pt>
    <dgm:pt modelId="{D49EBB75-CDD8-4EC6-B06C-56E954B5CD42}" type="pres">
      <dgm:prSet presAssocID="{99C51359-F7DD-490A-BC6E-5126D7D626E2}" presName="textNode" presStyleLbl="bgShp" presStyleIdx="1" presStyleCnt="2"/>
      <dgm:spPr/>
    </dgm:pt>
    <dgm:pt modelId="{C2D637F9-EFCE-428D-B635-446C83310C28}" type="pres">
      <dgm:prSet presAssocID="{99C51359-F7DD-490A-BC6E-5126D7D626E2}" presName="compChildNode" presStyleCnt="0"/>
      <dgm:spPr/>
    </dgm:pt>
    <dgm:pt modelId="{DC87B773-BFB3-4DA9-810C-54828E488D47}" type="pres">
      <dgm:prSet presAssocID="{99C51359-F7DD-490A-BC6E-5126D7D626E2}" presName="theInnerList" presStyleCnt="0"/>
      <dgm:spPr/>
    </dgm:pt>
    <dgm:pt modelId="{6F9D0BE5-4B26-4B08-BF3E-2B5E6069CFE1}" type="pres">
      <dgm:prSet presAssocID="{A29D463F-1EBA-4788-891F-AAC4CB79B7CB}" presName="childNode" presStyleLbl="node1" presStyleIdx="2" presStyleCnt="7">
        <dgm:presLayoutVars>
          <dgm:bulletEnabled val="1"/>
        </dgm:presLayoutVars>
      </dgm:prSet>
      <dgm:spPr/>
    </dgm:pt>
    <dgm:pt modelId="{B2B155EE-3315-43D6-9F78-E7CA7C3C3631}" type="pres">
      <dgm:prSet presAssocID="{A29D463F-1EBA-4788-891F-AAC4CB79B7CB}" presName="aSpace2" presStyleCnt="0"/>
      <dgm:spPr/>
    </dgm:pt>
    <dgm:pt modelId="{42DE1EF1-AC34-4083-B52E-6C3711A574E5}" type="pres">
      <dgm:prSet presAssocID="{6A8F209A-6A25-4B42-B1EC-F0B7FCB1FBE1}" presName="childNode" presStyleLbl="node1" presStyleIdx="3" presStyleCnt="7">
        <dgm:presLayoutVars>
          <dgm:bulletEnabled val="1"/>
        </dgm:presLayoutVars>
      </dgm:prSet>
      <dgm:spPr/>
    </dgm:pt>
    <dgm:pt modelId="{B837FD6B-F513-4318-996A-60D59D7EA98B}" type="pres">
      <dgm:prSet presAssocID="{6A8F209A-6A25-4B42-B1EC-F0B7FCB1FBE1}" presName="aSpace2" presStyleCnt="0"/>
      <dgm:spPr/>
    </dgm:pt>
    <dgm:pt modelId="{A708FE6B-4C07-4EC4-B586-35C061EDDD4D}" type="pres">
      <dgm:prSet presAssocID="{A8A385C9-29F0-4D3F-A815-C793EF905E9C}" presName="childNode" presStyleLbl="node1" presStyleIdx="4" presStyleCnt="7">
        <dgm:presLayoutVars>
          <dgm:bulletEnabled val="1"/>
        </dgm:presLayoutVars>
      </dgm:prSet>
      <dgm:spPr/>
    </dgm:pt>
    <dgm:pt modelId="{C451CAB9-796F-43FF-9B5D-6189F0FBA47F}" type="pres">
      <dgm:prSet presAssocID="{A8A385C9-29F0-4D3F-A815-C793EF905E9C}" presName="aSpace2" presStyleCnt="0"/>
      <dgm:spPr/>
    </dgm:pt>
    <dgm:pt modelId="{7EFCCDA0-64A0-4D48-857B-0E8EABF5D6BC}" type="pres">
      <dgm:prSet presAssocID="{FD0CED48-BC07-49C8-A622-0C65BAFB1563}" presName="childNode" presStyleLbl="node1" presStyleIdx="5" presStyleCnt="7">
        <dgm:presLayoutVars>
          <dgm:bulletEnabled val="1"/>
        </dgm:presLayoutVars>
      </dgm:prSet>
      <dgm:spPr/>
    </dgm:pt>
    <dgm:pt modelId="{D1954329-FA00-4D77-A574-DE4D1E002740}" type="pres">
      <dgm:prSet presAssocID="{FD0CED48-BC07-49C8-A622-0C65BAFB1563}" presName="aSpace2" presStyleCnt="0"/>
      <dgm:spPr/>
    </dgm:pt>
    <dgm:pt modelId="{87E53F6E-2E90-4807-ABAA-A77E45D96310}" type="pres">
      <dgm:prSet presAssocID="{E53F6817-ACFA-4742-83FF-1B62CE0311CB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0DE47E14-5DA9-44B9-922D-6090F69BF65C}" type="presOf" srcId="{78EA5F2B-36E7-48F6-8A6E-1593B5758CDF}" destId="{A27418F5-9EBA-4F46-A090-3F6E75E4A9AD}" srcOrd="1" destOrd="0" presId="urn:microsoft.com/office/officeart/2005/8/layout/lProcess2"/>
    <dgm:cxn modelId="{1774091E-F288-4533-A568-3078F24BACB6}" srcId="{99C51359-F7DD-490A-BC6E-5126D7D626E2}" destId="{E53F6817-ACFA-4742-83FF-1B62CE0311CB}" srcOrd="4" destOrd="0" parTransId="{4F914A25-DC47-4E9D-A51C-360C3F321F89}" sibTransId="{9832973B-E5C4-468A-A411-9BB233B47E57}"/>
    <dgm:cxn modelId="{6E64462C-2B88-49BC-AFDE-73A7F105C6AA}" srcId="{78EA5F2B-36E7-48F6-8A6E-1593B5758CDF}" destId="{46811745-C082-4211-A423-0065AF275155}" srcOrd="1" destOrd="0" parTransId="{E225A72E-F633-499D-81AF-708CF0A0DA87}" sibTransId="{528A20BD-5DA5-488C-B58A-5FD0C385812A}"/>
    <dgm:cxn modelId="{EC76992C-92AF-4899-9151-2C204A3F8FBB}" type="presOf" srcId="{A8A385C9-29F0-4D3F-A815-C793EF905E9C}" destId="{A708FE6B-4C07-4EC4-B586-35C061EDDD4D}" srcOrd="0" destOrd="0" presId="urn:microsoft.com/office/officeart/2005/8/layout/lProcess2"/>
    <dgm:cxn modelId="{870DA533-F6F4-41E1-A1BF-412E441D4A96}" type="presOf" srcId="{99C51359-F7DD-490A-BC6E-5126D7D626E2}" destId="{F2424D4A-4A59-4A32-B5AA-693130160930}" srcOrd="0" destOrd="0" presId="urn:microsoft.com/office/officeart/2005/8/layout/lProcess2"/>
    <dgm:cxn modelId="{FA14F15D-8743-49CD-B407-65BF47D0EA3E}" type="presOf" srcId="{A29D463F-1EBA-4788-891F-AAC4CB79B7CB}" destId="{6F9D0BE5-4B26-4B08-BF3E-2B5E6069CFE1}" srcOrd="0" destOrd="0" presId="urn:microsoft.com/office/officeart/2005/8/layout/lProcess2"/>
    <dgm:cxn modelId="{5522696F-A9AE-4204-B625-B2C752AE9B6E}" type="presOf" srcId="{09FAAE1D-FDA4-4818-86B8-785F2F833907}" destId="{771FDC25-F8E9-4F67-9DC3-723875DE51DE}" srcOrd="0" destOrd="0" presId="urn:microsoft.com/office/officeart/2005/8/layout/lProcess2"/>
    <dgm:cxn modelId="{3504A36F-2ABB-4AF6-8BA1-E50BE80A64E7}" srcId="{09FAAE1D-FDA4-4818-86B8-785F2F833907}" destId="{99C51359-F7DD-490A-BC6E-5126D7D626E2}" srcOrd="1" destOrd="0" parTransId="{A3A4C965-D60A-438F-95A2-DD03653A5DBA}" sibTransId="{7F66325E-810D-4A02-A596-3AF0D2E7E34E}"/>
    <dgm:cxn modelId="{C7F87E7F-839C-43FA-AA77-8629AF07D9E3}" srcId="{99C51359-F7DD-490A-BC6E-5126D7D626E2}" destId="{6A8F209A-6A25-4B42-B1EC-F0B7FCB1FBE1}" srcOrd="1" destOrd="0" parTransId="{E4189ADD-C270-4DE3-B53B-1A5F6CCF86E1}" sibTransId="{79BB4324-8FAA-441C-B324-61AB619EE05D}"/>
    <dgm:cxn modelId="{0786FB93-651D-40C8-ABD0-8016BA7E8DD6}" srcId="{99C51359-F7DD-490A-BC6E-5126D7D626E2}" destId="{A8A385C9-29F0-4D3F-A815-C793EF905E9C}" srcOrd="2" destOrd="0" parTransId="{62A5DFCC-8B0A-4D3D-83E3-E15C65730C41}" sibTransId="{137D123B-22FE-4862-B44C-483A36D65686}"/>
    <dgm:cxn modelId="{64E83DA0-801F-4D2D-B971-2EE0B42F93CE}" srcId="{99C51359-F7DD-490A-BC6E-5126D7D626E2}" destId="{FD0CED48-BC07-49C8-A622-0C65BAFB1563}" srcOrd="3" destOrd="0" parTransId="{C30AA8D1-0C33-4518-8DC7-34CDEA3133FD}" sibTransId="{2A38C593-83A1-48FF-9A57-9809E3E23D56}"/>
    <dgm:cxn modelId="{CA3BB2A1-93E1-4BEE-94D2-FBB97493F8FA}" srcId="{99C51359-F7DD-490A-BC6E-5126D7D626E2}" destId="{A29D463F-1EBA-4788-891F-AAC4CB79B7CB}" srcOrd="0" destOrd="0" parTransId="{65A97A90-9901-4604-BA79-0D1AA1A40179}" sibTransId="{D624D8E2-C8F4-4ABE-AB08-2F7B626BF533}"/>
    <dgm:cxn modelId="{41C9F9A8-542F-4974-8093-A8356A0D3354}" type="presOf" srcId="{46811745-C082-4211-A423-0065AF275155}" destId="{B1BA8FEB-4247-4EBC-A2B7-E489E2370D69}" srcOrd="0" destOrd="0" presId="urn:microsoft.com/office/officeart/2005/8/layout/lProcess2"/>
    <dgm:cxn modelId="{58A8CEBF-95DE-4BF6-92CC-5ABB3F57A697}" type="presOf" srcId="{78EA5F2B-36E7-48F6-8A6E-1593B5758CDF}" destId="{68ED1CFD-5853-4BFB-A7DE-A258FE4CD34E}" srcOrd="0" destOrd="0" presId="urn:microsoft.com/office/officeart/2005/8/layout/lProcess2"/>
    <dgm:cxn modelId="{6414D9D4-92E3-4CB2-9A7B-5C1192CB6E0A}" type="presOf" srcId="{99C51359-F7DD-490A-BC6E-5126D7D626E2}" destId="{D49EBB75-CDD8-4EC6-B06C-56E954B5CD42}" srcOrd="1" destOrd="0" presId="urn:microsoft.com/office/officeart/2005/8/layout/lProcess2"/>
    <dgm:cxn modelId="{0E79A7D6-6569-4C00-8EFE-199B5BC312FF}" type="presOf" srcId="{E53F6817-ACFA-4742-83FF-1B62CE0311CB}" destId="{87E53F6E-2E90-4807-ABAA-A77E45D96310}" srcOrd="0" destOrd="0" presId="urn:microsoft.com/office/officeart/2005/8/layout/lProcess2"/>
    <dgm:cxn modelId="{1F2FBFDA-7994-44CB-B0B0-F3C97F288EB5}" type="presOf" srcId="{6A8F209A-6A25-4B42-B1EC-F0B7FCB1FBE1}" destId="{42DE1EF1-AC34-4083-B52E-6C3711A574E5}" srcOrd="0" destOrd="0" presId="urn:microsoft.com/office/officeart/2005/8/layout/lProcess2"/>
    <dgm:cxn modelId="{CDCE96DE-CF5D-4972-B407-308303B09A88}" srcId="{09FAAE1D-FDA4-4818-86B8-785F2F833907}" destId="{78EA5F2B-36E7-48F6-8A6E-1593B5758CDF}" srcOrd="0" destOrd="0" parTransId="{15A28E76-30A8-4726-97DF-F3EDD5F95679}" sibTransId="{CD61EE70-DDA7-4A1D-8C13-5F3FEF8C953D}"/>
    <dgm:cxn modelId="{C4EF76E5-75B6-4126-B30C-484D504BB036}" srcId="{78EA5F2B-36E7-48F6-8A6E-1593B5758CDF}" destId="{98F852DF-CD52-4551-A393-82EE085DFFF1}" srcOrd="0" destOrd="0" parTransId="{0F44C450-55D6-40BE-A0FB-CB3D21B052FB}" sibTransId="{C633EE91-EF98-4957-9699-B468A78EDF26}"/>
    <dgm:cxn modelId="{627AFDF1-F08A-4017-ADA1-B0379A8729BB}" type="presOf" srcId="{FD0CED48-BC07-49C8-A622-0C65BAFB1563}" destId="{7EFCCDA0-64A0-4D48-857B-0E8EABF5D6BC}" srcOrd="0" destOrd="0" presId="urn:microsoft.com/office/officeart/2005/8/layout/lProcess2"/>
    <dgm:cxn modelId="{27B294F4-775E-45D3-AC15-9F2C3F4AD595}" type="presOf" srcId="{98F852DF-CD52-4551-A393-82EE085DFFF1}" destId="{5AF79DD5-E016-4E30-A818-54C8EFDB1E58}" srcOrd="0" destOrd="0" presId="urn:microsoft.com/office/officeart/2005/8/layout/lProcess2"/>
    <dgm:cxn modelId="{0FB65860-7448-46C3-B8B1-5CD9F77B51F5}" type="presParOf" srcId="{771FDC25-F8E9-4F67-9DC3-723875DE51DE}" destId="{5FD817CA-065A-4E4D-BA83-008B18FF7923}" srcOrd="0" destOrd="0" presId="urn:microsoft.com/office/officeart/2005/8/layout/lProcess2"/>
    <dgm:cxn modelId="{9CE38369-7E0C-434F-BA47-F6262BB28E27}" type="presParOf" srcId="{5FD817CA-065A-4E4D-BA83-008B18FF7923}" destId="{68ED1CFD-5853-4BFB-A7DE-A258FE4CD34E}" srcOrd="0" destOrd="0" presId="urn:microsoft.com/office/officeart/2005/8/layout/lProcess2"/>
    <dgm:cxn modelId="{669EADDB-493A-431A-807E-42176D68DEAB}" type="presParOf" srcId="{5FD817CA-065A-4E4D-BA83-008B18FF7923}" destId="{A27418F5-9EBA-4F46-A090-3F6E75E4A9AD}" srcOrd="1" destOrd="0" presId="urn:microsoft.com/office/officeart/2005/8/layout/lProcess2"/>
    <dgm:cxn modelId="{A3D23A46-BF45-46EC-B734-177DCB1EA445}" type="presParOf" srcId="{5FD817CA-065A-4E4D-BA83-008B18FF7923}" destId="{EBA19136-2DE3-4FE2-8EE2-E565ED0F6C5A}" srcOrd="2" destOrd="0" presId="urn:microsoft.com/office/officeart/2005/8/layout/lProcess2"/>
    <dgm:cxn modelId="{BDCE9BD4-6101-4AA5-9E45-0249740B142E}" type="presParOf" srcId="{EBA19136-2DE3-4FE2-8EE2-E565ED0F6C5A}" destId="{130BB64A-99EB-48B1-B29D-288759BE5190}" srcOrd="0" destOrd="0" presId="urn:microsoft.com/office/officeart/2005/8/layout/lProcess2"/>
    <dgm:cxn modelId="{6FDF7B35-F017-4283-9345-539734A1FC39}" type="presParOf" srcId="{130BB64A-99EB-48B1-B29D-288759BE5190}" destId="{5AF79DD5-E016-4E30-A818-54C8EFDB1E58}" srcOrd="0" destOrd="0" presId="urn:microsoft.com/office/officeart/2005/8/layout/lProcess2"/>
    <dgm:cxn modelId="{8C12578C-D831-45E4-AA61-9A2A9D95C8B4}" type="presParOf" srcId="{130BB64A-99EB-48B1-B29D-288759BE5190}" destId="{5CA10B58-E42F-4F25-8B70-919A12935072}" srcOrd="1" destOrd="0" presId="urn:microsoft.com/office/officeart/2005/8/layout/lProcess2"/>
    <dgm:cxn modelId="{360C2AA2-AB15-4C61-9B5D-7A87D22F2B62}" type="presParOf" srcId="{130BB64A-99EB-48B1-B29D-288759BE5190}" destId="{B1BA8FEB-4247-4EBC-A2B7-E489E2370D69}" srcOrd="2" destOrd="0" presId="urn:microsoft.com/office/officeart/2005/8/layout/lProcess2"/>
    <dgm:cxn modelId="{82C276D6-2D57-4A5D-AB98-32ED65358BB8}" type="presParOf" srcId="{771FDC25-F8E9-4F67-9DC3-723875DE51DE}" destId="{E5BC4669-8147-47F5-A430-3C52DFF71F43}" srcOrd="1" destOrd="0" presId="urn:microsoft.com/office/officeart/2005/8/layout/lProcess2"/>
    <dgm:cxn modelId="{496CAB63-33BF-4945-8D77-2C6F2E3BC39E}" type="presParOf" srcId="{771FDC25-F8E9-4F67-9DC3-723875DE51DE}" destId="{9209325F-E8AF-4F5C-88B6-4B590A19CD91}" srcOrd="2" destOrd="0" presId="urn:microsoft.com/office/officeart/2005/8/layout/lProcess2"/>
    <dgm:cxn modelId="{9034EC7D-70FA-42F0-A2E5-C6FAA1330547}" type="presParOf" srcId="{9209325F-E8AF-4F5C-88B6-4B590A19CD91}" destId="{F2424D4A-4A59-4A32-B5AA-693130160930}" srcOrd="0" destOrd="0" presId="urn:microsoft.com/office/officeart/2005/8/layout/lProcess2"/>
    <dgm:cxn modelId="{CB741D7F-3110-450C-9C2B-CABBFCC84E18}" type="presParOf" srcId="{9209325F-E8AF-4F5C-88B6-4B590A19CD91}" destId="{D49EBB75-CDD8-4EC6-B06C-56E954B5CD42}" srcOrd="1" destOrd="0" presId="urn:microsoft.com/office/officeart/2005/8/layout/lProcess2"/>
    <dgm:cxn modelId="{B6E2C1B1-B1FA-462E-80F7-5E3A2645C3D3}" type="presParOf" srcId="{9209325F-E8AF-4F5C-88B6-4B590A19CD91}" destId="{C2D637F9-EFCE-428D-B635-446C83310C28}" srcOrd="2" destOrd="0" presId="urn:microsoft.com/office/officeart/2005/8/layout/lProcess2"/>
    <dgm:cxn modelId="{D401A62A-9C10-4F66-9438-567B27FD569C}" type="presParOf" srcId="{C2D637F9-EFCE-428D-B635-446C83310C28}" destId="{DC87B773-BFB3-4DA9-810C-54828E488D47}" srcOrd="0" destOrd="0" presId="urn:microsoft.com/office/officeart/2005/8/layout/lProcess2"/>
    <dgm:cxn modelId="{CB533F68-4C8A-471C-A21F-42B41AD33D7F}" type="presParOf" srcId="{DC87B773-BFB3-4DA9-810C-54828E488D47}" destId="{6F9D0BE5-4B26-4B08-BF3E-2B5E6069CFE1}" srcOrd="0" destOrd="0" presId="urn:microsoft.com/office/officeart/2005/8/layout/lProcess2"/>
    <dgm:cxn modelId="{029D1072-D1EC-4752-A047-398161C4729D}" type="presParOf" srcId="{DC87B773-BFB3-4DA9-810C-54828E488D47}" destId="{B2B155EE-3315-43D6-9F78-E7CA7C3C3631}" srcOrd="1" destOrd="0" presId="urn:microsoft.com/office/officeart/2005/8/layout/lProcess2"/>
    <dgm:cxn modelId="{F4DCA77E-94F7-4103-B896-D3E3E697347E}" type="presParOf" srcId="{DC87B773-BFB3-4DA9-810C-54828E488D47}" destId="{42DE1EF1-AC34-4083-B52E-6C3711A574E5}" srcOrd="2" destOrd="0" presId="urn:microsoft.com/office/officeart/2005/8/layout/lProcess2"/>
    <dgm:cxn modelId="{3CB0AD77-6912-41AE-95D8-63C03F253489}" type="presParOf" srcId="{DC87B773-BFB3-4DA9-810C-54828E488D47}" destId="{B837FD6B-F513-4318-996A-60D59D7EA98B}" srcOrd="3" destOrd="0" presId="urn:microsoft.com/office/officeart/2005/8/layout/lProcess2"/>
    <dgm:cxn modelId="{D91692D4-25DD-4660-9E70-258F76099F00}" type="presParOf" srcId="{DC87B773-BFB3-4DA9-810C-54828E488D47}" destId="{A708FE6B-4C07-4EC4-B586-35C061EDDD4D}" srcOrd="4" destOrd="0" presId="urn:microsoft.com/office/officeart/2005/8/layout/lProcess2"/>
    <dgm:cxn modelId="{A2AA249F-E065-4527-B1E6-175DA61144F5}" type="presParOf" srcId="{DC87B773-BFB3-4DA9-810C-54828E488D47}" destId="{C451CAB9-796F-43FF-9B5D-6189F0FBA47F}" srcOrd="5" destOrd="0" presId="urn:microsoft.com/office/officeart/2005/8/layout/lProcess2"/>
    <dgm:cxn modelId="{398928CF-7BCB-4024-B5A8-3530B66876EE}" type="presParOf" srcId="{DC87B773-BFB3-4DA9-810C-54828E488D47}" destId="{7EFCCDA0-64A0-4D48-857B-0E8EABF5D6BC}" srcOrd="6" destOrd="0" presId="urn:microsoft.com/office/officeart/2005/8/layout/lProcess2"/>
    <dgm:cxn modelId="{AD16C6AE-975F-4831-89AE-0D42EC51CEE4}" type="presParOf" srcId="{DC87B773-BFB3-4DA9-810C-54828E488D47}" destId="{D1954329-FA00-4D77-A574-DE4D1E002740}" srcOrd="7" destOrd="0" presId="urn:microsoft.com/office/officeart/2005/8/layout/lProcess2"/>
    <dgm:cxn modelId="{B1197A5D-103A-47AB-B4DD-908A7ECFC588}" type="presParOf" srcId="{DC87B773-BFB3-4DA9-810C-54828E488D47}" destId="{87E53F6E-2E90-4807-ABAA-A77E45D9631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C1D8D-42F0-4F85-B7F6-F794C370D904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A2EAB8-2646-4536-A7CF-D24AB373063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sz="2000" b="1" dirty="0"/>
            <a:t>Permintaan dan penawaran agregat menurun</a:t>
          </a:r>
          <a:endParaRPr lang="en-US" sz="2000" b="1" dirty="0"/>
        </a:p>
      </dgm:t>
    </dgm:pt>
    <dgm:pt modelId="{4F9BCE35-46CE-4ADA-81EB-72E815D4789F}" type="parTrans" cxnId="{D5B2F234-0DE3-4310-8709-15B4EDA85344}">
      <dgm:prSet/>
      <dgm:spPr/>
      <dgm:t>
        <a:bodyPr/>
        <a:lstStyle/>
        <a:p>
          <a:endParaRPr lang="en-US"/>
        </a:p>
      </dgm:t>
    </dgm:pt>
    <dgm:pt modelId="{51EE1849-79B4-42F7-9CAA-5D5651E18613}" type="sibTrans" cxnId="{D5B2F234-0DE3-4310-8709-15B4EDA85344}">
      <dgm:prSet/>
      <dgm:spPr/>
      <dgm:t>
        <a:bodyPr/>
        <a:lstStyle/>
        <a:p>
          <a:endParaRPr lang="en-US"/>
        </a:p>
      </dgm:t>
    </dgm:pt>
    <dgm:pt modelId="{E27E39FF-E82A-47D0-AB8C-9A93060EDF0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d-ID" sz="2000" b="1" dirty="0"/>
            <a:t>Penerimaan negara menurun</a:t>
          </a:r>
          <a:endParaRPr lang="en-US" sz="2000" b="1" dirty="0"/>
        </a:p>
      </dgm:t>
    </dgm:pt>
    <dgm:pt modelId="{9E306F33-F6AA-4EC8-A29D-DEC917741C2E}" type="parTrans" cxnId="{F804D0A3-061C-4DBF-8AE8-26BBD14EAF4C}">
      <dgm:prSet/>
      <dgm:spPr/>
      <dgm:t>
        <a:bodyPr/>
        <a:lstStyle/>
        <a:p>
          <a:endParaRPr lang="en-US"/>
        </a:p>
      </dgm:t>
    </dgm:pt>
    <dgm:pt modelId="{0D6AF7D8-B60A-4499-A023-6125C056FD92}" type="sibTrans" cxnId="{F804D0A3-061C-4DBF-8AE8-26BBD14EAF4C}">
      <dgm:prSet/>
      <dgm:spPr/>
      <dgm:t>
        <a:bodyPr/>
        <a:lstStyle/>
        <a:p>
          <a:endParaRPr lang="en-US"/>
        </a:p>
      </dgm:t>
    </dgm:pt>
    <dgm:pt modelId="{29CEA007-9E86-4D2C-AFF8-1AEF58683ED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2000" b="1" dirty="0"/>
            <a:t>Tingkat kesejahteraan menurun</a:t>
          </a:r>
          <a:endParaRPr lang="en-US" sz="2000" b="1" dirty="0"/>
        </a:p>
      </dgm:t>
    </dgm:pt>
    <dgm:pt modelId="{29A25E27-48C5-4B27-8E5E-54C1C7654325}" type="parTrans" cxnId="{CB063FF3-ABDA-479B-A34A-11544614BEAC}">
      <dgm:prSet/>
      <dgm:spPr/>
      <dgm:t>
        <a:bodyPr/>
        <a:lstStyle/>
        <a:p>
          <a:endParaRPr lang="en-US"/>
        </a:p>
      </dgm:t>
    </dgm:pt>
    <dgm:pt modelId="{EB2C6E0E-9C64-478D-A901-8494830D175B}" type="sibTrans" cxnId="{CB063FF3-ABDA-479B-A34A-11544614BEAC}">
      <dgm:prSet/>
      <dgm:spPr/>
      <dgm:t>
        <a:bodyPr/>
        <a:lstStyle/>
        <a:p>
          <a:endParaRPr lang="en-US"/>
        </a:p>
      </dgm:t>
    </dgm:pt>
    <dgm:pt modelId="{B6A3B18D-8F84-4B11-A484-92FCA3B82B99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sz="2000" b="1" dirty="0"/>
            <a:t>Angka kemiskinan meningkat</a:t>
          </a:r>
          <a:endParaRPr lang="en-US" sz="2000" b="1" dirty="0"/>
        </a:p>
      </dgm:t>
    </dgm:pt>
    <dgm:pt modelId="{1056FB3D-52CB-428D-9C49-1621BF300A60}" type="parTrans" cxnId="{76EAB808-BB5F-4E4A-814D-84B9E4EAC951}">
      <dgm:prSet/>
      <dgm:spPr/>
      <dgm:t>
        <a:bodyPr/>
        <a:lstStyle/>
        <a:p>
          <a:endParaRPr lang="en-US"/>
        </a:p>
      </dgm:t>
    </dgm:pt>
    <dgm:pt modelId="{03849184-CA7C-488E-BF67-2119F18F0BC0}" type="sibTrans" cxnId="{76EAB808-BB5F-4E4A-814D-84B9E4EAC951}">
      <dgm:prSet/>
      <dgm:spPr/>
      <dgm:t>
        <a:bodyPr/>
        <a:lstStyle/>
        <a:p>
          <a:endParaRPr lang="en-US"/>
        </a:p>
      </dgm:t>
    </dgm:pt>
    <dgm:pt modelId="{F95C7748-CFE2-42B0-9825-0B6A6C8D2E0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d-ID" sz="2000" b="1" dirty="0"/>
            <a:t>Biaya sosial meningkat</a:t>
          </a:r>
          <a:endParaRPr lang="en-US" sz="2000" b="1" dirty="0"/>
        </a:p>
      </dgm:t>
    </dgm:pt>
    <dgm:pt modelId="{13BC24EE-5770-4721-9273-538171CA3D53}" type="parTrans" cxnId="{FDD0920B-5650-4C2D-B847-434EF1D81799}">
      <dgm:prSet/>
      <dgm:spPr/>
      <dgm:t>
        <a:bodyPr/>
        <a:lstStyle/>
        <a:p>
          <a:endParaRPr lang="en-US"/>
        </a:p>
      </dgm:t>
    </dgm:pt>
    <dgm:pt modelId="{F3F8556B-60D1-48A7-91DF-C1021E12EBC8}" type="sibTrans" cxnId="{FDD0920B-5650-4C2D-B847-434EF1D81799}">
      <dgm:prSet/>
      <dgm:spPr/>
      <dgm:t>
        <a:bodyPr/>
        <a:lstStyle/>
        <a:p>
          <a:endParaRPr lang="en-US"/>
        </a:p>
      </dgm:t>
    </dgm:pt>
    <dgm:pt modelId="{BBBF578F-A051-474D-B3E8-1469511A4B34}" type="pres">
      <dgm:prSet presAssocID="{A99C1D8D-42F0-4F85-B7F6-F794C370D904}" presName="Name0" presStyleCnt="0">
        <dgm:presLayoutVars>
          <dgm:dir/>
          <dgm:resizeHandles val="exact"/>
        </dgm:presLayoutVars>
      </dgm:prSet>
      <dgm:spPr/>
    </dgm:pt>
    <dgm:pt modelId="{C1481B8C-9105-4DA4-B5D9-BFF0CBCEE3AF}" type="pres">
      <dgm:prSet presAssocID="{C7A2EAB8-2646-4536-A7CF-D24AB373063C}" presName="node" presStyleLbl="node1" presStyleIdx="0" presStyleCnt="5">
        <dgm:presLayoutVars>
          <dgm:bulletEnabled val="1"/>
        </dgm:presLayoutVars>
      </dgm:prSet>
      <dgm:spPr/>
    </dgm:pt>
    <dgm:pt modelId="{45715953-3F9E-4126-AAAA-D7A24CD08133}" type="pres">
      <dgm:prSet presAssocID="{51EE1849-79B4-42F7-9CAA-5D5651E18613}" presName="sibTrans" presStyleCnt="0"/>
      <dgm:spPr/>
    </dgm:pt>
    <dgm:pt modelId="{B30B1073-50BB-4999-8337-91C71DEAD2E4}" type="pres">
      <dgm:prSet presAssocID="{E27E39FF-E82A-47D0-AB8C-9A93060EDF04}" presName="node" presStyleLbl="node1" presStyleIdx="1" presStyleCnt="5">
        <dgm:presLayoutVars>
          <dgm:bulletEnabled val="1"/>
        </dgm:presLayoutVars>
      </dgm:prSet>
      <dgm:spPr/>
    </dgm:pt>
    <dgm:pt modelId="{4374C66A-11E8-4FCC-B328-DF22475E57B3}" type="pres">
      <dgm:prSet presAssocID="{0D6AF7D8-B60A-4499-A023-6125C056FD92}" presName="sibTrans" presStyleCnt="0"/>
      <dgm:spPr/>
    </dgm:pt>
    <dgm:pt modelId="{884C1082-D18A-4272-819C-064EEB41F691}" type="pres">
      <dgm:prSet presAssocID="{29CEA007-9E86-4D2C-AFF8-1AEF58683ED0}" presName="node" presStyleLbl="node1" presStyleIdx="2" presStyleCnt="5" custScaleX="114429">
        <dgm:presLayoutVars>
          <dgm:bulletEnabled val="1"/>
        </dgm:presLayoutVars>
      </dgm:prSet>
      <dgm:spPr/>
    </dgm:pt>
    <dgm:pt modelId="{3B91A553-7913-4605-B1C4-67088C77E98F}" type="pres">
      <dgm:prSet presAssocID="{EB2C6E0E-9C64-478D-A901-8494830D175B}" presName="sibTrans" presStyleCnt="0"/>
      <dgm:spPr/>
    </dgm:pt>
    <dgm:pt modelId="{79BB1B5A-20DF-4A14-B551-9182174A3C70}" type="pres">
      <dgm:prSet presAssocID="{B6A3B18D-8F84-4B11-A484-92FCA3B82B99}" presName="node" presStyleLbl="node1" presStyleIdx="3" presStyleCnt="5">
        <dgm:presLayoutVars>
          <dgm:bulletEnabled val="1"/>
        </dgm:presLayoutVars>
      </dgm:prSet>
      <dgm:spPr/>
    </dgm:pt>
    <dgm:pt modelId="{5F81C100-D2C5-4658-9BAD-6CEE92D485C6}" type="pres">
      <dgm:prSet presAssocID="{03849184-CA7C-488E-BF67-2119F18F0BC0}" presName="sibTrans" presStyleCnt="0"/>
      <dgm:spPr/>
    </dgm:pt>
    <dgm:pt modelId="{C01A2E96-C515-4BB0-8CEF-654CD389FFD7}" type="pres">
      <dgm:prSet presAssocID="{F95C7748-CFE2-42B0-9825-0B6A6C8D2E07}" presName="node" presStyleLbl="node1" presStyleIdx="4" presStyleCnt="5">
        <dgm:presLayoutVars>
          <dgm:bulletEnabled val="1"/>
        </dgm:presLayoutVars>
      </dgm:prSet>
      <dgm:spPr/>
    </dgm:pt>
  </dgm:ptLst>
  <dgm:cxnLst>
    <dgm:cxn modelId="{76EAB808-BB5F-4E4A-814D-84B9E4EAC951}" srcId="{A99C1D8D-42F0-4F85-B7F6-F794C370D904}" destId="{B6A3B18D-8F84-4B11-A484-92FCA3B82B99}" srcOrd="3" destOrd="0" parTransId="{1056FB3D-52CB-428D-9C49-1621BF300A60}" sibTransId="{03849184-CA7C-488E-BF67-2119F18F0BC0}"/>
    <dgm:cxn modelId="{FDD0920B-5650-4C2D-B847-434EF1D81799}" srcId="{A99C1D8D-42F0-4F85-B7F6-F794C370D904}" destId="{F95C7748-CFE2-42B0-9825-0B6A6C8D2E07}" srcOrd="4" destOrd="0" parTransId="{13BC24EE-5770-4721-9273-538171CA3D53}" sibTransId="{F3F8556B-60D1-48A7-91DF-C1021E12EBC8}"/>
    <dgm:cxn modelId="{1C7F340F-22E2-497F-8880-A44FDE5E12A8}" type="presOf" srcId="{C7A2EAB8-2646-4536-A7CF-D24AB373063C}" destId="{C1481B8C-9105-4DA4-B5D9-BFF0CBCEE3AF}" srcOrd="0" destOrd="0" presId="urn:microsoft.com/office/officeart/2005/8/layout/hList6"/>
    <dgm:cxn modelId="{D5B2F234-0DE3-4310-8709-15B4EDA85344}" srcId="{A99C1D8D-42F0-4F85-B7F6-F794C370D904}" destId="{C7A2EAB8-2646-4536-A7CF-D24AB373063C}" srcOrd="0" destOrd="0" parTransId="{4F9BCE35-46CE-4ADA-81EB-72E815D4789F}" sibTransId="{51EE1849-79B4-42F7-9CAA-5D5651E18613}"/>
    <dgm:cxn modelId="{0FBB9338-5184-4C63-B290-BE529582BB99}" type="presOf" srcId="{F95C7748-CFE2-42B0-9825-0B6A6C8D2E07}" destId="{C01A2E96-C515-4BB0-8CEF-654CD389FFD7}" srcOrd="0" destOrd="0" presId="urn:microsoft.com/office/officeart/2005/8/layout/hList6"/>
    <dgm:cxn modelId="{ED38C46B-7885-4C2C-B618-E00937984BA9}" type="presOf" srcId="{29CEA007-9E86-4D2C-AFF8-1AEF58683ED0}" destId="{884C1082-D18A-4272-819C-064EEB41F691}" srcOrd="0" destOrd="0" presId="urn:microsoft.com/office/officeart/2005/8/layout/hList6"/>
    <dgm:cxn modelId="{58942383-B42A-4B24-9FDF-23B5C65BB263}" type="presOf" srcId="{A99C1D8D-42F0-4F85-B7F6-F794C370D904}" destId="{BBBF578F-A051-474D-B3E8-1469511A4B34}" srcOrd="0" destOrd="0" presId="urn:microsoft.com/office/officeart/2005/8/layout/hList6"/>
    <dgm:cxn modelId="{1E1CD78F-0168-48F9-8F59-CA50D1E54AFE}" type="presOf" srcId="{E27E39FF-E82A-47D0-AB8C-9A93060EDF04}" destId="{B30B1073-50BB-4999-8337-91C71DEAD2E4}" srcOrd="0" destOrd="0" presId="urn:microsoft.com/office/officeart/2005/8/layout/hList6"/>
    <dgm:cxn modelId="{3C4180A3-6A7A-4F38-B27D-7A842D912FEF}" type="presOf" srcId="{B6A3B18D-8F84-4B11-A484-92FCA3B82B99}" destId="{79BB1B5A-20DF-4A14-B551-9182174A3C70}" srcOrd="0" destOrd="0" presId="urn:microsoft.com/office/officeart/2005/8/layout/hList6"/>
    <dgm:cxn modelId="{F804D0A3-061C-4DBF-8AE8-26BBD14EAF4C}" srcId="{A99C1D8D-42F0-4F85-B7F6-F794C370D904}" destId="{E27E39FF-E82A-47D0-AB8C-9A93060EDF04}" srcOrd="1" destOrd="0" parTransId="{9E306F33-F6AA-4EC8-A29D-DEC917741C2E}" sibTransId="{0D6AF7D8-B60A-4499-A023-6125C056FD92}"/>
    <dgm:cxn modelId="{CB063FF3-ABDA-479B-A34A-11544614BEAC}" srcId="{A99C1D8D-42F0-4F85-B7F6-F794C370D904}" destId="{29CEA007-9E86-4D2C-AFF8-1AEF58683ED0}" srcOrd="2" destOrd="0" parTransId="{29A25E27-48C5-4B27-8E5E-54C1C7654325}" sibTransId="{EB2C6E0E-9C64-478D-A901-8494830D175B}"/>
    <dgm:cxn modelId="{21AA7A70-43B5-495C-AFE1-BC1989661844}" type="presParOf" srcId="{BBBF578F-A051-474D-B3E8-1469511A4B34}" destId="{C1481B8C-9105-4DA4-B5D9-BFF0CBCEE3AF}" srcOrd="0" destOrd="0" presId="urn:microsoft.com/office/officeart/2005/8/layout/hList6"/>
    <dgm:cxn modelId="{C5A1B853-17A2-4CD8-968A-F9DADAFA06C3}" type="presParOf" srcId="{BBBF578F-A051-474D-B3E8-1469511A4B34}" destId="{45715953-3F9E-4126-AAAA-D7A24CD08133}" srcOrd="1" destOrd="0" presId="urn:microsoft.com/office/officeart/2005/8/layout/hList6"/>
    <dgm:cxn modelId="{C7C36B9D-CE26-4F7C-884F-736141E0015A}" type="presParOf" srcId="{BBBF578F-A051-474D-B3E8-1469511A4B34}" destId="{B30B1073-50BB-4999-8337-91C71DEAD2E4}" srcOrd="2" destOrd="0" presId="urn:microsoft.com/office/officeart/2005/8/layout/hList6"/>
    <dgm:cxn modelId="{0F439C05-39EB-4B3B-91BD-0A09B6360B0E}" type="presParOf" srcId="{BBBF578F-A051-474D-B3E8-1469511A4B34}" destId="{4374C66A-11E8-4FCC-B328-DF22475E57B3}" srcOrd="3" destOrd="0" presId="urn:microsoft.com/office/officeart/2005/8/layout/hList6"/>
    <dgm:cxn modelId="{3F8B7751-76A9-455F-A5A9-3F2AE0422AF2}" type="presParOf" srcId="{BBBF578F-A051-474D-B3E8-1469511A4B34}" destId="{884C1082-D18A-4272-819C-064EEB41F691}" srcOrd="4" destOrd="0" presId="urn:microsoft.com/office/officeart/2005/8/layout/hList6"/>
    <dgm:cxn modelId="{FA578020-5E93-41EA-B1F1-3126C06C4809}" type="presParOf" srcId="{BBBF578F-A051-474D-B3E8-1469511A4B34}" destId="{3B91A553-7913-4605-B1C4-67088C77E98F}" srcOrd="5" destOrd="0" presId="urn:microsoft.com/office/officeart/2005/8/layout/hList6"/>
    <dgm:cxn modelId="{FDC7AA10-2A3C-4738-BBCD-E0EE68E8C7CD}" type="presParOf" srcId="{BBBF578F-A051-474D-B3E8-1469511A4B34}" destId="{79BB1B5A-20DF-4A14-B551-9182174A3C70}" srcOrd="6" destOrd="0" presId="urn:microsoft.com/office/officeart/2005/8/layout/hList6"/>
    <dgm:cxn modelId="{9058319F-9A02-48EC-978E-F29E3128035D}" type="presParOf" srcId="{BBBF578F-A051-474D-B3E8-1469511A4B34}" destId="{5F81C100-D2C5-4658-9BAD-6CEE92D485C6}" srcOrd="7" destOrd="0" presId="urn:microsoft.com/office/officeart/2005/8/layout/hList6"/>
    <dgm:cxn modelId="{136110E3-C0AB-4927-8A65-2502096C9489}" type="presParOf" srcId="{BBBF578F-A051-474D-B3E8-1469511A4B34}" destId="{C01A2E96-C515-4BB0-8CEF-654CD389FFD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D1CFD-5853-4BFB-A7DE-A258FE4CD34E}">
      <dsp:nvSpPr>
        <dsp:cNvPr id="0" name=""/>
        <dsp:cNvSpPr/>
      </dsp:nvSpPr>
      <dsp:spPr>
        <a:xfrm>
          <a:off x="2738" y="0"/>
          <a:ext cx="2634761" cy="51125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0000"/>
                <a:lumMod val="110000"/>
              </a:schemeClr>
            </a:gs>
            <a:gs pos="100000">
              <a:schemeClr val="dk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Menurut Jumlah Jam Kerja</a:t>
          </a:r>
          <a:endParaRPr lang="en-US" sz="2000" b="1" kern="1200" dirty="0"/>
        </a:p>
      </dsp:txBody>
      <dsp:txXfrm>
        <a:off x="2738" y="0"/>
        <a:ext cx="2634761" cy="1533770"/>
      </dsp:txXfrm>
    </dsp:sp>
    <dsp:sp modelId="{5AF79DD5-E016-4E30-A818-54C8EFDB1E58}">
      <dsp:nvSpPr>
        <dsp:cNvPr id="0" name=""/>
        <dsp:cNvSpPr/>
      </dsp:nvSpPr>
      <dsp:spPr>
        <a:xfrm>
          <a:off x="266215" y="1535268"/>
          <a:ext cx="2107809" cy="1541509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Pengangguran Terbuka</a:t>
          </a:r>
          <a:endParaRPr lang="en-US" sz="2000" b="1" kern="1200" dirty="0"/>
        </a:p>
      </dsp:txBody>
      <dsp:txXfrm>
        <a:off x="311364" y="1580417"/>
        <a:ext cx="2017511" cy="1451211"/>
      </dsp:txXfrm>
    </dsp:sp>
    <dsp:sp modelId="{B1BA8FEB-4247-4EBC-A2B7-E489E2370D69}">
      <dsp:nvSpPr>
        <dsp:cNvPr id="0" name=""/>
        <dsp:cNvSpPr/>
      </dsp:nvSpPr>
      <dsp:spPr>
        <a:xfrm>
          <a:off x="266215" y="3313932"/>
          <a:ext cx="2107809" cy="1541509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Setengah Menganggur</a:t>
          </a:r>
          <a:endParaRPr lang="en-US" sz="1800" b="1" kern="1200" dirty="0"/>
        </a:p>
      </dsp:txBody>
      <dsp:txXfrm>
        <a:off x="311364" y="3359081"/>
        <a:ext cx="2017511" cy="1451211"/>
      </dsp:txXfrm>
    </dsp:sp>
    <dsp:sp modelId="{F2424D4A-4A59-4A32-B5AA-693130160930}">
      <dsp:nvSpPr>
        <dsp:cNvPr id="0" name=""/>
        <dsp:cNvSpPr/>
      </dsp:nvSpPr>
      <dsp:spPr>
        <a:xfrm>
          <a:off x="2835107" y="0"/>
          <a:ext cx="2634761" cy="51125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0000"/>
                <a:lumMod val="110000"/>
              </a:schemeClr>
            </a:gs>
            <a:gs pos="100000">
              <a:schemeClr val="dk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Menurut Penyebab Terjadinya Pengangguran</a:t>
          </a:r>
          <a:endParaRPr lang="en-US" sz="2000" b="1" kern="1200" dirty="0"/>
        </a:p>
      </dsp:txBody>
      <dsp:txXfrm>
        <a:off x="2835107" y="0"/>
        <a:ext cx="2634761" cy="1533770"/>
      </dsp:txXfrm>
    </dsp:sp>
    <dsp:sp modelId="{6F9D0BE5-4B26-4B08-BF3E-2B5E6069CFE1}">
      <dsp:nvSpPr>
        <dsp:cNvPr id="0" name=""/>
        <dsp:cNvSpPr/>
      </dsp:nvSpPr>
      <dsp:spPr>
        <a:xfrm>
          <a:off x="3098583" y="1534737"/>
          <a:ext cx="2107809" cy="59145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Pengangguran konjungtur/siklikal</a:t>
          </a:r>
          <a:endParaRPr lang="en-US" sz="1800" kern="1200" dirty="0"/>
        </a:p>
      </dsp:txBody>
      <dsp:txXfrm>
        <a:off x="3115906" y="1552060"/>
        <a:ext cx="2073163" cy="556806"/>
      </dsp:txXfrm>
    </dsp:sp>
    <dsp:sp modelId="{42DE1EF1-AC34-4083-B52E-6C3711A574E5}">
      <dsp:nvSpPr>
        <dsp:cNvPr id="0" name=""/>
        <dsp:cNvSpPr/>
      </dsp:nvSpPr>
      <dsp:spPr>
        <a:xfrm>
          <a:off x="3098583" y="2217183"/>
          <a:ext cx="2107809" cy="59145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Pengangguran struktural</a:t>
          </a:r>
          <a:endParaRPr lang="en-US" sz="1800" kern="1200" dirty="0"/>
        </a:p>
      </dsp:txBody>
      <dsp:txXfrm>
        <a:off x="3115906" y="2234506"/>
        <a:ext cx="2073163" cy="556806"/>
      </dsp:txXfrm>
    </dsp:sp>
    <dsp:sp modelId="{A708FE6B-4C07-4EC4-B586-35C061EDDD4D}">
      <dsp:nvSpPr>
        <dsp:cNvPr id="0" name=""/>
        <dsp:cNvSpPr/>
      </dsp:nvSpPr>
      <dsp:spPr>
        <a:xfrm>
          <a:off x="3098583" y="2899628"/>
          <a:ext cx="2107809" cy="59145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Pengangguran teknologi</a:t>
          </a:r>
          <a:endParaRPr lang="en-US" sz="1800" kern="1200" dirty="0"/>
        </a:p>
      </dsp:txBody>
      <dsp:txXfrm>
        <a:off x="3115906" y="2916951"/>
        <a:ext cx="2073163" cy="556806"/>
      </dsp:txXfrm>
    </dsp:sp>
    <dsp:sp modelId="{7EFCCDA0-64A0-4D48-857B-0E8EABF5D6BC}">
      <dsp:nvSpPr>
        <dsp:cNvPr id="0" name=""/>
        <dsp:cNvSpPr/>
      </dsp:nvSpPr>
      <dsp:spPr>
        <a:xfrm>
          <a:off x="3098583" y="3582074"/>
          <a:ext cx="2107809" cy="5914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Pengangguran musiman</a:t>
          </a:r>
          <a:endParaRPr lang="en-US" sz="1800" kern="1200" dirty="0"/>
        </a:p>
      </dsp:txBody>
      <dsp:txXfrm>
        <a:off x="3115906" y="3599397"/>
        <a:ext cx="2073163" cy="556806"/>
      </dsp:txXfrm>
    </dsp:sp>
    <dsp:sp modelId="{87E53F6E-2E90-4807-ABAA-A77E45D96310}">
      <dsp:nvSpPr>
        <dsp:cNvPr id="0" name=""/>
        <dsp:cNvSpPr/>
      </dsp:nvSpPr>
      <dsp:spPr>
        <a:xfrm>
          <a:off x="3098583" y="4264519"/>
          <a:ext cx="2107809" cy="591452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Pengangguran friksional</a:t>
          </a:r>
          <a:endParaRPr lang="en-US" sz="1800" kern="1200" dirty="0"/>
        </a:p>
      </dsp:txBody>
      <dsp:txXfrm>
        <a:off x="3115906" y="4281842"/>
        <a:ext cx="2073163" cy="55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81B8C-9105-4DA4-B5D9-BFF0CBCEE3AF}">
      <dsp:nvSpPr>
        <dsp:cNvPr id="0" name=""/>
        <dsp:cNvSpPr/>
      </dsp:nvSpPr>
      <dsp:spPr>
        <a:xfrm rot="16200000">
          <a:off x="-1515671" y="1517652"/>
          <a:ext cx="4608512" cy="1573206"/>
        </a:xfrm>
        <a:prstGeom prst="flowChartManualOperation">
          <a:avLst/>
        </a:prstGeom>
        <a:solidFill>
          <a:schemeClr val="accent1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Permintaan dan penawaran agregat menurun</a:t>
          </a:r>
          <a:endParaRPr lang="en-US" sz="2000" b="1" kern="1200" dirty="0"/>
        </a:p>
      </dsp:txBody>
      <dsp:txXfrm rot="5400000">
        <a:off x="1982" y="921701"/>
        <a:ext cx="1573206" cy="2765108"/>
      </dsp:txXfrm>
    </dsp:sp>
    <dsp:sp modelId="{B30B1073-50BB-4999-8337-91C71DEAD2E4}">
      <dsp:nvSpPr>
        <dsp:cNvPr id="0" name=""/>
        <dsp:cNvSpPr/>
      </dsp:nvSpPr>
      <dsp:spPr>
        <a:xfrm rot="16200000">
          <a:off x="175524" y="1517652"/>
          <a:ext cx="4608512" cy="1573206"/>
        </a:xfrm>
        <a:prstGeom prst="flowChartManualOperati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Penerimaan negara menurun</a:t>
          </a:r>
          <a:endParaRPr lang="en-US" sz="2000" b="1" kern="1200" dirty="0"/>
        </a:p>
      </dsp:txBody>
      <dsp:txXfrm rot="5400000">
        <a:off x="1693177" y="921701"/>
        <a:ext cx="1573206" cy="2765108"/>
      </dsp:txXfrm>
    </dsp:sp>
    <dsp:sp modelId="{884C1082-D18A-4272-819C-064EEB41F691}">
      <dsp:nvSpPr>
        <dsp:cNvPr id="0" name=""/>
        <dsp:cNvSpPr/>
      </dsp:nvSpPr>
      <dsp:spPr>
        <a:xfrm rot="16200000">
          <a:off x="1980220" y="1404154"/>
          <a:ext cx="4608512" cy="1800203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Tingkat kesejahteraan menurun</a:t>
          </a:r>
          <a:endParaRPr lang="en-US" sz="2000" b="1" kern="1200" dirty="0"/>
        </a:p>
      </dsp:txBody>
      <dsp:txXfrm rot="5400000">
        <a:off x="3384374" y="921702"/>
        <a:ext cx="1800203" cy="2765108"/>
      </dsp:txXfrm>
    </dsp:sp>
    <dsp:sp modelId="{79BB1B5A-20DF-4A14-B551-9182174A3C70}">
      <dsp:nvSpPr>
        <dsp:cNvPr id="0" name=""/>
        <dsp:cNvSpPr/>
      </dsp:nvSpPr>
      <dsp:spPr>
        <a:xfrm rot="16200000">
          <a:off x="3784915" y="1517652"/>
          <a:ext cx="4608512" cy="1573206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Angka kemiskinan meningkat</a:t>
          </a:r>
          <a:endParaRPr lang="en-US" sz="2000" b="1" kern="1200" dirty="0"/>
        </a:p>
      </dsp:txBody>
      <dsp:txXfrm rot="5400000">
        <a:off x="5302568" y="921701"/>
        <a:ext cx="1573206" cy="2765108"/>
      </dsp:txXfrm>
    </dsp:sp>
    <dsp:sp modelId="{C01A2E96-C515-4BB0-8CEF-654CD389FFD7}">
      <dsp:nvSpPr>
        <dsp:cNvPr id="0" name=""/>
        <dsp:cNvSpPr/>
      </dsp:nvSpPr>
      <dsp:spPr>
        <a:xfrm rot="16200000">
          <a:off x="5476111" y="1517652"/>
          <a:ext cx="4608512" cy="1573206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Biaya sosial meningkat</a:t>
          </a:r>
          <a:endParaRPr lang="en-US" sz="2000" b="1" kern="1200" dirty="0"/>
        </a:p>
      </dsp:txBody>
      <dsp:txXfrm rot="5400000">
        <a:off x="6993764" y="921701"/>
        <a:ext cx="1573206" cy="2765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9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6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6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3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5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55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5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2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4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0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8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3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7A806A-6A8A-4A53-8BE5-A58E6A4B49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8149D9-53A0-4868-A246-BDBE1E8C6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E539-911B-48C5-A9C0-73C3C301F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DAMPAK PENGANGGURAN </a:t>
            </a:r>
          </a:p>
        </p:txBody>
      </p:sp>
    </p:spTree>
    <p:extLst>
      <p:ext uri="{BB962C8B-B14F-4D97-AF65-F5344CB8AC3E}">
        <p14:creationId xmlns:p14="http://schemas.microsoft.com/office/powerpoint/2010/main" val="171095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FCFE-55CC-4E75-99F6-184A3D8E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3E2833-EB9F-4F72-BBBF-8553E6C8F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98" t="13848" r="21930" b="20226"/>
          <a:stretch/>
        </p:blipFill>
        <p:spPr>
          <a:xfrm>
            <a:off x="1603513" y="2584174"/>
            <a:ext cx="9104244" cy="34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3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8149-B774-478E-BFB3-5BDE4558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B7772B-A1F8-4DF3-9BAC-C8E636EB1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94" t="6796" r="14968" b="17714"/>
          <a:stretch/>
        </p:blipFill>
        <p:spPr>
          <a:xfrm>
            <a:off x="1497496" y="2285999"/>
            <a:ext cx="9011478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7284-6078-4863-B24F-4C410C5E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FE1987-36D2-47C0-AF1A-BDCD7A4EF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21" t="14385" r="21031" b="29297"/>
          <a:stretch/>
        </p:blipFill>
        <p:spPr>
          <a:xfrm>
            <a:off x="1484243" y="2285999"/>
            <a:ext cx="9263270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6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4A76-F471-4755-8BAB-DDB4D274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853BC5-BF72-4295-84BA-9A10159F7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98" t="14785" r="26196" b="26900"/>
          <a:stretch/>
        </p:blipFill>
        <p:spPr>
          <a:xfrm>
            <a:off x="1295402" y="982132"/>
            <a:ext cx="9601196" cy="502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75520" y="1196752"/>
          <a:ext cx="54726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464426" y="2349500"/>
            <a:ext cx="2989263" cy="6477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Mengadakan pameran, kebijakan moneter, dan kebijakan fiskal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91400" y="3141663"/>
            <a:ext cx="3132138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600" dirty="0">
                <a:solidFill>
                  <a:schemeClr val="bg1"/>
                </a:solidFill>
              </a:rPr>
              <a:t>Menyediakan pelatihan dan pendidikan, memindahkan tenaga kerja ke daerah yang kekurangan tenaga kerja, mendirikan industri padat karya.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64426" y="4581525"/>
            <a:ext cx="2989263" cy="7191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Mengadakan sosialisasi lowongan kerja dan dasar-dasar kewirausahaan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64426" y="5445126"/>
            <a:ext cx="2989263" cy="7921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600" dirty="0">
                <a:solidFill>
                  <a:schemeClr val="bg1"/>
                </a:solidFill>
              </a:rPr>
              <a:t>Mewajibkan perusahaan menciptakan suasana kerja yang nyaman dan membangun.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64426" y="1341439"/>
            <a:ext cx="28797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Upaya </a:t>
            </a:r>
            <a:r>
              <a:rPr lang="en-US" dirty="0"/>
              <a:t>m</a:t>
            </a:r>
            <a:r>
              <a:rPr lang="id-ID" dirty="0"/>
              <a:t>engatasi </a:t>
            </a:r>
            <a:r>
              <a:rPr lang="en-US" dirty="0"/>
              <a:t>p</a:t>
            </a:r>
            <a:r>
              <a:rPr lang="id-ID" dirty="0"/>
              <a:t>engangguran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992314" y="333375"/>
            <a:ext cx="5183187" cy="71913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/>
              <a:t>Jenis-jenis </a:t>
            </a:r>
            <a:r>
              <a:rPr lang="en-US" sz="2800" b="1" dirty="0"/>
              <a:t>P</a:t>
            </a:r>
            <a:r>
              <a:rPr lang="id-ID" sz="2800" b="1" dirty="0"/>
              <a:t>engangguran </a:t>
            </a:r>
            <a:endParaRPr lang="en-US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59600" y="2708276"/>
            <a:ext cx="476250" cy="354013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6959601" y="4941889"/>
            <a:ext cx="504825" cy="1428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9601" y="5805488"/>
            <a:ext cx="504825" cy="365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1"/>
          </p:cNvCxnSpPr>
          <p:nvPr/>
        </p:nvCxnSpPr>
        <p:spPr>
          <a:xfrm>
            <a:off x="6959600" y="3644901"/>
            <a:ext cx="431800" cy="144463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959601" y="3860801"/>
            <a:ext cx="360363" cy="50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75520" y="1484784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43250" y="333376"/>
            <a:ext cx="5976938" cy="79216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/>
              <a:t>Dampak Negatif Pengangguran</a:t>
            </a:r>
            <a:endParaRPr lang="en-US" sz="2800" b="1" dirty="0"/>
          </a:p>
        </p:txBody>
      </p:sp>
      <p:pic>
        <p:nvPicPr>
          <p:cNvPr id="6" name="Picture 5" descr="logo next 2.jp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82200" y="6125980"/>
            <a:ext cx="355600" cy="355600"/>
          </a:xfrm>
          <a:prstGeom prst="rect">
            <a:avLst/>
          </a:prstGeom>
        </p:spPr>
      </p:pic>
      <p:pic>
        <p:nvPicPr>
          <p:cNvPr id="7" name="Picture 6" descr="logo return 2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48800" y="61214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104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DAMPAK PENGANGGURAN </vt:lpstr>
      <vt:lpstr>Dampak Pengangguran yaitu: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DAMPAK PENGANGGURAN</dc:title>
  <dc:creator>user</dc:creator>
  <cp:lastModifiedBy>user</cp:lastModifiedBy>
  <cp:revision>2</cp:revision>
  <dcterms:created xsi:type="dcterms:W3CDTF">2021-09-05T03:30:05Z</dcterms:created>
  <dcterms:modified xsi:type="dcterms:W3CDTF">2021-09-05T03:47:45Z</dcterms:modified>
</cp:coreProperties>
</file>