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  <p:sldId id="398" r:id="rId3"/>
    <p:sldId id="399" r:id="rId4"/>
    <p:sldId id="396" r:id="rId5"/>
    <p:sldId id="259" r:id="rId6"/>
    <p:sldId id="265" r:id="rId7"/>
    <p:sldId id="260" r:id="rId8"/>
    <p:sldId id="392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800EA0-4A3F-47FF-8401-33AE0CD1A9A2}" type="doc">
      <dgm:prSet loTypeId="urn:microsoft.com/office/officeart/2005/8/layout/hProcess9" loCatId="process" qsTypeId="urn:microsoft.com/office/officeart/2005/8/quickstyle/simple2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5F4FCFAB-32C5-4781-BCCD-10D00633F54E}">
      <dgm:prSet phldrT="[Text]" custT="1"/>
      <dgm:spPr/>
      <dgm:t>
        <a:bodyPr/>
        <a:lstStyle/>
        <a:p>
          <a:r>
            <a:rPr lang="id-ID" sz="1500" b="1" dirty="0">
              <a:latin typeface="Arial" pitchFamily="34" charset="0"/>
              <a:cs typeface="Arial" pitchFamily="34" charset="0"/>
            </a:rPr>
            <a:t>Pihak yang diuntungkan saat inflasi</a:t>
          </a:r>
          <a:endParaRPr lang="en-US" sz="1500" b="1" dirty="0">
            <a:latin typeface="Arial" pitchFamily="34" charset="0"/>
            <a:cs typeface="Arial" pitchFamily="34" charset="0"/>
          </a:endParaRPr>
        </a:p>
      </dgm:t>
    </dgm:pt>
    <dgm:pt modelId="{0B570531-8145-45F6-8830-1B8EEC273013}" type="parTrans" cxnId="{0BB8E043-1914-43B1-A426-0D7ED89E2ABF}">
      <dgm:prSet/>
      <dgm:spPr/>
      <dgm:t>
        <a:bodyPr/>
        <a:lstStyle/>
        <a:p>
          <a:endParaRPr lang="en-US"/>
        </a:p>
      </dgm:t>
    </dgm:pt>
    <dgm:pt modelId="{F8CD7DE3-DB42-43FA-9EDC-13E6539FC496}" type="sibTrans" cxnId="{0BB8E043-1914-43B1-A426-0D7ED89E2ABF}">
      <dgm:prSet/>
      <dgm:spPr/>
      <dgm:t>
        <a:bodyPr/>
        <a:lstStyle/>
        <a:p>
          <a:endParaRPr lang="en-US"/>
        </a:p>
      </dgm:t>
    </dgm:pt>
    <dgm:pt modelId="{78BC40F3-960E-4041-AC83-B5AA4CE04324}">
      <dgm:prSet phldrT="[Text]" custT="1"/>
      <dgm:spPr/>
      <dgm:t>
        <a:bodyPr/>
        <a:lstStyle/>
        <a:p>
          <a:r>
            <a:rPr lang="id-ID" sz="1500" dirty="0">
              <a:latin typeface="Arial" pitchFamily="34" charset="0"/>
              <a:cs typeface="Arial" pitchFamily="34" charset="0"/>
            </a:rPr>
            <a:t>Pengusaha atau produsen</a:t>
          </a:r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E62AF776-067C-458A-9F06-1D613A29EEFA}" type="parTrans" cxnId="{A312027E-AAD7-45E8-A2EB-43BE3371D7DF}">
      <dgm:prSet/>
      <dgm:spPr/>
      <dgm:t>
        <a:bodyPr/>
        <a:lstStyle/>
        <a:p>
          <a:endParaRPr lang="en-US"/>
        </a:p>
      </dgm:t>
    </dgm:pt>
    <dgm:pt modelId="{178FA65B-74AD-4D3A-AFD1-2D84EEF90855}" type="sibTrans" cxnId="{A312027E-AAD7-45E8-A2EB-43BE3371D7DF}">
      <dgm:prSet/>
      <dgm:spPr/>
      <dgm:t>
        <a:bodyPr/>
        <a:lstStyle/>
        <a:p>
          <a:endParaRPr lang="en-US"/>
        </a:p>
      </dgm:t>
    </dgm:pt>
    <dgm:pt modelId="{5BE8447E-CF42-476E-B5BA-DC689DD5E22C}">
      <dgm:prSet phldrT="[Text]" custT="1"/>
      <dgm:spPr/>
      <dgm:t>
        <a:bodyPr/>
        <a:lstStyle/>
        <a:p>
          <a:r>
            <a:rPr lang="id-ID" sz="1500" dirty="0">
              <a:latin typeface="Arial" pitchFamily="34" charset="0"/>
              <a:cs typeface="Arial" pitchFamily="34" charset="0"/>
            </a:rPr>
            <a:t>Pe</a:t>
          </a:r>
          <a:r>
            <a:rPr lang="en-US" sz="1500" dirty="0">
              <a:latin typeface="Arial" pitchFamily="34" charset="0"/>
              <a:cs typeface="Arial" pitchFamily="34" charset="0"/>
            </a:rPr>
            <a:t>d</a:t>
          </a:r>
          <a:r>
            <a:rPr lang="id-ID" sz="1500" dirty="0">
              <a:latin typeface="Arial" pitchFamily="34" charset="0"/>
              <a:cs typeface="Arial" pitchFamily="34" charset="0"/>
            </a:rPr>
            <a:t>agang</a:t>
          </a:r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B553C7C6-441B-410D-8ECF-0C2C0B274D4D}" type="parTrans" cxnId="{3F109475-E5E8-44A0-B05D-127E068ED681}">
      <dgm:prSet/>
      <dgm:spPr/>
      <dgm:t>
        <a:bodyPr/>
        <a:lstStyle/>
        <a:p>
          <a:endParaRPr lang="en-US"/>
        </a:p>
      </dgm:t>
    </dgm:pt>
    <dgm:pt modelId="{7AE2EFA1-4F6A-44CE-B1A3-E0D16DFA74A0}" type="sibTrans" cxnId="{3F109475-E5E8-44A0-B05D-127E068ED681}">
      <dgm:prSet/>
      <dgm:spPr/>
      <dgm:t>
        <a:bodyPr/>
        <a:lstStyle/>
        <a:p>
          <a:endParaRPr lang="en-US"/>
        </a:p>
      </dgm:t>
    </dgm:pt>
    <dgm:pt modelId="{741B5ECD-5EF7-47A5-908E-FEDAC6C4E305}">
      <dgm:prSet phldrT="[Text]" custT="1"/>
      <dgm:spPr/>
      <dgm:t>
        <a:bodyPr/>
        <a:lstStyle/>
        <a:p>
          <a:r>
            <a:rPr lang="id-ID" sz="1500" b="1" dirty="0">
              <a:latin typeface="Arial" pitchFamily="34" charset="0"/>
              <a:cs typeface="Arial" pitchFamily="34" charset="0"/>
            </a:rPr>
            <a:t>Pihak yang dirugikan saat inflasi</a:t>
          </a:r>
          <a:endParaRPr lang="en-US" sz="1500" b="1" dirty="0">
            <a:latin typeface="Arial" pitchFamily="34" charset="0"/>
            <a:cs typeface="Arial" pitchFamily="34" charset="0"/>
          </a:endParaRPr>
        </a:p>
      </dgm:t>
    </dgm:pt>
    <dgm:pt modelId="{B9B7BAFC-F178-4DFF-A811-977714D092A0}" type="parTrans" cxnId="{51D10E0E-BC34-4BEA-9CF3-5B046913E51A}">
      <dgm:prSet/>
      <dgm:spPr/>
      <dgm:t>
        <a:bodyPr/>
        <a:lstStyle/>
        <a:p>
          <a:endParaRPr lang="en-US"/>
        </a:p>
      </dgm:t>
    </dgm:pt>
    <dgm:pt modelId="{9D11FE53-0A4B-41EF-8ED9-E953F2239C40}" type="sibTrans" cxnId="{51D10E0E-BC34-4BEA-9CF3-5B046913E51A}">
      <dgm:prSet/>
      <dgm:spPr/>
      <dgm:t>
        <a:bodyPr/>
        <a:lstStyle/>
        <a:p>
          <a:endParaRPr lang="en-US"/>
        </a:p>
      </dgm:t>
    </dgm:pt>
    <dgm:pt modelId="{89C323AB-A937-4E14-A187-126413007801}">
      <dgm:prSet phldrT="[Text]" custT="1"/>
      <dgm:spPr/>
      <dgm:t>
        <a:bodyPr/>
        <a:lstStyle/>
        <a:p>
          <a:r>
            <a:rPr lang="id-ID" sz="1500" dirty="0">
              <a:latin typeface="Arial" pitchFamily="34" charset="0"/>
              <a:cs typeface="Arial" pitchFamily="34" charset="0"/>
            </a:rPr>
            <a:t>Masyarakat penghasilan tetap</a:t>
          </a:r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8C5ACFA9-14EE-45DC-8967-BF6D6E399C92}" type="parTrans" cxnId="{03E99182-B2BA-471A-9A4D-64203C1ED0CC}">
      <dgm:prSet/>
      <dgm:spPr/>
      <dgm:t>
        <a:bodyPr/>
        <a:lstStyle/>
        <a:p>
          <a:endParaRPr lang="en-US"/>
        </a:p>
      </dgm:t>
    </dgm:pt>
    <dgm:pt modelId="{6283B4A0-CF04-44D5-903A-C467EEE52EB0}" type="sibTrans" cxnId="{03E99182-B2BA-471A-9A4D-64203C1ED0CC}">
      <dgm:prSet/>
      <dgm:spPr/>
      <dgm:t>
        <a:bodyPr/>
        <a:lstStyle/>
        <a:p>
          <a:endParaRPr lang="en-US"/>
        </a:p>
      </dgm:t>
    </dgm:pt>
    <dgm:pt modelId="{C34F4C3F-43C5-4A4D-A5CC-E387F90A7E0E}">
      <dgm:prSet phldrT="[Text]" custT="1"/>
      <dgm:spPr/>
      <dgm:t>
        <a:bodyPr/>
        <a:lstStyle/>
        <a:p>
          <a:r>
            <a:rPr lang="id-ID" sz="1500" dirty="0">
              <a:latin typeface="Arial" pitchFamily="34" charset="0"/>
              <a:cs typeface="Arial" pitchFamily="34" charset="0"/>
            </a:rPr>
            <a:t>Penabung</a:t>
          </a:r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83223A5F-846B-4281-971D-604DFE7AAF25}" type="parTrans" cxnId="{0381FCF2-32D4-403A-9325-4F9A584923AB}">
      <dgm:prSet/>
      <dgm:spPr/>
      <dgm:t>
        <a:bodyPr/>
        <a:lstStyle/>
        <a:p>
          <a:endParaRPr lang="en-US"/>
        </a:p>
      </dgm:t>
    </dgm:pt>
    <dgm:pt modelId="{55F99E45-3F13-484D-ACD0-EA97FB3EEB23}" type="sibTrans" cxnId="{0381FCF2-32D4-403A-9325-4F9A584923AB}">
      <dgm:prSet/>
      <dgm:spPr/>
      <dgm:t>
        <a:bodyPr/>
        <a:lstStyle/>
        <a:p>
          <a:endParaRPr lang="en-US"/>
        </a:p>
      </dgm:t>
    </dgm:pt>
    <dgm:pt modelId="{C043D5B4-EA92-4391-901B-B50B2540AA95}">
      <dgm:prSet custT="1"/>
      <dgm:spPr/>
      <dgm:t>
        <a:bodyPr/>
        <a:lstStyle/>
        <a:p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8FF42A39-55E3-446B-B3EF-DBE65B1F2FA7}" type="parTrans" cxnId="{DB4F9048-F4FD-406C-BA85-AE36A4F04EC8}">
      <dgm:prSet/>
      <dgm:spPr/>
      <dgm:t>
        <a:bodyPr/>
        <a:lstStyle/>
        <a:p>
          <a:endParaRPr lang="en-US"/>
        </a:p>
      </dgm:t>
    </dgm:pt>
    <dgm:pt modelId="{95CF99B8-1E46-46E3-8A7D-521AEF0B38CA}" type="sibTrans" cxnId="{DB4F9048-F4FD-406C-BA85-AE36A4F04EC8}">
      <dgm:prSet/>
      <dgm:spPr/>
      <dgm:t>
        <a:bodyPr/>
        <a:lstStyle/>
        <a:p>
          <a:endParaRPr lang="en-US"/>
        </a:p>
      </dgm:t>
    </dgm:pt>
    <dgm:pt modelId="{500F6485-1626-4943-8CD4-CD605A005296}">
      <dgm:prSet custT="1"/>
      <dgm:spPr/>
      <dgm:t>
        <a:bodyPr/>
        <a:lstStyle/>
        <a:p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D291626E-796D-466B-9E17-1CEDDC1AC289}" type="parTrans" cxnId="{07688FD8-439E-433D-9247-0D4D62CA27A8}">
      <dgm:prSet/>
      <dgm:spPr/>
      <dgm:t>
        <a:bodyPr/>
        <a:lstStyle/>
        <a:p>
          <a:endParaRPr lang="en-US"/>
        </a:p>
      </dgm:t>
    </dgm:pt>
    <dgm:pt modelId="{BC4DDB0E-0259-4846-8F24-694930B47B4C}" type="sibTrans" cxnId="{07688FD8-439E-433D-9247-0D4D62CA27A8}">
      <dgm:prSet/>
      <dgm:spPr/>
      <dgm:t>
        <a:bodyPr/>
        <a:lstStyle/>
        <a:p>
          <a:endParaRPr lang="en-US"/>
        </a:p>
      </dgm:t>
    </dgm:pt>
    <dgm:pt modelId="{AA3A68BB-FBDF-479C-8AE6-E4F104705743}">
      <dgm:prSet custT="1"/>
      <dgm:spPr/>
      <dgm:t>
        <a:bodyPr/>
        <a:lstStyle/>
        <a:p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51D91C0E-8966-4F69-B64C-3BB46804AF76}" type="parTrans" cxnId="{B7ECD3B0-94CA-4937-84AC-BA33A0542D34}">
      <dgm:prSet/>
      <dgm:spPr/>
      <dgm:t>
        <a:bodyPr/>
        <a:lstStyle/>
        <a:p>
          <a:endParaRPr lang="en-US"/>
        </a:p>
      </dgm:t>
    </dgm:pt>
    <dgm:pt modelId="{CF98F6B8-068C-4748-B6EA-30914354C5FD}" type="sibTrans" cxnId="{B7ECD3B0-94CA-4937-84AC-BA33A0542D34}">
      <dgm:prSet/>
      <dgm:spPr/>
      <dgm:t>
        <a:bodyPr/>
        <a:lstStyle/>
        <a:p>
          <a:endParaRPr lang="en-US"/>
        </a:p>
      </dgm:t>
    </dgm:pt>
    <dgm:pt modelId="{56B4DECE-C499-4CFC-A2E8-0AB95C5836F8}">
      <dgm:prSet custT="1"/>
      <dgm:spPr/>
      <dgm:t>
        <a:bodyPr/>
        <a:lstStyle/>
        <a:p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72124486-AACD-4DA3-8708-8C8DC44807A7}" type="parTrans" cxnId="{19462A9E-861B-48C3-AE9D-A944A7F7CC5A}">
      <dgm:prSet/>
      <dgm:spPr/>
      <dgm:t>
        <a:bodyPr/>
        <a:lstStyle/>
        <a:p>
          <a:endParaRPr lang="en-US"/>
        </a:p>
      </dgm:t>
    </dgm:pt>
    <dgm:pt modelId="{967A4B48-F8AA-4EEC-A232-ED4DE25BB74C}" type="sibTrans" cxnId="{19462A9E-861B-48C3-AE9D-A944A7F7CC5A}">
      <dgm:prSet/>
      <dgm:spPr/>
      <dgm:t>
        <a:bodyPr/>
        <a:lstStyle/>
        <a:p>
          <a:endParaRPr lang="en-US"/>
        </a:p>
      </dgm:t>
    </dgm:pt>
    <dgm:pt modelId="{CD49E45A-6252-4773-8AA4-F694CA51A48C}">
      <dgm:prSet custT="1"/>
      <dgm:spPr/>
      <dgm:t>
        <a:bodyPr/>
        <a:lstStyle/>
        <a:p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35E48143-3155-477E-B646-55062A4A596E}" type="parTrans" cxnId="{16B7A7AF-A3A7-4E95-8A52-E99158000559}">
      <dgm:prSet/>
      <dgm:spPr/>
      <dgm:t>
        <a:bodyPr/>
        <a:lstStyle/>
        <a:p>
          <a:endParaRPr lang="en-US"/>
        </a:p>
      </dgm:t>
    </dgm:pt>
    <dgm:pt modelId="{FC40AEB1-0121-4EDB-8056-802EE83E2915}" type="sibTrans" cxnId="{16B7A7AF-A3A7-4E95-8A52-E99158000559}">
      <dgm:prSet/>
      <dgm:spPr/>
      <dgm:t>
        <a:bodyPr/>
        <a:lstStyle/>
        <a:p>
          <a:endParaRPr lang="en-US"/>
        </a:p>
      </dgm:t>
    </dgm:pt>
    <dgm:pt modelId="{EFDC88BF-60D1-471C-BABA-D4299B46D767}">
      <dgm:prSet custT="1"/>
      <dgm:spPr/>
      <dgm:t>
        <a:bodyPr/>
        <a:lstStyle/>
        <a:p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F6E5567A-BCD2-446F-A117-771EA8ED5FBC}" type="parTrans" cxnId="{07A02422-5D52-4810-807F-2385A6F3ECCC}">
      <dgm:prSet/>
      <dgm:spPr/>
      <dgm:t>
        <a:bodyPr/>
        <a:lstStyle/>
        <a:p>
          <a:endParaRPr lang="en-US"/>
        </a:p>
      </dgm:t>
    </dgm:pt>
    <dgm:pt modelId="{B3B9DCD8-8BBC-4A1D-B033-AA09390F88E0}" type="sibTrans" cxnId="{07A02422-5D52-4810-807F-2385A6F3ECCC}">
      <dgm:prSet/>
      <dgm:spPr/>
      <dgm:t>
        <a:bodyPr/>
        <a:lstStyle/>
        <a:p>
          <a:endParaRPr lang="en-US"/>
        </a:p>
      </dgm:t>
    </dgm:pt>
    <dgm:pt modelId="{DDBE877F-7DF5-4122-8202-608C37712309}">
      <dgm:prSet phldrT="[Text]" custT="1"/>
      <dgm:spPr/>
      <dgm:t>
        <a:bodyPr/>
        <a:lstStyle/>
        <a:p>
          <a:r>
            <a:rPr lang="id-ID" sz="1500" dirty="0">
              <a:latin typeface="Arial" pitchFamily="34" charset="0"/>
              <a:cs typeface="Arial" pitchFamily="34" charset="0"/>
            </a:rPr>
            <a:t>Spekulan</a:t>
          </a:r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048054D9-0F1D-49AC-9512-11AC4240F3E3}" type="parTrans" cxnId="{478916C9-DF01-40FA-AD69-7467908F8BF7}">
      <dgm:prSet/>
      <dgm:spPr/>
      <dgm:t>
        <a:bodyPr/>
        <a:lstStyle/>
        <a:p>
          <a:endParaRPr lang="en-US"/>
        </a:p>
      </dgm:t>
    </dgm:pt>
    <dgm:pt modelId="{D562CB5F-E3E3-4040-98B7-CF6228B84C43}" type="sibTrans" cxnId="{478916C9-DF01-40FA-AD69-7467908F8BF7}">
      <dgm:prSet/>
      <dgm:spPr/>
      <dgm:t>
        <a:bodyPr/>
        <a:lstStyle/>
        <a:p>
          <a:endParaRPr lang="en-US"/>
        </a:p>
      </dgm:t>
    </dgm:pt>
    <dgm:pt modelId="{730BA3CF-A774-4277-A268-D3A0B52070CA}">
      <dgm:prSet phldrT="[Text]" custT="1"/>
      <dgm:spPr/>
      <dgm:t>
        <a:bodyPr/>
        <a:lstStyle/>
        <a:p>
          <a:r>
            <a:rPr lang="id-ID" sz="1500" dirty="0">
              <a:latin typeface="Arial" pitchFamily="34" charset="0"/>
              <a:cs typeface="Arial" pitchFamily="34" charset="0"/>
            </a:rPr>
            <a:t>Peminjam atau debitur</a:t>
          </a:r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1D33C713-A9CC-4245-BA28-2A61AA77A92E}" type="parTrans" cxnId="{90529510-E36C-44DC-BC27-82C4BCA8A480}">
      <dgm:prSet/>
      <dgm:spPr/>
      <dgm:t>
        <a:bodyPr/>
        <a:lstStyle/>
        <a:p>
          <a:endParaRPr lang="en-US"/>
        </a:p>
      </dgm:t>
    </dgm:pt>
    <dgm:pt modelId="{94AD34FB-2F37-44DA-9AD5-56AEFCD53B06}" type="sibTrans" cxnId="{90529510-E36C-44DC-BC27-82C4BCA8A480}">
      <dgm:prSet/>
      <dgm:spPr/>
      <dgm:t>
        <a:bodyPr/>
        <a:lstStyle/>
        <a:p>
          <a:endParaRPr lang="en-US"/>
        </a:p>
      </dgm:t>
    </dgm:pt>
    <dgm:pt modelId="{7D4F6BFB-38ED-4C4D-8C9A-5C17A7B0E17C}">
      <dgm:prSet phldrT="[Text]" custT="1"/>
      <dgm:spPr/>
      <dgm:t>
        <a:bodyPr/>
        <a:lstStyle/>
        <a:p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5C7FB148-BB75-4F57-83D6-B95954332672}" type="parTrans" cxnId="{C70560A3-B2EA-43E8-8361-809176D4E322}">
      <dgm:prSet/>
      <dgm:spPr/>
      <dgm:t>
        <a:bodyPr/>
        <a:lstStyle/>
        <a:p>
          <a:endParaRPr lang="en-US"/>
        </a:p>
      </dgm:t>
    </dgm:pt>
    <dgm:pt modelId="{250D7224-C418-452D-860B-834B78EB3931}" type="sibTrans" cxnId="{C70560A3-B2EA-43E8-8361-809176D4E322}">
      <dgm:prSet/>
      <dgm:spPr/>
      <dgm:t>
        <a:bodyPr/>
        <a:lstStyle/>
        <a:p>
          <a:endParaRPr lang="en-US"/>
        </a:p>
      </dgm:t>
    </dgm:pt>
    <dgm:pt modelId="{2074B963-4075-4271-9291-5259F5EDB3A2}">
      <dgm:prSet phldrT="[Text]" custT="1"/>
      <dgm:spPr/>
      <dgm:t>
        <a:bodyPr/>
        <a:lstStyle/>
        <a:p>
          <a:r>
            <a:rPr lang="id-ID" sz="1500" dirty="0">
              <a:latin typeface="Arial" pitchFamily="34" charset="0"/>
              <a:cs typeface="Arial" pitchFamily="34" charset="0"/>
            </a:rPr>
            <a:t>Pemberi pinjaman atau kreditur</a:t>
          </a:r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DE857751-2753-45C5-9AC8-195A512F8767}" type="parTrans" cxnId="{A6673253-7999-4F3B-91AA-14DD7FE90409}">
      <dgm:prSet/>
      <dgm:spPr/>
      <dgm:t>
        <a:bodyPr/>
        <a:lstStyle/>
        <a:p>
          <a:endParaRPr lang="en-US"/>
        </a:p>
      </dgm:t>
    </dgm:pt>
    <dgm:pt modelId="{AF50B538-C464-4A22-8268-DA45DE8DD114}" type="sibTrans" cxnId="{A6673253-7999-4F3B-91AA-14DD7FE90409}">
      <dgm:prSet/>
      <dgm:spPr/>
      <dgm:t>
        <a:bodyPr/>
        <a:lstStyle/>
        <a:p>
          <a:endParaRPr lang="en-US"/>
        </a:p>
      </dgm:t>
    </dgm:pt>
    <dgm:pt modelId="{153E533B-346A-4B88-973C-FDA70E40C02A}">
      <dgm:prSet phldrT="[Text]" custT="1"/>
      <dgm:spPr/>
      <dgm:t>
        <a:bodyPr/>
        <a:lstStyle/>
        <a:p>
          <a:r>
            <a:rPr lang="id-ID" sz="1500" dirty="0">
              <a:latin typeface="Arial" pitchFamily="34" charset="0"/>
              <a:cs typeface="Arial" pitchFamily="34" charset="0"/>
            </a:rPr>
            <a:t>Perekonomian nasional (jika inflasi berat)</a:t>
          </a:r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29CEB5C6-923A-4548-8774-783AC0463F2A}" type="parTrans" cxnId="{44B6B8F5-AC9E-452D-8FB4-87C14E58CAAA}">
      <dgm:prSet/>
      <dgm:spPr/>
      <dgm:t>
        <a:bodyPr/>
        <a:lstStyle/>
        <a:p>
          <a:endParaRPr lang="en-US"/>
        </a:p>
      </dgm:t>
    </dgm:pt>
    <dgm:pt modelId="{A8F90959-3D48-4964-9FDA-2AC38EADA49D}" type="sibTrans" cxnId="{44B6B8F5-AC9E-452D-8FB4-87C14E58CAAA}">
      <dgm:prSet/>
      <dgm:spPr/>
      <dgm:t>
        <a:bodyPr/>
        <a:lstStyle/>
        <a:p>
          <a:endParaRPr lang="en-US"/>
        </a:p>
      </dgm:t>
    </dgm:pt>
    <dgm:pt modelId="{F4C5898F-E783-45C9-9322-BE175EBF42A9}" type="pres">
      <dgm:prSet presAssocID="{B0800EA0-4A3F-47FF-8401-33AE0CD1A9A2}" presName="CompostProcess" presStyleCnt="0">
        <dgm:presLayoutVars>
          <dgm:dir/>
          <dgm:resizeHandles val="exact"/>
        </dgm:presLayoutVars>
      </dgm:prSet>
      <dgm:spPr/>
    </dgm:pt>
    <dgm:pt modelId="{1BEF4909-5634-4F88-8EA8-5C3C8239B488}" type="pres">
      <dgm:prSet presAssocID="{B0800EA0-4A3F-47FF-8401-33AE0CD1A9A2}" presName="arrow" presStyleLbl="bgShp" presStyleIdx="0" presStyleCnt="1" custScaleX="117647" custScaleY="96199"/>
      <dgm:spPr/>
    </dgm:pt>
    <dgm:pt modelId="{A9272E4A-6984-488A-A384-12E119B5D3E7}" type="pres">
      <dgm:prSet presAssocID="{B0800EA0-4A3F-47FF-8401-33AE0CD1A9A2}" presName="linearProcess" presStyleCnt="0"/>
      <dgm:spPr/>
    </dgm:pt>
    <dgm:pt modelId="{4C6623E5-9A0C-4C86-9841-15AE94088FC8}" type="pres">
      <dgm:prSet presAssocID="{5F4FCFAB-32C5-4781-BCCD-10D00633F54E}" presName="textNode" presStyleLbl="node1" presStyleIdx="0" presStyleCnt="2" custScaleY="118852" custLinFactNeighborY="-11406">
        <dgm:presLayoutVars>
          <dgm:bulletEnabled val="1"/>
        </dgm:presLayoutVars>
      </dgm:prSet>
      <dgm:spPr/>
    </dgm:pt>
    <dgm:pt modelId="{61F268A4-2148-4CCC-98D5-38CA7A732499}" type="pres">
      <dgm:prSet presAssocID="{F8CD7DE3-DB42-43FA-9EDC-13E6539FC496}" presName="sibTrans" presStyleCnt="0"/>
      <dgm:spPr/>
    </dgm:pt>
    <dgm:pt modelId="{D45D772B-9BDF-4A12-B65B-C9359F07BB90}" type="pres">
      <dgm:prSet presAssocID="{741B5ECD-5EF7-47A5-908E-FEDAC6C4E305}" presName="textNode" presStyleLbl="node1" presStyleIdx="1" presStyleCnt="2" custScaleY="118853" custLinFactNeighborY="-11406">
        <dgm:presLayoutVars>
          <dgm:bulletEnabled val="1"/>
        </dgm:presLayoutVars>
      </dgm:prSet>
      <dgm:spPr/>
    </dgm:pt>
  </dgm:ptLst>
  <dgm:cxnLst>
    <dgm:cxn modelId="{DF925409-597E-412C-A09D-42D1263A9440}" type="presOf" srcId="{AA3A68BB-FBDF-479C-8AE6-E4F104705743}" destId="{4C6623E5-9A0C-4C86-9841-15AE94088FC8}" srcOrd="0" destOrd="7" presId="urn:microsoft.com/office/officeart/2005/8/layout/hProcess9"/>
    <dgm:cxn modelId="{51D10E0E-BC34-4BEA-9CF3-5B046913E51A}" srcId="{B0800EA0-4A3F-47FF-8401-33AE0CD1A9A2}" destId="{741B5ECD-5EF7-47A5-908E-FEDAC6C4E305}" srcOrd="1" destOrd="0" parTransId="{B9B7BAFC-F178-4DFF-A811-977714D092A0}" sibTransId="{9D11FE53-0A4B-41EF-8ED9-E953F2239C40}"/>
    <dgm:cxn modelId="{90529510-E36C-44DC-BC27-82C4BCA8A480}" srcId="{5F4FCFAB-32C5-4781-BCCD-10D00633F54E}" destId="{730BA3CF-A774-4277-A268-D3A0B52070CA}" srcOrd="3" destOrd="0" parTransId="{1D33C713-A9CC-4245-BA28-2A61AA77A92E}" sibTransId="{94AD34FB-2F37-44DA-9AD5-56AEFCD53B06}"/>
    <dgm:cxn modelId="{907CD913-BFD8-4B6C-9D39-4B8ABDF90D35}" type="presOf" srcId="{2074B963-4075-4271-9291-5259F5EDB3A2}" destId="{D45D772B-9BDF-4A12-B65B-C9359F07BB90}" srcOrd="0" destOrd="3" presId="urn:microsoft.com/office/officeart/2005/8/layout/hProcess9"/>
    <dgm:cxn modelId="{07A02422-5D52-4810-807F-2385A6F3ECCC}" srcId="{741B5ECD-5EF7-47A5-908E-FEDAC6C4E305}" destId="{EFDC88BF-60D1-471C-BABA-D4299B46D767}" srcOrd="7" destOrd="0" parTransId="{F6E5567A-BCD2-446F-A117-771EA8ED5FBC}" sibTransId="{B3B9DCD8-8BBC-4A1D-B033-AA09390F88E0}"/>
    <dgm:cxn modelId="{BF216D23-0D2F-4589-A05E-871A51B43517}" type="presOf" srcId="{153E533B-346A-4B88-973C-FDA70E40C02A}" destId="{D45D772B-9BDF-4A12-B65B-C9359F07BB90}" srcOrd="0" destOrd="4" presId="urn:microsoft.com/office/officeart/2005/8/layout/hProcess9"/>
    <dgm:cxn modelId="{D5050D29-F135-4EDA-83C7-B09437990206}" type="presOf" srcId="{741B5ECD-5EF7-47A5-908E-FEDAC6C4E305}" destId="{D45D772B-9BDF-4A12-B65B-C9359F07BB90}" srcOrd="0" destOrd="0" presId="urn:microsoft.com/office/officeart/2005/8/layout/hProcess9"/>
    <dgm:cxn modelId="{E836552B-01C5-4B84-82AA-8E9B872AABC4}" type="presOf" srcId="{B0800EA0-4A3F-47FF-8401-33AE0CD1A9A2}" destId="{F4C5898F-E783-45C9-9322-BE175EBF42A9}" srcOrd="0" destOrd="0" presId="urn:microsoft.com/office/officeart/2005/8/layout/hProcess9"/>
    <dgm:cxn modelId="{FB3C182F-B500-4534-A1A7-E24A8D22DED4}" type="presOf" srcId="{CD49E45A-6252-4773-8AA4-F694CA51A48C}" destId="{D45D772B-9BDF-4A12-B65B-C9359F07BB90}" srcOrd="0" destOrd="7" presId="urn:microsoft.com/office/officeart/2005/8/layout/hProcess9"/>
    <dgm:cxn modelId="{09E3365F-0A9D-45BC-BEBA-DAE65AAB6BD5}" type="presOf" srcId="{5BE8447E-CF42-476E-B5BA-DC689DD5E22C}" destId="{4C6623E5-9A0C-4C86-9841-15AE94088FC8}" srcOrd="0" destOrd="2" presId="urn:microsoft.com/office/officeart/2005/8/layout/hProcess9"/>
    <dgm:cxn modelId="{36F18941-894A-4D61-A30F-67E783C98591}" type="presOf" srcId="{7D4F6BFB-38ED-4C4D-8C9A-5C17A7B0E17C}" destId="{D45D772B-9BDF-4A12-B65B-C9359F07BB90}" srcOrd="0" destOrd="5" presId="urn:microsoft.com/office/officeart/2005/8/layout/hProcess9"/>
    <dgm:cxn modelId="{0BB8E043-1914-43B1-A426-0D7ED89E2ABF}" srcId="{B0800EA0-4A3F-47FF-8401-33AE0CD1A9A2}" destId="{5F4FCFAB-32C5-4781-BCCD-10D00633F54E}" srcOrd="0" destOrd="0" parTransId="{0B570531-8145-45F6-8830-1B8EEC273013}" sibTransId="{F8CD7DE3-DB42-43FA-9EDC-13E6539FC496}"/>
    <dgm:cxn modelId="{DB4F9048-F4FD-406C-BA85-AE36A4F04EC8}" srcId="{5F4FCFAB-32C5-4781-BCCD-10D00633F54E}" destId="{C043D5B4-EA92-4391-901B-B50B2540AA95}" srcOrd="4" destOrd="0" parTransId="{8FF42A39-55E3-446B-B3EF-DBE65B1F2FA7}" sibTransId="{95CF99B8-1E46-46E3-8A7D-521AEF0B38CA}"/>
    <dgm:cxn modelId="{A6673253-7999-4F3B-91AA-14DD7FE90409}" srcId="{741B5ECD-5EF7-47A5-908E-FEDAC6C4E305}" destId="{2074B963-4075-4271-9291-5259F5EDB3A2}" srcOrd="2" destOrd="0" parTransId="{DE857751-2753-45C5-9AC8-195A512F8767}" sibTransId="{AF50B538-C464-4A22-8268-DA45DE8DD114}"/>
    <dgm:cxn modelId="{3F109475-E5E8-44A0-B05D-127E068ED681}" srcId="{5F4FCFAB-32C5-4781-BCCD-10D00633F54E}" destId="{5BE8447E-CF42-476E-B5BA-DC689DD5E22C}" srcOrd="1" destOrd="0" parTransId="{B553C7C6-441B-410D-8ECF-0C2C0B274D4D}" sibTransId="{7AE2EFA1-4F6A-44CE-B1A3-E0D16DFA74A0}"/>
    <dgm:cxn modelId="{69F72E77-2FE9-4CFF-9663-C1F688600BC2}" type="presOf" srcId="{5F4FCFAB-32C5-4781-BCCD-10D00633F54E}" destId="{4C6623E5-9A0C-4C86-9841-15AE94088FC8}" srcOrd="0" destOrd="0" presId="urn:microsoft.com/office/officeart/2005/8/layout/hProcess9"/>
    <dgm:cxn modelId="{C9F5887D-94B1-4BBC-AAF3-C234BAAFC71F}" type="presOf" srcId="{56B4DECE-C499-4CFC-A2E8-0AB95C5836F8}" destId="{D45D772B-9BDF-4A12-B65B-C9359F07BB90}" srcOrd="0" destOrd="6" presId="urn:microsoft.com/office/officeart/2005/8/layout/hProcess9"/>
    <dgm:cxn modelId="{A312027E-AAD7-45E8-A2EB-43BE3371D7DF}" srcId="{5F4FCFAB-32C5-4781-BCCD-10D00633F54E}" destId="{78BC40F3-960E-4041-AC83-B5AA4CE04324}" srcOrd="0" destOrd="0" parTransId="{E62AF776-067C-458A-9F06-1D613A29EEFA}" sibTransId="{178FA65B-74AD-4D3A-AFD1-2D84EEF90855}"/>
    <dgm:cxn modelId="{03E99182-B2BA-471A-9A4D-64203C1ED0CC}" srcId="{741B5ECD-5EF7-47A5-908E-FEDAC6C4E305}" destId="{89C323AB-A937-4E14-A187-126413007801}" srcOrd="0" destOrd="0" parTransId="{8C5ACFA9-14EE-45DC-8967-BF6D6E399C92}" sibTransId="{6283B4A0-CF04-44D5-903A-C467EEE52EB0}"/>
    <dgm:cxn modelId="{67C94590-63D7-4D8F-A030-DA10DC339EF9}" type="presOf" srcId="{89C323AB-A937-4E14-A187-126413007801}" destId="{D45D772B-9BDF-4A12-B65B-C9359F07BB90}" srcOrd="0" destOrd="1" presId="urn:microsoft.com/office/officeart/2005/8/layout/hProcess9"/>
    <dgm:cxn modelId="{4FCF8194-6E4B-4862-8266-1DD6476D2BD0}" type="presOf" srcId="{EFDC88BF-60D1-471C-BABA-D4299B46D767}" destId="{D45D772B-9BDF-4A12-B65B-C9359F07BB90}" srcOrd="0" destOrd="8" presId="urn:microsoft.com/office/officeart/2005/8/layout/hProcess9"/>
    <dgm:cxn modelId="{19462A9E-861B-48C3-AE9D-A944A7F7CC5A}" srcId="{741B5ECD-5EF7-47A5-908E-FEDAC6C4E305}" destId="{56B4DECE-C499-4CFC-A2E8-0AB95C5836F8}" srcOrd="5" destOrd="0" parTransId="{72124486-AACD-4DA3-8708-8C8DC44807A7}" sibTransId="{967A4B48-F8AA-4EEC-A232-ED4DE25BB74C}"/>
    <dgm:cxn modelId="{C70560A3-B2EA-43E8-8361-809176D4E322}" srcId="{741B5ECD-5EF7-47A5-908E-FEDAC6C4E305}" destId="{7D4F6BFB-38ED-4C4D-8C9A-5C17A7B0E17C}" srcOrd="4" destOrd="0" parTransId="{5C7FB148-BB75-4F57-83D6-B95954332672}" sibTransId="{250D7224-C418-452D-860B-834B78EB3931}"/>
    <dgm:cxn modelId="{679FD5AA-2594-487B-A062-E2280016ECD3}" type="presOf" srcId="{500F6485-1626-4943-8CD4-CD605A005296}" destId="{4C6623E5-9A0C-4C86-9841-15AE94088FC8}" srcOrd="0" destOrd="6" presId="urn:microsoft.com/office/officeart/2005/8/layout/hProcess9"/>
    <dgm:cxn modelId="{16B7A7AF-A3A7-4E95-8A52-E99158000559}" srcId="{741B5ECD-5EF7-47A5-908E-FEDAC6C4E305}" destId="{CD49E45A-6252-4773-8AA4-F694CA51A48C}" srcOrd="6" destOrd="0" parTransId="{35E48143-3155-477E-B646-55062A4A596E}" sibTransId="{FC40AEB1-0121-4EDB-8056-802EE83E2915}"/>
    <dgm:cxn modelId="{B7ECD3B0-94CA-4937-84AC-BA33A0542D34}" srcId="{5F4FCFAB-32C5-4781-BCCD-10D00633F54E}" destId="{AA3A68BB-FBDF-479C-8AE6-E4F104705743}" srcOrd="6" destOrd="0" parTransId="{51D91C0E-8966-4F69-B64C-3BB46804AF76}" sibTransId="{CF98F6B8-068C-4748-B6EA-30914354C5FD}"/>
    <dgm:cxn modelId="{58135EC1-7C28-4897-A52F-774211E58C57}" type="presOf" srcId="{730BA3CF-A774-4277-A268-D3A0B52070CA}" destId="{4C6623E5-9A0C-4C86-9841-15AE94088FC8}" srcOrd="0" destOrd="4" presId="urn:microsoft.com/office/officeart/2005/8/layout/hProcess9"/>
    <dgm:cxn modelId="{FB985EC3-3308-45B5-8238-1F9A58824517}" type="presOf" srcId="{C34F4C3F-43C5-4A4D-A5CC-E387F90A7E0E}" destId="{D45D772B-9BDF-4A12-B65B-C9359F07BB90}" srcOrd="0" destOrd="2" presId="urn:microsoft.com/office/officeart/2005/8/layout/hProcess9"/>
    <dgm:cxn modelId="{478916C9-DF01-40FA-AD69-7467908F8BF7}" srcId="{5F4FCFAB-32C5-4781-BCCD-10D00633F54E}" destId="{DDBE877F-7DF5-4122-8202-608C37712309}" srcOrd="2" destOrd="0" parTransId="{048054D9-0F1D-49AC-9512-11AC4240F3E3}" sibTransId="{D562CB5F-E3E3-4040-98B7-CF6228B84C43}"/>
    <dgm:cxn modelId="{631E2AD4-BFCC-4FED-87DB-EFC5EB3F5196}" type="presOf" srcId="{C043D5B4-EA92-4391-901B-B50B2540AA95}" destId="{4C6623E5-9A0C-4C86-9841-15AE94088FC8}" srcOrd="0" destOrd="5" presId="urn:microsoft.com/office/officeart/2005/8/layout/hProcess9"/>
    <dgm:cxn modelId="{8A67F7D5-3B31-4A5C-883D-9910369162ED}" type="presOf" srcId="{78BC40F3-960E-4041-AC83-B5AA4CE04324}" destId="{4C6623E5-9A0C-4C86-9841-15AE94088FC8}" srcOrd="0" destOrd="1" presId="urn:microsoft.com/office/officeart/2005/8/layout/hProcess9"/>
    <dgm:cxn modelId="{07688FD8-439E-433D-9247-0D4D62CA27A8}" srcId="{5F4FCFAB-32C5-4781-BCCD-10D00633F54E}" destId="{500F6485-1626-4943-8CD4-CD605A005296}" srcOrd="5" destOrd="0" parTransId="{D291626E-796D-466B-9E17-1CEDDC1AC289}" sibTransId="{BC4DDB0E-0259-4846-8F24-694930B47B4C}"/>
    <dgm:cxn modelId="{6356AEF1-6D1B-4C18-9DE7-5F18D3112A3E}" type="presOf" srcId="{DDBE877F-7DF5-4122-8202-608C37712309}" destId="{4C6623E5-9A0C-4C86-9841-15AE94088FC8}" srcOrd="0" destOrd="3" presId="urn:microsoft.com/office/officeart/2005/8/layout/hProcess9"/>
    <dgm:cxn modelId="{0381FCF2-32D4-403A-9325-4F9A584923AB}" srcId="{741B5ECD-5EF7-47A5-908E-FEDAC6C4E305}" destId="{C34F4C3F-43C5-4A4D-A5CC-E387F90A7E0E}" srcOrd="1" destOrd="0" parTransId="{83223A5F-846B-4281-971D-604DFE7AAF25}" sibTransId="{55F99E45-3F13-484D-ACD0-EA97FB3EEB23}"/>
    <dgm:cxn modelId="{44B6B8F5-AC9E-452D-8FB4-87C14E58CAAA}" srcId="{741B5ECD-5EF7-47A5-908E-FEDAC6C4E305}" destId="{153E533B-346A-4B88-973C-FDA70E40C02A}" srcOrd="3" destOrd="0" parTransId="{29CEB5C6-923A-4548-8774-783AC0463F2A}" sibTransId="{A8F90959-3D48-4964-9FDA-2AC38EADA49D}"/>
    <dgm:cxn modelId="{6A1FFEA6-E8A8-4AB8-80B2-C225C18707DB}" type="presParOf" srcId="{F4C5898F-E783-45C9-9322-BE175EBF42A9}" destId="{1BEF4909-5634-4F88-8EA8-5C3C8239B488}" srcOrd="0" destOrd="0" presId="urn:microsoft.com/office/officeart/2005/8/layout/hProcess9"/>
    <dgm:cxn modelId="{DA267B01-7E81-4A07-BF71-757CAF68089B}" type="presParOf" srcId="{F4C5898F-E783-45C9-9322-BE175EBF42A9}" destId="{A9272E4A-6984-488A-A384-12E119B5D3E7}" srcOrd="1" destOrd="0" presId="urn:microsoft.com/office/officeart/2005/8/layout/hProcess9"/>
    <dgm:cxn modelId="{1FDC5E23-E67C-4555-A42D-82D3A936A8D0}" type="presParOf" srcId="{A9272E4A-6984-488A-A384-12E119B5D3E7}" destId="{4C6623E5-9A0C-4C86-9841-15AE94088FC8}" srcOrd="0" destOrd="0" presId="urn:microsoft.com/office/officeart/2005/8/layout/hProcess9"/>
    <dgm:cxn modelId="{DDED2775-F5EF-4DB6-8B69-1A1C48CF9A0C}" type="presParOf" srcId="{A9272E4A-6984-488A-A384-12E119B5D3E7}" destId="{61F268A4-2148-4CCC-98D5-38CA7A732499}" srcOrd="1" destOrd="0" presId="urn:microsoft.com/office/officeart/2005/8/layout/hProcess9"/>
    <dgm:cxn modelId="{DFE1D031-F5CC-4421-A722-72C2E8CF6879}" type="presParOf" srcId="{A9272E4A-6984-488A-A384-12E119B5D3E7}" destId="{D45D772B-9BDF-4A12-B65B-C9359F07BB90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7FDCD0-A352-4252-80C5-3EFCA19521B0}" type="doc">
      <dgm:prSet loTypeId="urn:microsoft.com/office/officeart/2005/8/layout/chevron1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BD491F0-2DE2-4492-9933-83DD25E83C22}">
      <dgm:prSet phldrT="[Text]" custT="1"/>
      <dgm:spPr/>
      <dgm:t>
        <a:bodyPr vert="horz" lIns="3600" tIns="3600" rIns="3600" bIns="3600"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d-ID" sz="1800" b="1" dirty="0">
              <a:latin typeface="Arial" pitchFamily="34" charset="0"/>
              <a:cs typeface="Arial" pitchFamily="34" charset="0"/>
            </a:rPr>
            <a:t>Moneter</a:t>
          </a:r>
          <a:endParaRPr lang="en-US" sz="1800" b="1" dirty="0">
            <a:latin typeface="Arial" pitchFamily="34" charset="0"/>
            <a:cs typeface="Arial" pitchFamily="34" charset="0"/>
          </a:endParaRPr>
        </a:p>
      </dgm:t>
    </dgm:pt>
    <dgm:pt modelId="{75E25132-3BD2-4932-B4AD-00A25AECE264}" type="parTrans" cxnId="{B017289F-136F-4883-9ACE-AFB0456D822C}">
      <dgm:prSet/>
      <dgm:spPr/>
      <dgm:t>
        <a:bodyPr/>
        <a:lstStyle/>
        <a:p>
          <a:endParaRPr lang="en-US"/>
        </a:p>
      </dgm:t>
    </dgm:pt>
    <dgm:pt modelId="{69FDA41E-C9E4-4D0B-86E3-096647F4C43C}" type="sibTrans" cxnId="{B017289F-136F-4883-9ACE-AFB0456D822C}">
      <dgm:prSet/>
      <dgm:spPr/>
      <dgm:t>
        <a:bodyPr/>
        <a:lstStyle/>
        <a:p>
          <a:endParaRPr lang="en-US"/>
        </a:p>
      </dgm:t>
    </dgm:pt>
    <dgm:pt modelId="{B186505E-59D8-4024-AF80-97A7F489D2C6}">
      <dgm:prSet phldrT="[Text]" custT="1"/>
      <dgm:spPr/>
      <dgm:t>
        <a:bodyPr/>
        <a:lstStyle/>
        <a:p>
          <a:pPr marL="225425" indent="-168275"/>
          <a:r>
            <a:rPr lang="id-ID" sz="1600" dirty="0">
              <a:latin typeface="Arial" pitchFamily="34" charset="0"/>
              <a:cs typeface="Arial" pitchFamily="34" charset="0"/>
            </a:rPr>
            <a:t>Diskonto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305B51F4-895D-4D70-AB24-BA5B786CAC14}" type="parTrans" cxnId="{88DA2595-6B16-42CB-AFB2-7CCDBEDBDB48}">
      <dgm:prSet/>
      <dgm:spPr/>
      <dgm:t>
        <a:bodyPr/>
        <a:lstStyle/>
        <a:p>
          <a:endParaRPr lang="en-US"/>
        </a:p>
      </dgm:t>
    </dgm:pt>
    <dgm:pt modelId="{EAC627B9-9689-4F38-92F8-6FE914EF7452}" type="sibTrans" cxnId="{88DA2595-6B16-42CB-AFB2-7CCDBEDBDB48}">
      <dgm:prSet/>
      <dgm:spPr/>
      <dgm:t>
        <a:bodyPr/>
        <a:lstStyle/>
        <a:p>
          <a:endParaRPr lang="en-US"/>
        </a:p>
      </dgm:t>
    </dgm:pt>
    <dgm:pt modelId="{9E1FD263-DA7A-40CC-AB32-CDFF306AF1EF}">
      <dgm:prSet phldrT="[Text]" custT="1"/>
      <dgm:spPr/>
      <dgm:t>
        <a:bodyPr/>
        <a:lstStyle/>
        <a:p>
          <a:pPr marL="225425" indent="-168275"/>
          <a:r>
            <a:rPr lang="id-ID" sz="1600" dirty="0">
              <a:latin typeface="Arial" pitchFamily="34" charset="0"/>
              <a:cs typeface="Arial" pitchFamily="34" charset="0"/>
            </a:rPr>
            <a:t>Operasi pasar terbuka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825C70F0-82F8-481F-81C9-948A524C86AA}" type="parTrans" cxnId="{7A3F6B94-8B02-4F97-84EA-34FF1FD5CE7E}">
      <dgm:prSet/>
      <dgm:spPr/>
      <dgm:t>
        <a:bodyPr/>
        <a:lstStyle/>
        <a:p>
          <a:endParaRPr lang="en-US"/>
        </a:p>
      </dgm:t>
    </dgm:pt>
    <dgm:pt modelId="{4C6E1ECC-2B6E-495F-91CE-0393281E9F9B}" type="sibTrans" cxnId="{7A3F6B94-8B02-4F97-84EA-34FF1FD5CE7E}">
      <dgm:prSet/>
      <dgm:spPr/>
      <dgm:t>
        <a:bodyPr/>
        <a:lstStyle/>
        <a:p>
          <a:endParaRPr lang="en-US"/>
        </a:p>
      </dgm:t>
    </dgm:pt>
    <dgm:pt modelId="{A9E59766-7D54-4B75-91FA-D50B35B146EA}">
      <dgm:prSet phldrT="[Text]" custT="1"/>
      <dgm:spPr/>
      <dgm:t>
        <a:bodyPr vert="horz"/>
        <a:lstStyle/>
        <a:p>
          <a:r>
            <a:rPr lang="id-ID" sz="1800" b="1" dirty="0">
              <a:latin typeface="Arial" pitchFamily="34" charset="0"/>
              <a:cs typeface="Arial" pitchFamily="34" charset="0"/>
            </a:rPr>
            <a:t>Fiska</a:t>
          </a:r>
          <a:r>
            <a:rPr lang="id-ID" sz="1800" dirty="0">
              <a:latin typeface="Arial" pitchFamily="34" charset="0"/>
              <a:cs typeface="Arial" pitchFamily="34" charset="0"/>
            </a:rPr>
            <a:t>l</a:t>
          </a:r>
          <a:endParaRPr lang="en-US" sz="1800" dirty="0">
            <a:latin typeface="Arial" pitchFamily="34" charset="0"/>
            <a:cs typeface="Arial" pitchFamily="34" charset="0"/>
          </a:endParaRPr>
        </a:p>
      </dgm:t>
    </dgm:pt>
    <dgm:pt modelId="{077D6929-D62E-45A0-B497-4EDFF35186D9}" type="parTrans" cxnId="{92908869-2770-4C00-92C9-C8B985942A0C}">
      <dgm:prSet/>
      <dgm:spPr/>
      <dgm:t>
        <a:bodyPr/>
        <a:lstStyle/>
        <a:p>
          <a:endParaRPr lang="en-US"/>
        </a:p>
      </dgm:t>
    </dgm:pt>
    <dgm:pt modelId="{3C06A121-A4F6-457C-9C62-4420252DB0B4}" type="sibTrans" cxnId="{92908869-2770-4C00-92C9-C8B985942A0C}">
      <dgm:prSet/>
      <dgm:spPr/>
      <dgm:t>
        <a:bodyPr/>
        <a:lstStyle/>
        <a:p>
          <a:endParaRPr lang="en-US"/>
        </a:p>
      </dgm:t>
    </dgm:pt>
    <dgm:pt modelId="{6E1C2301-6913-4163-B6CB-08062CA286A9}">
      <dgm:prSet phldrT="[Text]" custT="1"/>
      <dgm:spPr/>
      <dgm:t>
        <a:bodyPr/>
        <a:lstStyle/>
        <a:p>
          <a:pPr marL="225425" indent="-168275"/>
          <a:r>
            <a:rPr lang="id-ID" sz="1600" dirty="0">
              <a:latin typeface="Arial" pitchFamily="34" charset="0"/>
              <a:cs typeface="Arial" pitchFamily="34" charset="0"/>
            </a:rPr>
            <a:t>Pajak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AC30B1AF-93F0-4022-8BC1-037E7E3E8F26}" type="parTrans" cxnId="{A098644D-6487-4E03-BE45-1B9995B0A200}">
      <dgm:prSet/>
      <dgm:spPr/>
      <dgm:t>
        <a:bodyPr/>
        <a:lstStyle/>
        <a:p>
          <a:endParaRPr lang="en-US"/>
        </a:p>
      </dgm:t>
    </dgm:pt>
    <dgm:pt modelId="{5589DBCE-5E3B-4D1E-A3DC-9D62615D14D7}" type="sibTrans" cxnId="{A098644D-6487-4E03-BE45-1B9995B0A200}">
      <dgm:prSet/>
      <dgm:spPr/>
      <dgm:t>
        <a:bodyPr/>
        <a:lstStyle/>
        <a:p>
          <a:endParaRPr lang="en-US"/>
        </a:p>
      </dgm:t>
    </dgm:pt>
    <dgm:pt modelId="{5E4DC3F7-EC3B-4CC5-B368-3E6EC09860BA}">
      <dgm:prSet phldrT="[Text]" custT="1"/>
      <dgm:spPr/>
      <dgm:t>
        <a:bodyPr/>
        <a:lstStyle/>
        <a:p>
          <a:pPr marL="225425" indent="-168275"/>
          <a:r>
            <a:rPr lang="id-ID" sz="1600" dirty="0">
              <a:latin typeface="Arial" pitchFamily="34" charset="0"/>
              <a:cs typeface="Arial" pitchFamily="34" charset="0"/>
            </a:rPr>
            <a:t>Pengeluaran pemerintah (subsidi)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451A7B15-44F7-4E42-8F3F-72822E21F8CF}" type="parTrans" cxnId="{C3E64D5A-324C-417C-AEB6-7AF94E025AF0}">
      <dgm:prSet/>
      <dgm:spPr/>
      <dgm:t>
        <a:bodyPr/>
        <a:lstStyle/>
        <a:p>
          <a:endParaRPr lang="en-US"/>
        </a:p>
      </dgm:t>
    </dgm:pt>
    <dgm:pt modelId="{6890B328-5941-4229-AAA4-E2CB3E0D3189}" type="sibTrans" cxnId="{C3E64D5A-324C-417C-AEB6-7AF94E025AF0}">
      <dgm:prSet/>
      <dgm:spPr/>
      <dgm:t>
        <a:bodyPr/>
        <a:lstStyle/>
        <a:p>
          <a:endParaRPr lang="en-US"/>
        </a:p>
      </dgm:t>
    </dgm:pt>
    <dgm:pt modelId="{237B7F9A-5557-46FE-8359-E9ED06AF9917}">
      <dgm:prSet phldrT="[Text]" custT="1"/>
      <dgm:spPr/>
      <dgm:t>
        <a:bodyPr vert="horz"/>
        <a:lstStyle/>
        <a:p>
          <a:r>
            <a:rPr lang="id-ID" sz="1800" b="1" dirty="0">
              <a:latin typeface="Arial" pitchFamily="34" charset="0"/>
              <a:cs typeface="Arial" pitchFamily="34" charset="0"/>
            </a:rPr>
            <a:t>Nonmoneter &amp; nonfiskal</a:t>
          </a:r>
          <a:endParaRPr lang="en-US" sz="1800" b="1" dirty="0">
            <a:latin typeface="Arial" pitchFamily="34" charset="0"/>
            <a:cs typeface="Arial" pitchFamily="34" charset="0"/>
          </a:endParaRPr>
        </a:p>
      </dgm:t>
    </dgm:pt>
    <dgm:pt modelId="{A8A0788B-DAA8-4C29-A454-3549B0CE7758}" type="parTrans" cxnId="{DB7206C6-95F0-43B2-AD4F-B1F147FA9B93}">
      <dgm:prSet/>
      <dgm:spPr/>
      <dgm:t>
        <a:bodyPr/>
        <a:lstStyle/>
        <a:p>
          <a:endParaRPr lang="en-US"/>
        </a:p>
      </dgm:t>
    </dgm:pt>
    <dgm:pt modelId="{280853CF-5B31-4DB8-AE6D-68C697047874}" type="sibTrans" cxnId="{DB7206C6-95F0-43B2-AD4F-B1F147FA9B93}">
      <dgm:prSet/>
      <dgm:spPr/>
      <dgm:t>
        <a:bodyPr/>
        <a:lstStyle/>
        <a:p>
          <a:endParaRPr lang="en-US"/>
        </a:p>
      </dgm:t>
    </dgm:pt>
    <dgm:pt modelId="{A7BB2C78-310F-44A8-AECA-9E69E744AF8C}">
      <dgm:prSet phldrT="[Text]" custT="1"/>
      <dgm:spPr/>
      <dgm:t>
        <a:bodyPr/>
        <a:lstStyle/>
        <a:p>
          <a:pPr marL="225425" indent="-168275"/>
          <a:r>
            <a:rPr lang="id-ID" sz="1600" dirty="0">
              <a:latin typeface="Arial" pitchFamily="34" charset="0"/>
              <a:cs typeface="Arial" pitchFamily="34" charset="0"/>
            </a:rPr>
            <a:t>Menambah kapasitas produksi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99A5867F-E6B6-4150-8E06-2C7D2F6CB170}" type="parTrans" cxnId="{7F581852-FD2C-4F4D-8627-592B61F8ED93}">
      <dgm:prSet/>
      <dgm:spPr/>
      <dgm:t>
        <a:bodyPr/>
        <a:lstStyle/>
        <a:p>
          <a:endParaRPr lang="en-US"/>
        </a:p>
      </dgm:t>
    </dgm:pt>
    <dgm:pt modelId="{36CA6C13-EC56-422C-89B2-E0AF85D79409}" type="sibTrans" cxnId="{7F581852-FD2C-4F4D-8627-592B61F8ED93}">
      <dgm:prSet/>
      <dgm:spPr/>
      <dgm:t>
        <a:bodyPr/>
        <a:lstStyle/>
        <a:p>
          <a:endParaRPr lang="en-US"/>
        </a:p>
      </dgm:t>
    </dgm:pt>
    <dgm:pt modelId="{870A9285-EE9B-46F9-A8FC-3CBC93ECDF8D}">
      <dgm:prSet phldrT="[Text]" custT="1"/>
      <dgm:spPr/>
      <dgm:t>
        <a:bodyPr/>
        <a:lstStyle/>
        <a:p>
          <a:pPr marL="225425" indent="-168275"/>
          <a:r>
            <a:rPr lang="id-ID" sz="1600" dirty="0">
              <a:latin typeface="Arial" pitchFamily="34" charset="0"/>
              <a:cs typeface="Arial" pitchFamily="34" charset="0"/>
            </a:rPr>
            <a:t>Menetapkan HET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01D50B5A-C0FF-4F76-B520-2B435737A3B7}" type="parTrans" cxnId="{EF1BB2D1-62FD-44EB-8DE6-1000D9D8DE37}">
      <dgm:prSet/>
      <dgm:spPr/>
      <dgm:t>
        <a:bodyPr/>
        <a:lstStyle/>
        <a:p>
          <a:endParaRPr lang="en-US"/>
        </a:p>
      </dgm:t>
    </dgm:pt>
    <dgm:pt modelId="{4D00CD90-B2AE-42E4-B0CC-37C781E02112}" type="sibTrans" cxnId="{EF1BB2D1-62FD-44EB-8DE6-1000D9D8DE37}">
      <dgm:prSet/>
      <dgm:spPr/>
      <dgm:t>
        <a:bodyPr/>
        <a:lstStyle/>
        <a:p>
          <a:endParaRPr lang="en-US"/>
        </a:p>
      </dgm:t>
    </dgm:pt>
    <dgm:pt modelId="{474650DD-F935-43E6-9B82-B774908559E4}">
      <dgm:prSet phldrT="[Text]" custT="1"/>
      <dgm:spPr/>
      <dgm:t>
        <a:bodyPr/>
        <a:lstStyle/>
        <a:p>
          <a:pPr marL="225425" indent="-168275"/>
          <a:r>
            <a:rPr lang="id-ID" sz="1600" dirty="0">
              <a:latin typeface="Arial" pitchFamily="34" charset="0"/>
              <a:cs typeface="Arial" pitchFamily="34" charset="0"/>
            </a:rPr>
            <a:t>Cadangan kas minimum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07F2C4F6-39EC-492D-B432-B7977A8673C6}" type="parTrans" cxnId="{6CECD3EF-A674-4977-80F5-82C1323617E4}">
      <dgm:prSet/>
      <dgm:spPr/>
      <dgm:t>
        <a:bodyPr/>
        <a:lstStyle/>
        <a:p>
          <a:endParaRPr lang="en-US"/>
        </a:p>
      </dgm:t>
    </dgm:pt>
    <dgm:pt modelId="{FEB671EF-4A30-435C-B1AA-84953424D668}" type="sibTrans" cxnId="{6CECD3EF-A674-4977-80F5-82C1323617E4}">
      <dgm:prSet/>
      <dgm:spPr/>
      <dgm:t>
        <a:bodyPr/>
        <a:lstStyle/>
        <a:p>
          <a:endParaRPr lang="en-US"/>
        </a:p>
      </dgm:t>
    </dgm:pt>
    <dgm:pt modelId="{368068F0-7711-4202-B41D-BCD0EEA3EBF5}">
      <dgm:prSet phldrT="[Text]" custT="1"/>
      <dgm:spPr/>
      <dgm:t>
        <a:bodyPr/>
        <a:lstStyle/>
        <a:p>
          <a:pPr marL="225425" indent="-168275"/>
          <a:r>
            <a:rPr lang="id-ID" sz="1600" dirty="0">
              <a:latin typeface="Arial" pitchFamily="34" charset="0"/>
              <a:cs typeface="Arial" pitchFamily="34" charset="0"/>
            </a:rPr>
            <a:t>Kedit selektif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6F13EFF2-7686-4172-9889-0BC356BB755E}" type="parTrans" cxnId="{A881AD38-E074-45FD-9BBD-5775A69EFED6}">
      <dgm:prSet/>
      <dgm:spPr/>
      <dgm:t>
        <a:bodyPr/>
        <a:lstStyle/>
        <a:p>
          <a:endParaRPr lang="en-US"/>
        </a:p>
      </dgm:t>
    </dgm:pt>
    <dgm:pt modelId="{A5040579-ED13-447C-8C52-5BFD23A337DE}" type="sibTrans" cxnId="{A881AD38-E074-45FD-9BBD-5775A69EFED6}">
      <dgm:prSet/>
      <dgm:spPr/>
      <dgm:t>
        <a:bodyPr/>
        <a:lstStyle/>
        <a:p>
          <a:endParaRPr lang="en-US"/>
        </a:p>
      </dgm:t>
    </dgm:pt>
    <dgm:pt modelId="{432D919F-0306-4F9A-9E0C-FE59E29A8479}">
      <dgm:prSet phldrT="[Text]" custT="1"/>
      <dgm:spPr/>
      <dgm:t>
        <a:bodyPr/>
        <a:lstStyle/>
        <a:p>
          <a:pPr marL="225425" indent="-168275"/>
          <a:r>
            <a:rPr lang="id-ID" sz="1600" dirty="0">
              <a:latin typeface="Arial" pitchFamily="34" charset="0"/>
              <a:cs typeface="Arial" pitchFamily="34" charset="0"/>
            </a:rPr>
            <a:t>Imbauan moral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D3D64D15-A2BC-4B23-BF60-BA5A32922C44}" type="parTrans" cxnId="{8C2B5CC3-B953-4FD2-9407-3B2D6342FC00}">
      <dgm:prSet/>
      <dgm:spPr/>
      <dgm:t>
        <a:bodyPr/>
        <a:lstStyle/>
        <a:p>
          <a:endParaRPr lang="en-US"/>
        </a:p>
      </dgm:t>
    </dgm:pt>
    <dgm:pt modelId="{A0840DE6-7345-473C-8DAC-DC284D024055}" type="sibTrans" cxnId="{8C2B5CC3-B953-4FD2-9407-3B2D6342FC00}">
      <dgm:prSet/>
      <dgm:spPr/>
      <dgm:t>
        <a:bodyPr/>
        <a:lstStyle/>
        <a:p>
          <a:endParaRPr lang="en-US"/>
        </a:p>
      </dgm:t>
    </dgm:pt>
    <dgm:pt modelId="{6C2E72CA-C40B-433D-A607-96A6E32FDC9D}">
      <dgm:prSet phldrT="[Text]" custT="1"/>
      <dgm:spPr/>
      <dgm:t>
        <a:bodyPr/>
        <a:lstStyle/>
        <a:p>
          <a:pPr marL="225425" indent="-168275"/>
          <a:r>
            <a:rPr lang="id-ID" sz="1600" dirty="0">
              <a:latin typeface="Arial" pitchFamily="34" charset="0"/>
              <a:cs typeface="Arial" pitchFamily="34" charset="0"/>
            </a:rPr>
            <a:t>Menjaga kestabilan tingkat upah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4F2D4892-FDA3-40C5-A78E-95D43903E316}" type="parTrans" cxnId="{D816BC85-6F7B-4E4B-8F17-739FE2AB988C}">
      <dgm:prSet/>
      <dgm:spPr/>
      <dgm:t>
        <a:bodyPr/>
        <a:lstStyle/>
        <a:p>
          <a:endParaRPr lang="en-US"/>
        </a:p>
      </dgm:t>
    </dgm:pt>
    <dgm:pt modelId="{868CDF8A-04EE-4619-8C3F-AC75C77F881F}" type="sibTrans" cxnId="{D816BC85-6F7B-4E4B-8F17-739FE2AB988C}">
      <dgm:prSet/>
      <dgm:spPr/>
      <dgm:t>
        <a:bodyPr/>
        <a:lstStyle/>
        <a:p>
          <a:endParaRPr lang="en-US"/>
        </a:p>
      </dgm:t>
    </dgm:pt>
    <dgm:pt modelId="{1B825E56-5D49-4EE4-A97E-4D732E86DCDB}">
      <dgm:prSet phldrT="[Text]" custT="1"/>
      <dgm:spPr/>
      <dgm:t>
        <a:bodyPr/>
        <a:lstStyle/>
        <a:p>
          <a:pPr marL="225425" indent="-168275"/>
          <a:r>
            <a:rPr lang="id-ID" sz="1600" dirty="0">
              <a:latin typeface="Arial" pitchFamily="34" charset="0"/>
              <a:cs typeface="Arial" pitchFamily="34" charset="0"/>
            </a:rPr>
            <a:t>Pengaturan distribusi barang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29DDD9CA-185D-4A7B-B0D7-8F093097E467}" type="parTrans" cxnId="{B9B484DE-6723-4102-A336-F950EE699010}">
      <dgm:prSet/>
      <dgm:spPr/>
      <dgm:t>
        <a:bodyPr/>
        <a:lstStyle/>
        <a:p>
          <a:endParaRPr lang="en-US"/>
        </a:p>
      </dgm:t>
    </dgm:pt>
    <dgm:pt modelId="{D940CB03-73CE-476C-8613-4A2E39A1AE54}" type="sibTrans" cxnId="{B9B484DE-6723-4102-A336-F950EE699010}">
      <dgm:prSet/>
      <dgm:spPr/>
      <dgm:t>
        <a:bodyPr/>
        <a:lstStyle/>
        <a:p>
          <a:endParaRPr lang="en-US"/>
        </a:p>
      </dgm:t>
    </dgm:pt>
    <dgm:pt modelId="{9CD6AE83-07DB-4655-860A-01B8AFE8FD4D}" type="pres">
      <dgm:prSet presAssocID="{907FDCD0-A352-4252-80C5-3EFCA19521B0}" presName="Name0" presStyleCnt="0">
        <dgm:presLayoutVars>
          <dgm:dir/>
          <dgm:animLvl val="lvl"/>
          <dgm:resizeHandles val="exact"/>
        </dgm:presLayoutVars>
      </dgm:prSet>
      <dgm:spPr/>
    </dgm:pt>
    <dgm:pt modelId="{E785FB56-5294-48A5-9398-EA88C023B68B}" type="pres">
      <dgm:prSet presAssocID="{5BD491F0-2DE2-4492-9933-83DD25E83C22}" presName="composite" presStyleCnt="0"/>
      <dgm:spPr/>
    </dgm:pt>
    <dgm:pt modelId="{624DBF80-6221-4169-A449-F52BE62059EF}" type="pres">
      <dgm:prSet presAssocID="{5BD491F0-2DE2-4492-9933-83DD25E83C22}" presName="parTx" presStyleLbl="node1" presStyleIdx="0" presStyleCnt="3" custScaleY="84830">
        <dgm:presLayoutVars>
          <dgm:chMax val="0"/>
          <dgm:chPref val="0"/>
          <dgm:bulletEnabled val="1"/>
        </dgm:presLayoutVars>
      </dgm:prSet>
      <dgm:spPr/>
    </dgm:pt>
    <dgm:pt modelId="{E8D52B82-9570-480C-BA39-30013F44AB3B}" type="pres">
      <dgm:prSet presAssocID="{5BD491F0-2DE2-4492-9933-83DD25E83C22}" presName="desTx" presStyleLbl="revTx" presStyleIdx="0" presStyleCnt="3" custScaleX="114329" custLinFactNeighborY="4529">
        <dgm:presLayoutVars>
          <dgm:bulletEnabled val="1"/>
        </dgm:presLayoutVars>
      </dgm:prSet>
      <dgm:spPr/>
    </dgm:pt>
    <dgm:pt modelId="{6976FCA5-F55C-4F82-BE5F-4469065F8C85}" type="pres">
      <dgm:prSet presAssocID="{69FDA41E-C9E4-4D0B-86E3-096647F4C43C}" presName="space" presStyleCnt="0"/>
      <dgm:spPr/>
    </dgm:pt>
    <dgm:pt modelId="{0F5A10F8-4BD9-420A-BA75-EAA7973ED5F0}" type="pres">
      <dgm:prSet presAssocID="{A9E59766-7D54-4B75-91FA-D50B35B146EA}" presName="composite" presStyleCnt="0"/>
      <dgm:spPr/>
    </dgm:pt>
    <dgm:pt modelId="{EEEB1C6A-70F2-4FD5-9FF1-62983C85F05E}" type="pres">
      <dgm:prSet presAssocID="{A9E59766-7D54-4B75-91FA-D50B35B146EA}" presName="parTx" presStyleLbl="node1" presStyleIdx="1" presStyleCnt="3" custScaleY="88860" custLinFactNeighborX="6735">
        <dgm:presLayoutVars>
          <dgm:chMax val="0"/>
          <dgm:chPref val="0"/>
          <dgm:bulletEnabled val="1"/>
        </dgm:presLayoutVars>
      </dgm:prSet>
      <dgm:spPr/>
    </dgm:pt>
    <dgm:pt modelId="{A4FAD74D-6884-49FD-A781-A78AF1790E6F}" type="pres">
      <dgm:prSet presAssocID="{A9E59766-7D54-4B75-91FA-D50B35B146EA}" presName="desTx" presStyleLbl="revTx" presStyleIdx="1" presStyleCnt="3" custLinFactNeighborX="3993" custLinFactNeighborY="5527">
        <dgm:presLayoutVars>
          <dgm:bulletEnabled val="1"/>
        </dgm:presLayoutVars>
      </dgm:prSet>
      <dgm:spPr/>
    </dgm:pt>
    <dgm:pt modelId="{B9F3ADB7-EAA3-4870-8C02-2B94D07CE398}" type="pres">
      <dgm:prSet presAssocID="{3C06A121-A4F6-457C-9C62-4420252DB0B4}" presName="space" presStyleCnt="0"/>
      <dgm:spPr/>
    </dgm:pt>
    <dgm:pt modelId="{0A0C9E1C-8839-46EE-A4F1-F03BD050344C}" type="pres">
      <dgm:prSet presAssocID="{237B7F9A-5557-46FE-8359-E9ED06AF9917}" presName="composite" presStyleCnt="0"/>
      <dgm:spPr/>
    </dgm:pt>
    <dgm:pt modelId="{C41FE7F4-4940-43FF-BF1D-99327FB5030B}" type="pres">
      <dgm:prSet presAssocID="{237B7F9A-5557-46FE-8359-E9ED06AF9917}" presName="parTx" presStyleLbl="node1" presStyleIdx="2" presStyleCnt="3" custScaleX="116165" custScaleY="87268">
        <dgm:presLayoutVars>
          <dgm:chMax val="0"/>
          <dgm:chPref val="0"/>
          <dgm:bulletEnabled val="1"/>
        </dgm:presLayoutVars>
      </dgm:prSet>
      <dgm:spPr/>
    </dgm:pt>
    <dgm:pt modelId="{2C5DE0E7-5CD2-4C85-AD5D-7D8053C67003}" type="pres">
      <dgm:prSet presAssocID="{237B7F9A-5557-46FE-8359-E9ED06AF9917}" presName="desTx" presStyleLbl="revTx" presStyleIdx="2" presStyleCnt="3" custScaleX="148528" custLinFactNeighborX="7194" custLinFactNeighborY="3532">
        <dgm:presLayoutVars>
          <dgm:bulletEnabled val="1"/>
        </dgm:presLayoutVars>
      </dgm:prSet>
      <dgm:spPr/>
    </dgm:pt>
  </dgm:ptLst>
  <dgm:cxnLst>
    <dgm:cxn modelId="{B3341802-701D-4153-9492-1C4EEDAAAC11}" type="presOf" srcId="{5E4DC3F7-EC3B-4CC5-B368-3E6EC09860BA}" destId="{A4FAD74D-6884-49FD-A781-A78AF1790E6F}" srcOrd="0" destOrd="1" presId="urn:microsoft.com/office/officeart/2005/8/layout/chevron1"/>
    <dgm:cxn modelId="{EE42D30F-38B3-480E-AF37-E15D8892BED8}" type="presOf" srcId="{6C2E72CA-C40B-433D-A607-96A6E32FDC9D}" destId="{2C5DE0E7-5CD2-4C85-AD5D-7D8053C67003}" srcOrd="0" destOrd="2" presId="urn:microsoft.com/office/officeart/2005/8/layout/chevron1"/>
    <dgm:cxn modelId="{560FFD14-6F4D-4B3C-A2C0-B4C0B808E939}" type="presOf" srcId="{870A9285-EE9B-46F9-A8FC-3CBC93ECDF8D}" destId="{2C5DE0E7-5CD2-4C85-AD5D-7D8053C67003}" srcOrd="0" destOrd="1" presId="urn:microsoft.com/office/officeart/2005/8/layout/chevron1"/>
    <dgm:cxn modelId="{27D50E26-1A24-44DF-8E3B-BCE5D4E15F54}" type="presOf" srcId="{B186505E-59D8-4024-AF80-97A7F489D2C6}" destId="{E8D52B82-9570-480C-BA39-30013F44AB3B}" srcOrd="0" destOrd="0" presId="urn:microsoft.com/office/officeart/2005/8/layout/chevron1"/>
    <dgm:cxn modelId="{00AE0632-6356-45F4-B8F4-D65B49B2C1A2}" type="presOf" srcId="{A7BB2C78-310F-44A8-AECA-9E69E744AF8C}" destId="{2C5DE0E7-5CD2-4C85-AD5D-7D8053C67003}" srcOrd="0" destOrd="0" presId="urn:microsoft.com/office/officeart/2005/8/layout/chevron1"/>
    <dgm:cxn modelId="{A881AD38-E074-45FD-9BBD-5775A69EFED6}" srcId="{5BD491F0-2DE2-4492-9933-83DD25E83C22}" destId="{368068F0-7711-4202-B41D-BCD0EEA3EBF5}" srcOrd="3" destOrd="0" parTransId="{6F13EFF2-7686-4172-9889-0BC356BB755E}" sibTransId="{A5040579-ED13-447C-8C52-5BFD23A337DE}"/>
    <dgm:cxn modelId="{DD94163D-DA01-4562-B1D8-90A431185452}" type="presOf" srcId="{432D919F-0306-4F9A-9E0C-FE59E29A8479}" destId="{E8D52B82-9570-480C-BA39-30013F44AB3B}" srcOrd="0" destOrd="4" presId="urn:microsoft.com/office/officeart/2005/8/layout/chevron1"/>
    <dgm:cxn modelId="{62C5915D-0947-4C92-A72C-655E13A65AF3}" type="presOf" srcId="{9E1FD263-DA7A-40CC-AB32-CDFF306AF1EF}" destId="{E8D52B82-9570-480C-BA39-30013F44AB3B}" srcOrd="0" destOrd="1" presId="urn:microsoft.com/office/officeart/2005/8/layout/chevron1"/>
    <dgm:cxn modelId="{DD037A62-9000-4590-94DF-C7E0CF69A585}" type="presOf" srcId="{474650DD-F935-43E6-9B82-B774908559E4}" destId="{E8D52B82-9570-480C-BA39-30013F44AB3B}" srcOrd="0" destOrd="2" presId="urn:microsoft.com/office/officeart/2005/8/layout/chevron1"/>
    <dgm:cxn modelId="{6A990063-8C8B-4091-AC8B-68CF0ABBEE39}" type="presOf" srcId="{907FDCD0-A352-4252-80C5-3EFCA19521B0}" destId="{9CD6AE83-07DB-4655-860A-01B8AFE8FD4D}" srcOrd="0" destOrd="0" presId="urn:microsoft.com/office/officeart/2005/8/layout/chevron1"/>
    <dgm:cxn modelId="{613CBA64-702B-40BD-92DD-F7088B8EB8FA}" type="presOf" srcId="{368068F0-7711-4202-B41D-BCD0EEA3EBF5}" destId="{E8D52B82-9570-480C-BA39-30013F44AB3B}" srcOrd="0" destOrd="3" presId="urn:microsoft.com/office/officeart/2005/8/layout/chevron1"/>
    <dgm:cxn modelId="{92908869-2770-4C00-92C9-C8B985942A0C}" srcId="{907FDCD0-A352-4252-80C5-3EFCA19521B0}" destId="{A9E59766-7D54-4B75-91FA-D50B35B146EA}" srcOrd="1" destOrd="0" parTransId="{077D6929-D62E-45A0-B497-4EDFF35186D9}" sibTransId="{3C06A121-A4F6-457C-9C62-4420252DB0B4}"/>
    <dgm:cxn modelId="{A098644D-6487-4E03-BE45-1B9995B0A200}" srcId="{A9E59766-7D54-4B75-91FA-D50B35B146EA}" destId="{6E1C2301-6913-4163-B6CB-08062CA286A9}" srcOrd="0" destOrd="0" parTransId="{AC30B1AF-93F0-4022-8BC1-037E7E3E8F26}" sibTransId="{5589DBCE-5E3B-4D1E-A3DC-9D62615D14D7}"/>
    <dgm:cxn modelId="{7F581852-FD2C-4F4D-8627-592B61F8ED93}" srcId="{237B7F9A-5557-46FE-8359-E9ED06AF9917}" destId="{A7BB2C78-310F-44A8-AECA-9E69E744AF8C}" srcOrd="0" destOrd="0" parTransId="{99A5867F-E6B6-4150-8E06-2C7D2F6CB170}" sibTransId="{36CA6C13-EC56-422C-89B2-E0AF85D79409}"/>
    <dgm:cxn modelId="{C3E64D5A-324C-417C-AEB6-7AF94E025AF0}" srcId="{A9E59766-7D54-4B75-91FA-D50B35B146EA}" destId="{5E4DC3F7-EC3B-4CC5-B368-3E6EC09860BA}" srcOrd="1" destOrd="0" parTransId="{451A7B15-44F7-4E42-8F3F-72822E21F8CF}" sibTransId="{6890B328-5941-4229-AAA4-E2CB3E0D3189}"/>
    <dgm:cxn modelId="{D816BC85-6F7B-4E4B-8F17-739FE2AB988C}" srcId="{237B7F9A-5557-46FE-8359-E9ED06AF9917}" destId="{6C2E72CA-C40B-433D-A607-96A6E32FDC9D}" srcOrd="2" destOrd="0" parTransId="{4F2D4892-FDA3-40C5-A78E-95D43903E316}" sibTransId="{868CDF8A-04EE-4619-8C3F-AC75C77F881F}"/>
    <dgm:cxn modelId="{7A3F6B94-8B02-4F97-84EA-34FF1FD5CE7E}" srcId="{5BD491F0-2DE2-4492-9933-83DD25E83C22}" destId="{9E1FD263-DA7A-40CC-AB32-CDFF306AF1EF}" srcOrd="1" destOrd="0" parTransId="{825C70F0-82F8-481F-81C9-948A524C86AA}" sibTransId="{4C6E1ECC-2B6E-495F-91CE-0393281E9F9B}"/>
    <dgm:cxn modelId="{88DA2595-6B16-42CB-AFB2-7CCDBEDBDB48}" srcId="{5BD491F0-2DE2-4492-9933-83DD25E83C22}" destId="{B186505E-59D8-4024-AF80-97A7F489D2C6}" srcOrd="0" destOrd="0" parTransId="{305B51F4-895D-4D70-AB24-BA5B786CAC14}" sibTransId="{EAC627B9-9689-4F38-92F8-6FE914EF7452}"/>
    <dgm:cxn modelId="{5302A299-56BA-49E5-BB02-87520D09113E}" type="presOf" srcId="{237B7F9A-5557-46FE-8359-E9ED06AF9917}" destId="{C41FE7F4-4940-43FF-BF1D-99327FB5030B}" srcOrd="0" destOrd="0" presId="urn:microsoft.com/office/officeart/2005/8/layout/chevron1"/>
    <dgm:cxn modelId="{B017289F-136F-4883-9ACE-AFB0456D822C}" srcId="{907FDCD0-A352-4252-80C5-3EFCA19521B0}" destId="{5BD491F0-2DE2-4492-9933-83DD25E83C22}" srcOrd="0" destOrd="0" parTransId="{75E25132-3BD2-4932-B4AD-00A25AECE264}" sibTransId="{69FDA41E-C9E4-4D0B-86E3-096647F4C43C}"/>
    <dgm:cxn modelId="{CF4EB0AA-A308-4626-B770-A3ABAF8CCC45}" type="presOf" srcId="{5BD491F0-2DE2-4492-9933-83DD25E83C22}" destId="{624DBF80-6221-4169-A449-F52BE62059EF}" srcOrd="0" destOrd="0" presId="urn:microsoft.com/office/officeart/2005/8/layout/chevron1"/>
    <dgm:cxn modelId="{9BF041B2-06B3-4517-AD86-285C15A002E4}" type="presOf" srcId="{A9E59766-7D54-4B75-91FA-D50B35B146EA}" destId="{EEEB1C6A-70F2-4FD5-9FF1-62983C85F05E}" srcOrd="0" destOrd="0" presId="urn:microsoft.com/office/officeart/2005/8/layout/chevron1"/>
    <dgm:cxn modelId="{8C2B5CC3-B953-4FD2-9407-3B2D6342FC00}" srcId="{5BD491F0-2DE2-4492-9933-83DD25E83C22}" destId="{432D919F-0306-4F9A-9E0C-FE59E29A8479}" srcOrd="4" destOrd="0" parTransId="{D3D64D15-A2BC-4B23-BF60-BA5A32922C44}" sibTransId="{A0840DE6-7345-473C-8DAC-DC284D024055}"/>
    <dgm:cxn modelId="{DB7206C6-95F0-43B2-AD4F-B1F147FA9B93}" srcId="{907FDCD0-A352-4252-80C5-3EFCA19521B0}" destId="{237B7F9A-5557-46FE-8359-E9ED06AF9917}" srcOrd="2" destOrd="0" parTransId="{A8A0788B-DAA8-4C29-A454-3549B0CE7758}" sibTransId="{280853CF-5B31-4DB8-AE6D-68C697047874}"/>
    <dgm:cxn modelId="{EF1BB2D1-62FD-44EB-8DE6-1000D9D8DE37}" srcId="{237B7F9A-5557-46FE-8359-E9ED06AF9917}" destId="{870A9285-EE9B-46F9-A8FC-3CBC93ECDF8D}" srcOrd="1" destOrd="0" parTransId="{01D50B5A-C0FF-4F76-B520-2B435737A3B7}" sibTransId="{4D00CD90-B2AE-42E4-B0CC-37C781E02112}"/>
    <dgm:cxn modelId="{B9B484DE-6723-4102-A336-F950EE699010}" srcId="{237B7F9A-5557-46FE-8359-E9ED06AF9917}" destId="{1B825E56-5D49-4EE4-A97E-4D732E86DCDB}" srcOrd="3" destOrd="0" parTransId="{29DDD9CA-185D-4A7B-B0D7-8F093097E467}" sibTransId="{D940CB03-73CE-476C-8613-4A2E39A1AE54}"/>
    <dgm:cxn modelId="{BA6B8CDF-F8EE-4D1B-98AE-138458918AB3}" type="presOf" srcId="{1B825E56-5D49-4EE4-A97E-4D732E86DCDB}" destId="{2C5DE0E7-5CD2-4C85-AD5D-7D8053C67003}" srcOrd="0" destOrd="3" presId="urn:microsoft.com/office/officeart/2005/8/layout/chevron1"/>
    <dgm:cxn modelId="{3489E5E4-0884-4E7B-9CA8-3951D718DCF2}" type="presOf" srcId="{6E1C2301-6913-4163-B6CB-08062CA286A9}" destId="{A4FAD74D-6884-49FD-A781-A78AF1790E6F}" srcOrd="0" destOrd="0" presId="urn:microsoft.com/office/officeart/2005/8/layout/chevron1"/>
    <dgm:cxn modelId="{6CECD3EF-A674-4977-80F5-82C1323617E4}" srcId="{5BD491F0-2DE2-4492-9933-83DD25E83C22}" destId="{474650DD-F935-43E6-9B82-B774908559E4}" srcOrd="2" destOrd="0" parTransId="{07F2C4F6-39EC-492D-B432-B7977A8673C6}" sibTransId="{FEB671EF-4A30-435C-B1AA-84953424D668}"/>
    <dgm:cxn modelId="{C3CE02F9-66B9-4A40-9D9D-0A9D29CA43A4}" type="presParOf" srcId="{9CD6AE83-07DB-4655-860A-01B8AFE8FD4D}" destId="{E785FB56-5294-48A5-9398-EA88C023B68B}" srcOrd="0" destOrd="0" presId="urn:microsoft.com/office/officeart/2005/8/layout/chevron1"/>
    <dgm:cxn modelId="{AC6135D8-AC47-4368-8936-38C4F00B714A}" type="presParOf" srcId="{E785FB56-5294-48A5-9398-EA88C023B68B}" destId="{624DBF80-6221-4169-A449-F52BE62059EF}" srcOrd="0" destOrd="0" presId="urn:microsoft.com/office/officeart/2005/8/layout/chevron1"/>
    <dgm:cxn modelId="{3CA0D706-B16B-4356-83E7-5E2FADC25AE0}" type="presParOf" srcId="{E785FB56-5294-48A5-9398-EA88C023B68B}" destId="{E8D52B82-9570-480C-BA39-30013F44AB3B}" srcOrd="1" destOrd="0" presId="urn:microsoft.com/office/officeart/2005/8/layout/chevron1"/>
    <dgm:cxn modelId="{425603EE-0C07-494B-8B37-7022B0FC7CC6}" type="presParOf" srcId="{9CD6AE83-07DB-4655-860A-01B8AFE8FD4D}" destId="{6976FCA5-F55C-4F82-BE5F-4469065F8C85}" srcOrd="1" destOrd="0" presId="urn:microsoft.com/office/officeart/2005/8/layout/chevron1"/>
    <dgm:cxn modelId="{36633610-985C-451C-84A4-024B6B5091B2}" type="presParOf" srcId="{9CD6AE83-07DB-4655-860A-01B8AFE8FD4D}" destId="{0F5A10F8-4BD9-420A-BA75-EAA7973ED5F0}" srcOrd="2" destOrd="0" presId="urn:microsoft.com/office/officeart/2005/8/layout/chevron1"/>
    <dgm:cxn modelId="{5D1D5504-C5E8-48F6-A55E-B9355C71FBBF}" type="presParOf" srcId="{0F5A10F8-4BD9-420A-BA75-EAA7973ED5F0}" destId="{EEEB1C6A-70F2-4FD5-9FF1-62983C85F05E}" srcOrd="0" destOrd="0" presId="urn:microsoft.com/office/officeart/2005/8/layout/chevron1"/>
    <dgm:cxn modelId="{B19F420D-A4ED-48F5-9153-2E620611E4A4}" type="presParOf" srcId="{0F5A10F8-4BD9-420A-BA75-EAA7973ED5F0}" destId="{A4FAD74D-6884-49FD-A781-A78AF1790E6F}" srcOrd="1" destOrd="0" presId="urn:microsoft.com/office/officeart/2005/8/layout/chevron1"/>
    <dgm:cxn modelId="{74396E93-39C1-4C02-8E18-23A3AB33CD3C}" type="presParOf" srcId="{9CD6AE83-07DB-4655-860A-01B8AFE8FD4D}" destId="{B9F3ADB7-EAA3-4870-8C02-2B94D07CE398}" srcOrd="3" destOrd="0" presId="urn:microsoft.com/office/officeart/2005/8/layout/chevron1"/>
    <dgm:cxn modelId="{4DEB3610-C5A2-4CA4-8936-6AE277E0AD66}" type="presParOf" srcId="{9CD6AE83-07DB-4655-860A-01B8AFE8FD4D}" destId="{0A0C9E1C-8839-46EE-A4F1-F03BD050344C}" srcOrd="4" destOrd="0" presId="urn:microsoft.com/office/officeart/2005/8/layout/chevron1"/>
    <dgm:cxn modelId="{A2F8381F-7023-4C23-9650-3B1CB34D943E}" type="presParOf" srcId="{0A0C9E1C-8839-46EE-A4F1-F03BD050344C}" destId="{C41FE7F4-4940-43FF-BF1D-99327FB5030B}" srcOrd="0" destOrd="0" presId="urn:microsoft.com/office/officeart/2005/8/layout/chevron1"/>
    <dgm:cxn modelId="{58FD4EE7-2095-417D-9451-2FC3B1C179DC}" type="presParOf" srcId="{0A0C9E1C-8839-46EE-A4F1-F03BD050344C}" destId="{2C5DE0E7-5CD2-4C85-AD5D-7D8053C67003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EF4909-5634-4F88-8EA8-5C3C8239B488}">
      <dsp:nvSpPr>
        <dsp:cNvPr id="0" name=""/>
        <dsp:cNvSpPr/>
      </dsp:nvSpPr>
      <dsp:spPr>
        <a:xfrm>
          <a:off x="1" y="141284"/>
          <a:ext cx="6624732" cy="3506471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6623E5-9A0C-4C86-9841-15AE94088FC8}">
      <dsp:nvSpPr>
        <dsp:cNvPr id="0" name=""/>
        <dsp:cNvSpPr/>
      </dsp:nvSpPr>
      <dsp:spPr>
        <a:xfrm>
          <a:off x="3095" y="892989"/>
          <a:ext cx="3176486" cy="1801339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500" b="1" kern="1200" dirty="0">
              <a:latin typeface="Arial" pitchFamily="34" charset="0"/>
              <a:cs typeface="Arial" pitchFamily="34" charset="0"/>
            </a:rPr>
            <a:t>Pihak yang diuntungkan saat inflasi</a:t>
          </a:r>
          <a:endParaRPr lang="en-US" sz="1500" b="1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500" kern="1200" dirty="0">
              <a:latin typeface="Arial" pitchFamily="34" charset="0"/>
              <a:cs typeface="Arial" pitchFamily="34" charset="0"/>
            </a:rPr>
            <a:t>Pengusaha atau produsen</a:t>
          </a:r>
          <a:endParaRPr lang="en-US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500" kern="1200" dirty="0">
              <a:latin typeface="Arial" pitchFamily="34" charset="0"/>
              <a:cs typeface="Arial" pitchFamily="34" charset="0"/>
            </a:rPr>
            <a:t>Pe</a:t>
          </a:r>
          <a:r>
            <a:rPr lang="en-US" sz="1500" kern="1200" dirty="0">
              <a:latin typeface="Arial" pitchFamily="34" charset="0"/>
              <a:cs typeface="Arial" pitchFamily="34" charset="0"/>
            </a:rPr>
            <a:t>d</a:t>
          </a:r>
          <a:r>
            <a:rPr lang="id-ID" sz="1500" kern="1200" dirty="0">
              <a:latin typeface="Arial" pitchFamily="34" charset="0"/>
              <a:cs typeface="Arial" pitchFamily="34" charset="0"/>
            </a:rPr>
            <a:t>agang</a:t>
          </a:r>
          <a:endParaRPr lang="en-US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500" kern="1200" dirty="0">
              <a:latin typeface="Arial" pitchFamily="34" charset="0"/>
              <a:cs typeface="Arial" pitchFamily="34" charset="0"/>
            </a:rPr>
            <a:t>Spekulan</a:t>
          </a:r>
          <a:endParaRPr lang="en-US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500" kern="1200" dirty="0">
              <a:latin typeface="Arial" pitchFamily="34" charset="0"/>
              <a:cs typeface="Arial" pitchFamily="34" charset="0"/>
            </a:rPr>
            <a:t>Peminjam atau debitur</a:t>
          </a:r>
          <a:endParaRPr lang="en-US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>
            <a:latin typeface="Arial" pitchFamily="34" charset="0"/>
            <a:cs typeface="Arial" pitchFamily="34" charset="0"/>
          </a:endParaRPr>
        </a:p>
      </dsp:txBody>
      <dsp:txXfrm>
        <a:off x="91029" y="980923"/>
        <a:ext cx="3000618" cy="1625471"/>
      </dsp:txXfrm>
    </dsp:sp>
    <dsp:sp modelId="{D45D772B-9BDF-4A12-B65B-C9359F07BB90}">
      <dsp:nvSpPr>
        <dsp:cNvPr id="0" name=""/>
        <dsp:cNvSpPr/>
      </dsp:nvSpPr>
      <dsp:spPr>
        <a:xfrm>
          <a:off x="3445153" y="892982"/>
          <a:ext cx="3176486" cy="1801355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500" b="1" kern="1200" dirty="0">
              <a:latin typeface="Arial" pitchFamily="34" charset="0"/>
              <a:cs typeface="Arial" pitchFamily="34" charset="0"/>
            </a:rPr>
            <a:t>Pihak yang dirugikan saat inflasi</a:t>
          </a:r>
          <a:endParaRPr lang="en-US" sz="1500" b="1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500" kern="1200" dirty="0">
              <a:latin typeface="Arial" pitchFamily="34" charset="0"/>
              <a:cs typeface="Arial" pitchFamily="34" charset="0"/>
            </a:rPr>
            <a:t>Masyarakat penghasilan tetap</a:t>
          </a:r>
          <a:endParaRPr lang="en-US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500" kern="1200" dirty="0">
              <a:latin typeface="Arial" pitchFamily="34" charset="0"/>
              <a:cs typeface="Arial" pitchFamily="34" charset="0"/>
            </a:rPr>
            <a:t>Penabung</a:t>
          </a:r>
          <a:endParaRPr lang="en-US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500" kern="1200" dirty="0">
              <a:latin typeface="Arial" pitchFamily="34" charset="0"/>
              <a:cs typeface="Arial" pitchFamily="34" charset="0"/>
            </a:rPr>
            <a:t>Pemberi pinjaman atau kreditur</a:t>
          </a:r>
          <a:endParaRPr lang="en-US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500" kern="1200" dirty="0">
              <a:latin typeface="Arial" pitchFamily="34" charset="0"/>
              <a:cs typeface="Arial" pitchFamily="34" charset="0"/>
            </a:rPr>
            <a:t>Perekonomian nasional (jika inflasi berat)</a:t>
          </a:r>
          <a:endParaRPr lang="en-US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>
            <a:latin typeface="Arial" pitchFamily="34" charset="0"/>
            <a:cs typeface="Arial" pitchFamily="34" charset="0"/>
          </a:endParaRPr>
        </a:p>
      </dsp:txBody>
      <dsp:txXfrm>
        <a:off x="3533088" y="980917"/>
        <a:ext cx="3000616" cy="16254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4DBF80-6221-4169-A449-F52BE62059EF}">
      <dsp:nvSpPr>
        <dsp:cNvPr id="0" name=""/>
        <dsp:cNvSpPr/>
      </dsp:nvSpPr>
      <dsp:spPr>
        <a:xfrm>
          <a:off x="157963" y="139467"/>
          <a:ext cx="2735833" cy="44354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00" tIns="3600" rIns="3600" bIns="360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d-ID" sz="1800" b="1" kern="1200" dirty="0">
              <a:latin typeface="Arial" pitchFamily="34" charset="0"/>
              <a:cs typeface="Arial" pitchFamily="34" charset="0"/>
            </a:rPr>
            <a:t>Moneter</a:t>
          </a:r>
          <a:endParaRPr lang="en-US" sz="1800" b="1" kern="1200" dirty="0">
            <a:latin typeface="Arial" pitchFamily="34" charset="0"/>
            <a:cs typeface="Arial" pitchFamily="34" charset="0"/>
          </a:endParaRPr>
        </a:p>
      </dsp:txBody>
      <dsp:txXfrm>
        <a:off x="379735" y="139467"/>
        <a:ext cx="2292289" cy="443544"/>
      </dsp:txXfrm>
    </dsp:sp>
    <dsp:sp modelId="{E8D52B82-9570-480C-BA39-30013F44AB3B}">
      <dsp:nvSpPr>
        <dsp:cNvPr id="0" name=""/>
        <dsp:cNvSpPr/>
      </dsp:nvSpPr>
      <dsp:spPr>
        <a:xfrm>
          <a:off x="1156" y="672981"/>
          <a:ext cx="2502280" cy="163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5425" lvl="1" indent="-168275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600" kern="1200" dirty="0">
              <a:latin typeface="Arial" pitchFamily="34" charset="0"/>
              <a:cs typeface="Arial" pitchFamily="34" charset="0"/>
            </a:rPr>
            <a:t>Diskonto</a:t>
          </a:r>
          <a:endParaRPr lang="en-US" sz="1600" kern="1200" dirty="0">
            <a:latin typeface="Arial" pitchFamily="34" charset="0"/>
            <a:cs typeface="Arial" pitchFamily="34" charset="0"/>
          </a:endParaRPr>
        </a:p>
        <a:p>
          <a:pPr marL="225425" lvl="1" indent="-168275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600" kern="1200" dirty="0">
              <a:latin typeface="Arial" pitchFamily="34" charset="0"/>
              <a:cs typeface="Arial" pitchFamily="34" charset="0"/>
            </a:rPr>
            <a:t>Operasi pasar terbuka</a:t>
          </a:r>
          <a:endParaRPr lang="en-US" sz="1600" kern="1200" dirty="0">
            <a:latin typeface="Arial" pitchFamily="34" charset="0"/>
            <a:cs typeface="Arial" pitchFamily="34" charset="0"/>
          </a:endParaRPr>
        </a:p>
        <a:p>
          <a:pPr marL="225425" lvl="1" indent="-168275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600" kern="1200" dirty="0">
              <a:latin typeface="Arial" pitchFamily="34" charset="0"/>
              <a:cs typeface="Arial" pitchFamily="34" charset="0"/>
            </a:rPr>
            <a:t>Cadangan kas minimum</a:t>
          </a:r>
          <a:endParaRPr lang="en-US" sz="1600" kern="1200" dirty="0">
            <a:latin typeface="Arial" pitchFamily="34" charset="0"/>
            <a:cs typeface="Arial" pitchFamily="34" charset="0"/>
          </a:endParaRPr>
        </a:p>
        <a:p>
          <a:pPr marL="225425" lvl="1" indent="-168275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600" kern="1200" dirty="0">
              <a:latin typeface="Arial" pitchFamily="34" charset="0"/>
              <a:cs typeface="Arial" pitchFamily="34" charset="0"/>
            </a:rPr>
            <a:t>Kedit selektif</a:t>
          </a:r>
          <a:endParaRPr lang="en-US" sz="1600" kern="1200" dirty="0">
            <a:latin typeface="Arial" pitchFamily="34" charset="0"/>
            <a:cs typeface="Arial" pitchFamily="34" charset="0"/>
          </a:endParaRPr>
        </a:p>
        <a:p>
          <a:pPr marL="225425" lvl="1" indent="-168275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600" kern="1200" dirty="0">
              <a:latin typeface="Arial" pitchFamily="34" charset="0"/>
              <a:cs typeface="Arial" pitchFamily="34" charset="0"/>
            </a:rPr>
            <a:t>Imbauan moral</a:t>
          </a:r>
          <a:endParaRPr lang="en-US" sz="1600" kern="1200" dirty="0">
            <a:latin typeface="Arial" pitchFamily="34" charset="0"/>
            <a:cs typeface="Arial" pitchFamily="34" charset="0"/>
          </a:endParaRPr>
        </a:p>
      </dsp:txBody>
      <dsp:txXfrm>
        <a:off x="1156" y="672981"/>
        <a:ext cx="2502280" cy="1638000"/>
      </dsp:txXfrm>
    </dsp:sp>
    <dsp:sp modelId="{EEEB1C6A-70F2-4FD5-9FF1-62983C85F05E}">
      <dsp:nvSpPr>
        <dsp:cNvPr id="0" name=""/>
        <dsp:cNvSpPr/>
      </dsp:nvSpPr>
      <dsp:spPr>
        <a:xfrm>
          <a:off x="2862054" y="122347"/>
          <a:ext cx="2735833" cy="464615"/>
        </a:xfrm>
        <a:prstGeom prst="chevron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tint val="50000"/>
                <a:satMod val="300000"/>
              </a:schemeClr>
            </a:gs>
            <a:gs pos="35000">
              <a:schemeClr val="accent4">
                <a:hueOff val="-2232385"/>
                <a:satOff val="13449"/>
                <a:lumOff val="1078"/>
                <a:alphaOff val="0"/>
                <a:tint val="37000"/>
                <a:satMod val="30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800" b="1" kern="1200" dirty="0">
              <a:latin typeface="Arial" pitchFamily="34" charset="0"/>
              <a:cs typeface="Arial" pitchFamily="34" charset="0"/>
            </a:rPr>
            <a:t>Fiska</a:t>
          </a:r>
          <a:r>
            <a:rPr lang="id-ID" sz="1800" kern="1200" dirty="0">
              <a:latin typeface="Arial" pitchFamily="34" charset="0"/>
              <a:cs typeface="Arial" pitchFamily="34" charset="0"/>
            </a:rPr>
            <a:t>l</a:t>
          </a:r>
          <a:endParaRPr lang="en-US" sz="1800" kern="1200" dirty="0">
            <a:latin typeface="Arial" pitchFamily="34" charset="0"/>
            <a:cs typeface="Arial" pitchFamily="34" charset="0"/>
          </a:endParaRPr>
        </a:p>
      </dsp:txBody>
      <dsp:txXfrm>
        <a:off x="3094362" y="122347"/>
        <a:ext cx="2271218" cy="464615"/>
      </dsp:txXfrm>
    </dsp:sp>
    <dsp:sp modelId="{A4FAD74D-6884-49FD-A781-A78AF1790E6F}">
      <dsp:nvSpPr>
        <dsp:cNvPr id="0" name=""/>
        <dsp:cNvSpPr/>
      </dsp:nvSpPr>
      <dsp:spPr>
        <a:xfrm>
          <a:off x="2765189" y="706448"/>
          <a:ext cx="2188666" cy="163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5425" lvl="1" indent="-168275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600" kern="1200" dirty="0">
              <a:latin typeface="Arial" pitchFamily="34" charset="0"/>
              <a:cs typeface="Arial" pitchFamily="34" charset="0"/>
            </a:rPr>
            <a:t>Pajak</a:t>
          </a:r>
          <a:endParaRPr lang="en-US" sz="1600" kern="1200" dirty="0">
            <a:latin typeface="Arial" pitchFamily="34" charset="0"/>
            <a:cs typeface="Arial" pitchFamily="34" charset="0"/>
          </a:endParaRPr>
        </a:p>
        <a:p>
          <a:pPr marL="225425" lvl="1" indent="-168275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600" kern="1200" dirty="0">
              <a:latin typeface="Arial" pitchFamily="34" charset="0"/>
              <a:cs typeface="Arial" pitchFamily="34" charset="0"/>
            </a:rPr>
            <a:t>Pengeluaran pemerintah (subsidi)</a:t>
          </a:r>
          <a:endParaRPr lang="en-US" sz="1600" kern="1200" dirty="0">
            <a:latin typeface="Arial" pitchFamily="34" charset="0"/>
            <a:cs typeface="Arial" pitchFamily="34" charset="0"/>
          </a:endParaRPr>
        </a:p>
      </dsp:txBody>
      <dsp:txXfrm>
        <a:off x="2765189" y="706448"/>
        <a:ext cx="2188666" cy="1638000"/>
      </dsp:txXfrm>
    </dsp:sp>
    <dsp:sp modelId="{C41FE7F4-4940-43FF-BF1D-99327FB5030B}">
      <dsp:nvSpPr>
        <dsp:cNvPr id="0" name=""/>
        <dsp:cNvSpPr/>
      </dsp:nvSpPr>
      <dsp:spPr>
        <a:xfrm>
          <a:off x="5507563" y="129110"/>
          <a:ext cx="3178080" cy="456291"/>
        </a:xfrm>
        <a:prstGeom prst="chevron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800" b="1" kern="1200" dirty="0">
              <a:latin typeface="Arial" pitchFamily="34" charset="0"/>
              <a:cs typeface="Arial" pitchFamily="34" charset="0"/>
            </a:rPr>
            <a:t>Nonmoneter &amp; nonfiskal</a:t>
          </a:r>
          <a:endParaRPr lang="en-US" sz="1800" b="1" kern="1200" dirty="0">
            <a:latin typeface="Arial" pitchFamily="34" charset="0"/>
            <a:cs typeface="Arial" pitchFamily="34" charset="0"/>
          </a:endParaRPr>
        </a:p>
      </dsp:txBody>
      <dsp:txXfrm>
        <a:off x="5735709" y="129110"/>
        <a:ext cx="2721789" cy="456291"/>
      </dsp:txXfrm>
    </dsp:sp>
    <dsp:sp modelId="{2C5DE0E7-5CD2-4C85-AD5D-7D8053C67003}">
      <dsp:nvSpPr>
        <dsp:cNvPr id="0" name=""/>
        <dsp:cNvSpPr/>
      </dsp:nvSpPr>
      <dsp:spPr>
        <a:xfrm>
          <a:off x="5355081" y="667007"/>
          <a:ext cx="3250782" cy="163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5425" lvl="1" indent="-168275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600" kern="1200" dirty="0">
              <a:latin typeface="Arial" pitchFamily="34" charset="0"/>
              <a:cs typeface="Arial" pitchFamily="34" charset="0"/>
            </a:rPr>
            <a:t>Menambah kapasitas produksi</a:t>
          </a:r>
          <a:endParaRPr lang="en-US" sz="1600" kern="1200" dirty="0">
            <a:latin typeface="Arial" pitchFamily="34" charset="0"/>
            <a:cs typeface="Arial" pitchFamily="34" charset="0"/>
          </a:endParaRPr>
        </a:p>
        <a:p>
          <a:pPr marL="225425" lvl="1" indent="-168275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600" kern="1200" dirty="0">
              <a:latin typeface="Arial" pitchFamily="34" charset="0"/>
              <a:cs typeface="Arial" pitchFamily="34" charset="0"/>
            </a:rPr>
            <a:t>Menetapkan HET</a:t>
          </a:r>
          <a:endParaRPr lang="en-US" sz="1600" kern="1200" dirty="0">
            <a:latin typeface="Arial" pitchFamily="34" charset="0"/>
            <a:cs typeface="Arial" pitchFamily="34" charset="0"/>
          </a:endParaRPr>
        </a:p>
        <a:p>
          <a:pPr marL="225425" lvl="1" indent="-168275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600" kern="1200" dirty="0">
              <a:latin typeface="Arial" pitchFamily="34" charset="0"/>
              <a:cs typeface="Arial" pitchFamily="34" charset="0"/>
            </a:rPr>
            <a:t>Menjaga kestabilan tingkat upah</a:t>
          </a:r>
          <a:endParaRPr lang="en-US" sz="1600" kern="1200" dirty="0">
            <a:latin typeface="Arial" pitchFamily="34" charset="0"/>
            <a:cs typeface="Arial" pitchFamily="34" charset="0"/>
          </a:endParaRPr>
        </a:p>
        <a:p>
          <a:pPr marL="225425" lvl="1" indent="-168275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600" kern="1200" dirty="0">
              <a:latin typeface="Arial" pitchFamily="34" charset="0"/>
              <a:cs typeface="Arial" pitchFamily="34" charset="0"/>
            </a:rPr>
            <a:t>Pengaturan distribusi barang</a:t>
          </a:r>
          <a:endParaRPr lang="en-US" sz="1600" kern="1200" dirty="0">
            <a:latin typeface="Arial" pitchFamily="34" charset="0"/>
            <a:cs typeface="Arial" pitchFamily="34" charset="0"/>
          </a:endParaRPr>
        </a:p>
      </dsp:txBody>
      <dsp:txXfrm>
        <a:off x="5355081" y="667007"/>
        <a:ext cx="3250782" cy="1638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8FA9-6D5A-4ABB-A677-5D1928DD63B8}" type="datetimeFigureOut">
              <a:rPr lang="id-ID" smtClean="0"/>
              <a:pPr/>
              <a:t>06/10/2021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EBDC-831F-456C-995D-5A0C4063647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8FA9-6D5A-4ABB-A677-5D1928DD63B8}" type="datetimeFigureOut">
              <a:rPr lang="id-ID" smtClean="0"/>
              <a:pPr/>
              <a:t>06/10/2021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EBDC-831F-456C-995D-5A0C4063647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8FA9-6D5A-4ABB-A677-5D1928DD63B8}" type="datetimeFigureOut">
              <a:rPr lang="id-ID" smtClean="0"/>
              <a:pPr/>
              <a:t>06/10/2021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EBDC-831F-456C-995D-5A0C4063647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8FA9-6D5A-4ABB-A677-5D1928DD63B8}" type="datetimeFigureOut">
              <a:rPr lang="id-ID" smtClean="0"/>
              <a:pPr/>
              <a:t>06/10/2021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EBDC-831F-456C-995D-5A0C4063647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8FA9-6D5A-4ABB-A677-5D1928DD63B8}" type="datetimeFigureOut">
              <a:rPr lang="id-ID" smtClean="0"/>
              <a:pPr/>
              <a:t>06/10/2021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EBDC-831F-456C-995D-5A0C4063647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8FA9-6D5A-4ABB-A677-5D1928DD63B8}" type="datetimeFigureOut">
              <a:rPr lang="id-ID" smtClean="0"/>
              <a:pPr/>
              <a:t>06/10/2021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EBDC-831F-456C-995D-5A0C4063647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8FA9-6D5A-4ABB-A677-5D1928DD63B8}" type="datetimeFigureOut">
              <a:rPr lang="id-ID" smtClean="0"/>
              <a:pPr/>
              <a:t>06/10/2021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EBDC-831F-456C-995D-5A0C4063647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8FA9-6D5A-4ABB-A677-5D1928DD63B8}" type="datetimeFigureOut">
              <a:rPr lang="id-ID" smtClean="0"/>
              <a:pPr/>
              <a:t>06/10/2021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EBDC-831F-456C-995D-5A0C4063647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8FA9-6D5A-4ABB-A677-5D1928DD63B8}" type="datetimeFigureOut">
              <a:rPr lang="id-ID" smtClean="0"/>
              <a:pPr/>
              <a:t>06/10/2021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EBDC-831F-456C-995D-5A0C4063647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8FA9-6D5A-4ABB-A677-5D1928DD63B8}" type="datetimeFigureOut">
              <a:rPr lang="id-ID" smtClean="0"/>
              <a:pPr/>
              <a:t>06/10/2021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EBDC-831F-456C-995D-5A0C4063647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8FA9-6D5A-4ABB-A677-5D1928DD63B8}" type="datetimeFigureOut">
              <a:rPr lang="id-ID" smtClean="0"/>
              <a:pPr/>
              <a:t>06/10/2021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EBDC-831F-456C-995D-5A0C4063647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38FA9-6D5A-4ABB-A677-5D1928DD63B8}" type="datetimeFigureOut">
              <a:rPr lang="id-ID" smtClean="0"/>
              <a:pPr/>
              <a:t>06/10/2021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AEBDC-831F-456C-995D-5A0C4063647C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714512"/>
          </a:xfrm>
        </p:spPr>
        <p:txBody>
          <a:bodyPr>
            <a:normAutofit/>
          </a:bodyPr>
          <a:lstStyle/>
          <a:p>
            <a:r>
              <a:rPr lang="en-US" sz="6600" b="1"/>
              <a:t>DAMPAK </a:t>
            </a:r>
            <a:r>
              <a:rPr lang="id-ID" sz="6600" b="1"/>
              <a:t>INFLASI</a:t>
            </a:r>
            <a:endParaRPr lang="id-ID" sz="6600" b="1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7326732-D798-41F5-AC7E-B7A23E9098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86769"/>
            <a:ext cx="8640959" cy="46545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EF804-ACD6-4C66-8221-BD3398B7A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255A2-FA9B-457A-B29F-8E299F2FC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sz="3600" b="1" dirty="0">
                <a:latin typeface="Arial" pitchFamily="34" charset="0"/>
                <a:cs typeface="Arial" pitchFamily="34" charset="0"/>
              </a:rPr>
              <a:t>Pihak yang diuntungkan saat inflasi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id-ID" sz="3600" dirty="0">
                <a:latin typeface="Arial" pitchFamily="34" charset="0"/>
                <a:cs typeface="Arial" pitchFamily="34" charset="0"/>
              </a:rPr>
              <a:t>Pengusaha atau produsen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id-ID" sz="3600" dirty="0">
                <a:latin typeface="Arial" pitchFamily="34" charset="0"/>
                <a:cs typeface="Arial" pitchFamily="34" charset="0"/>
              </a:rPr>
              <a:t>Pe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d</a:t>
            </a:r>
            <a:r>
              <a:rPr lang="id-ID" sz="3600" dirty="0">
                <a:latin typeface="Arial" pitchFamily="34" charset="0"/>
                <a:cs typeface="Arial" pitchFamily="34" charset="0"/>
              </a:rPr>
              <a:t>agang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id-ID" sz="3600" dirty="0">
                <a:latin typeface="Arial" pitchFamily="34" charset="0"/>
                <a:cs typeface="Arial" pitchFamily="34" charset="0"/>
              </a:rPr>
              <a:t>Spekulan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id-ID" sz="3600" dirty="0">
                <a:latin typeface="Arial" pitchFamily="34" charset="0"/>
                <a:cs typeface="Arial" pitchFamily="34" charset="0"/>
              </a:rPr>
              <a:t>Peminjam atau debitur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sz="1500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sz="1500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sz="15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599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54824-F1F1-4020-9676-717067554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4C992-6826-4ABD-BC95-3772B39D2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b="1" dirty="0">
                <a:latin typeface="Arial" pitchFamily="34" charset="0"/>
                <a:cs typeface="Arial" pitchFamily="34" charset="0"/>
              </a:rPr>
              <a:t>Pihak yang dirugikan saat inflasi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id-ID" sz="3200" dirty="0">
                <a:latin typeface="Arial" pitchFamily="34" charset="0"/>
                <a:cs typeface="Arial" pitchFamily="34" charset="0"/>
              </a:rPr>
              <a:t>Masyarakat penghasilan tetap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id-ID" sz="3200" dirty="0">
                <a:latin typeface="Arial" pitchFamily="34" charset="0"/>
                <a:cs typeface="Arial" pitchFamily="34" charset="0"/>
              </a:rPr>
              <a:t>Penabung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id-ID" sz="3200" dirty="0">
                <a:latin typeface="Arial" pitchFamily="34" charset="0"/>
                <a:cs typeface="Arial" pitchFamily="34" charset="0"/>
              </a:rPr>
              <a:t>Pemberi pinjaman atau kreditur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id-ID" sz="3200" dirty="0">
                <a:latin typeface="Arial" pitchFamily="34" charset="0"/>
                <a:cs typeface="Arial" pitchFamily="34" charset="0"/>
              </a:rPr>
              <a:t>Perekonomian nasional (jika inflasi berat)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sz="1500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sz="1500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sz="15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519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330008" cy="562074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2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Penghitungan Inflasi, Bagaimana Caranya?</a:t>
            </a:r>
          </a:p>
        </p:txBody>
      </p:sp>
      <p:sp>
        <p:nvSpPr>
          <p:cNvPr id="8" name="Round Same Side Corner Rectangle 7"/>
          <p:cNvSpPr/>
          <p:nvPr/>
        </p:nvSpPr>
        <p:spPr>
          <a:xfrm rot="5400000">
            <a:off x="3739108" y="-919708"/>
            <a:ext cx="1676402" cy="7478218"/>
          </a:xfrm>
          <a:prstGeom prst="round2SameRect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Round Same Side Corner Rectangle 8"/>
          <p:cNvSpPr/>
          <p:nvPr/>
        </p:nvSpPr>
        <p:spPr>
          <a:xfrm rot="5400000">
            <a:off x="3751920" y="1707096"/>
            <a:ext cx="2057400" cy="7330008"/>
          </a:xfrm>
          <a:prstGeom prst="round2SameRect">
            <a:avLst/>
          </a:prstGeom>
          <a:blipFill rotWithShape="0">
            <a:blip r:embed="rId3" cstate="print"/>
            <a:stretch>
              <a:fillRect/>
            </a:stretch>
          </a:blip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" name="Group 9"/>
          <p:cNvGrpSpPr/>
          <p:nvPr/>
        </p:nvGrpSpPr>
        <p:grpSpPr>
          <a:xfrm>
            <a:off x="2514600" y="1372928"/>
            <a:ext cx="4032448" cy="608272"/>
            <a:chOff x="396585" y="399853"/>
            <a:chExt cx="1907668" cy="1092549"/>
          </a:xfrm>
        </p:grpSpPr>
        <p:sp>
          <p:nvSpPr>
            <p:cNvPr id="11" name="Rounded Rectangle 10"/>
            <p:cNvSpPr/>
            <p:nvPr/>
          </p:nvSpPr>
          <p:spPr>
            <a:xfrm>
              <a:off x="396585" y="457704"/>
              <a:ext cx="1907668" cy="90536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460027" y="399853"/>
              <a:ext cx="1780784" cy="10925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2000" kern="1200" dirty="0">
                  <a:latin typeface="Arial" pitchFamily="34" charset="0"/>
                  <a:cs typeface="Arial" pitchFamily="34" charset="0"/>
                </a:rPr>
                <a:t>Menghitung inflasi bulanan </a:t>
              </a:r>
              <a:endParaRPr lang="en-US" sz="200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12"/>
          <p:cNvGrpSpPr/>
          <p:nvPr/>
        </p:nvGrpSpPr>
        <p:grpSpPr>
          <a:xfrm>
            <a:off x="2664768" y="3657600"/>
            <a:ext cx="3744416" cy="507536"/>
            <a:chOff x="476761" y="1364671"/>
            <a:chExt cx="1891333" cy="1299624"/>
          </a:xfrm>
        </p:grpSpPr>
        <p:sp>
          <p:nvSpPr>
            <p:cNvPr id="14" name="Rounded Rectangle 13"/>
            <p:cNvSpPr/>
            <p:nvPr/>
          </p:nvSpPr>
          <p:spPr>
            <a:xfrm>
              <a:off x="476761" y="1364671"/>
              <a:ext cx="1891333" cy="129962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0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4"/>
            <p:cNvSpPr/>
            <p:nvPr/>
          </p:nvSpPr>
          <p:spPr>
            <a:xfrm>
              <a:off x="540203" y="1482643"/>
              <a:ext cx="1764449" cy="11727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2000" kern="1200" dirty="0">
                  <a:latin typeface="Arial" pitchFamily="34" charset="0"/>
                  <a:cs typeface="Arial" pitchFamily="34" charset="0"/>
                </a:rPr>
                <a:t>Menghitung inflasi tahunan</a:t>
              </a:r>
              <a:endParaRPr lang="en-US" sz="2000" kern="12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44240"/>
            <a:ext cx="9144000" cy="341376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80728"/>
            <a:ext cx="7886700" cy="3650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b="1" dirty="0"/>
              <a:t>Dampak dan Cara Mengendalikan Inflasi</a:t>
            </a:r>
          </a:p>
          <a:p>
            <a:pPr marL="457200" indent="-457200">
              <a:buAutoNum type="alphaLcPeriod"/>
            </a:pPr>
            <a:r>
              <a:rPr lang="id-ID" sz="2800" dirty="0"/>
              <a:t>Dampak inflasi</a:t>
            </a:r>
          </a:p>
          <a:p>
            <a:r>
              <a:rPr lang="id-ID" sz="2800" dirty="0"/>
              <a:t>Terhadap pendapatan: inflasi dapat menguntungkan produsen namun merugikan seseorang yang pendapatannya tetap</a:t>
            </a:r>
          </a:p>
          <a:p>
            <a:r>
              <a:rPr lang="id-ID" sz="2800" dirty="0"/>
              <a:t>Terhadap ekspor: harga barang ekspor semakin mahal sehingga daya saing berkurang</a:t>
            </a:r>
          </a:p>
          <a:p>
            <a:endParaRPr lang="id-ID" dirty="0"/>
          </a:p>
        </p:txBody>
      </p:sp>
      <p:sp>
        <p:nvSpPr>
          <p:cNvPr id="7" name="TextBox 6"/>
          <p:cNvSpPr txBox="1"/>
          <p:nvPr/>
        </p:nvSpPr>
        <p:spPr>
          <a:xfrm>
            <a:off x="209320" y="797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1490128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Terhadap minat orang untuk menabung: pendapatan riil berkurang karena jumlah bunga berkurang karena inflasi</a:t>
            </a:r>
          </a:p>
          <a:p>
            <a:r>
              <a:rPr lang="id-ID" dirty="0"/>
              <a:t>Terhadap kalkulasi harga pokok: harga yang ditetapkan dapat terlalu kecil atau terlalu besar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40" y="3428740"/>
            <a:ext cx="7917940" cy="342926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8" y="404664"/>
            <a:ext cx="10064032" cy="46805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d-ID" dirty="0"/>
              <a:t>b. </a:t>
            </a:r>
            <a:r>
              <a:rPr lang="id-ID" sz="3600" b="1" dirty="0"/>
              <a:t>Cara Mengendalikan Inflasi</a:t>
            </a:r>
          </a:p>
          <a:p>
            <a:r>
              <a:rPr lang="id-ID" sz="3600" b="1" dirty="0"/>
              <a:t>Kebijakan moneter</a:t>
            </a:r>
          </a:p>
          <a:p>
            <a:pPr marL="0" indent="0">
              <a:buNone/>
            </a:pPr>
            <a:r>
              <a:rPr lang="id-ID" sz="3600" b="1" dirty="0"/>
              <a:t>Kebijakan moneter diambil dengan maksud untuk mengurangi jumlah uang beredar di masyarakat yang dilakukan Bank Indonesia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sz="3600" b="1" dirty="0"/>
              <a:t>Kebijakan penetapan persediaan kas, yaitu meningkatkan persediaan kas bank umum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sz="3600" b="1" dirty="0"/>
              <a:t>Kebijakan diskonto, yaitu meningkatkan suku bunga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sz="3600" b="1" dirty="0"/>
              <a:t>Operasi pasar terbuka, yaitu jual beli Surat Utang Negara kepada masyarakat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47546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Diagram 17"/>
          <p:cNvGraphicFramePr/>
          <p:nvPr/>
        </p:nvGraphicFramePr>
        <p:xfrm>
          <a:off x="539552" y="0"/>
          <a:ext cx="6624736" cy="3789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2579717827"/>
              </p:ext>
            </p:extLst>
          </p:nvPr>
        </p:nvGraphicFramePr>
        <p:xfrm>
          <a:off x="457200" y="4221088"/>
          <a:ext cx="8686800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33400" y="3505200"/>
            <a:ext cx="6126832" cy="53340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 sz="20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id-ID" sz="20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Cara mengatasi inflasi</a:t>
            </a:r>
            <a:endParaRPr lang="en-US" sz="20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en-US" sz="2400" dirty="0"/>
          </a:p>
        </p:txBody>
      </p:sp>
      <p:sp>
        <p:nvSpPr>
          <p:cNvPr id="7" name="Oval 6"/>
          <p:cNvSpPr/>
          <p:nvPr/>
        </p:nvSpPr>
        <p:spPr>
          <a:xfrm>
            <a:off x="7524328" y="260648"/>
            <a:ext cx="1008112" cy="316835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wordArtVert" rtlCol="0" anchor="ctr"/>
          <a:lstStyle/>
          <a:p>
            <a:pPr algn="ctr"/>
            <a:endParaRPr lang="id-ID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DAMPAK INFLASI</a:t>
            </a:r>
          </a:p>
          <a:p>
            <a:pPr algn="ctr"/>
            <a:endParaRPr lang="en-US" dirty="0"/>
          </a:p>
        </p:txBody>
      </p:sp>
      <p:pic>
        <p:nvPicPr>
          <p:cNvPr id="8" name="Picture 7" descr="logo return.jpg">
            <a:hlinkClick r:id="" action="ppaction://noaction"/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8305800" y="6172200"/>
            <a:ext cx="355600" cy="317500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1BEF4909-5634-4F88-8EA8-5C3C8239B4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>
                                            <p:graphicEl>
                                              <a:dgm id="{1BEF4909-5634-4F88-8EA8-5C3C8239B4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4C6623E5-9A0C-4C86-9841-15AE94088F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>
                                            <p:graphicEl>
                                              <a:dgm id="{4C6623E5-9A0C-4C86-9841-15AE94088F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D45D772B-9BDF-4A12-B65B-C9359F07BB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>
                                            <p:graphicEl>
                                              <a:dgm id="{D45D772B-9BDF-4A12-B65B-C9359F07BB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624DBF80-6221-4169-A449-F52BE62059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>
                                            <p:graphicEl>
                                              <a:dgm id="{624DBF80-6221-4169-A449-F52BE62059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>
                                            <p:graphicEl>
                                              <a:dgm id="{624DBF80-6221-4169-A449-F52BE62059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E8D52B82-9570-480C-BA39-30013F44AB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>
                                            <p:graphicEl>
                                              <a:dgm id="{E8D52B82-9570-480C-BA39-30013F44AB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>
                                            <p:graphicEl>
                                              <a:dgm id="{E8D52B82-9570-480C-BA39-30013F44AB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EEEB1C6A-70F2-4FD5-9FF1-62983C85F0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>
                                            <p:graphicEl>
                                              <a:dgm id="{EEEB1C6A-70F2-4FD5-9FF1-62983C85F0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>
                                            <p:graphicEl>
                                              <a:dgm id="{EEEB1C6A-70F2-4FD5-9FF1-62983C85F0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A4FAD74D-6884-49FD-A781-A78AF1790E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>
                                            <p:graphicEl>
                                              <a:dgm id="{A4FAD74D-6884-49FD-A781-A78AF1790E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>
                                            <p:graphicEl>
                                              <a:dgm id="{A4FAD74D-6884-49FD-A781-A78AF1790E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C41FE7F4-4940-43FF-BF1D-99327FB503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>
                                            <p:graphicEl>
                                              <a:dgm id="{C41FE7F4-4940-43FF-BF1D-99327FB503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>
                                            <p:graphicEl>
                                              <a:dgm id="{C41FE7F4-4940-43FF-BF1D-99327FB503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2C5DE0E7-5CD2-4C85-AD5D-7D8053C670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">
                                            <p:graphicEl>
                                              <a:dgm id="{2C5DE0E7-5CD2-4C85-AD5D-7D8053C670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">
                                            <p:graphicEl>
                                              <a:dgm id="{2C5DE0E7-5CD2-4C85-AD5D-7D8053C670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Sub>
          <a:bldDgm bld="one"/>
        </p:bldSub>
      </p:bldGraphic>
      <p:bldGraphic spid="20" grpId="0">
        <p:bldSub>
          <a:bldDgm bld="one"/>
        </p:bldSub>
      </p:bldGraphic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238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Courier New</vt:lpstr>
      <vt:lpstr>Office Theme</vt:lpstr>
      <vt:lpstr>DAMPAK INFLASI</vt:lpstr>
      <vt:lpstr>PowerPoint Presentation</vt:lpstr>
      <vt:lpstr>PowerPoint Presentation</vt:lpstr>
      <vt:lpstr>Penghitungan Inflasi, Bagaimana Caranya?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MENGHITUNG INFLASI</dc:title>
  <dc:creator>TOSHIBA</dc:creator>
  <cp:lastModifiedBy>user</cp:lastModifiedBy>
  <cp:revision>5</cp:revision>
  <dcterms:created xsi:type="dcterms:W3CDTF">2020-10-08T05:41:41Z</dcterms:created>
  <dcterms:modified xsi:type="dcterms:W3CDTF">2021-10-06T14:00:23Z</dcterms:modified>
</cp:coreProperties>
</file>