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29/09/2021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09529" y="670127"/>
            <a:ext cx="1003189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Read the Dialogue.</a:t>
            </a:r>
          </a:p>
          <a:p>
            <a:pPr marL="0" indent="0" algn="ctr">
              <a:buNone/>
            </a:pP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/>
              <a:t>Terry : Eva, have you ever heard about the water diet ?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/>
              <a:t>Eva    : Yes. My sister took the water diet last year.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/>
              <a:t>Terry : Wow. That sounds great.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/>
              <a:t>Eva    : It is. If I were you, I would try the diet. You know doing this will help you 	     get into the habit of limiting the portions of food you consume during 		     each meal.</a:t>
            </a:r>
            <a:endParaRPr lang="en-ID" sz="2400" dirty="0"/>
          </a:p>
          <a:p>
            <a:pPr marL="0" indent="0" algn="ctr">
              <a:buNone/>
            </a:pP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F956FF-2C6D-4CF1-B6C3-E76B2534CD17}"/>
              </a:ext>
            </a:extLst>
          </p:cNvPr>
          <p:cNvSpPr txBox="1"/>
          <p:nvPr/>
        </p:nvSpPr>
        <p:spPr>
          <a:xfrm>
            <a:off x="1603513" y="649358"/>
            <a:ext cx="1005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Terry : You mean by drinking water, we will feel full before a meal, thus helping 		us consume less calories.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Eva    : But keep in mind that this is not a water-only diet. Water-only diets can 	      actually be quite dangerous if done for too long a period of time.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Terry : If you were in my position, would you try this diet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Eva    : Why not? My sister took the water diet last year. There was a slight  		     decrease  in her weight after a week of dieting.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							</a:t>
            </a:r>
          </a:p>
          <a:p>
            <a:pPr marL="0" indent="0">
              <a:buNone/>
            </a:pPr>
            <a:r>
              <a:rPr lang="en-US" sz="2400" dirty="0"/>
              <a:t>								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	----- 8 ----- </a:t>
            </a:r>
            <a:endParaRPr lang="en-ID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068384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320</TotalTime>
  <Words>589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31</cp:revision>
  <dcterms:created xsi:type="dcterms:W3CDTF">2021-07-17T03:09:56Z</dcterms:created>
  <dcterms:modified xsi:type="dcterms:W3CDTF">2021-09-29T05:01:22Z</dcterms:modified>
</cp:coreProperties>
</file>