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09529" y="511100"/>
            <a:ext cx="1003189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LINK IT TO</a:t>
            </a:r>
          </a:p>
          <a:p>
            <a:pPr marL="0" indent="0" algn="ctr">
              <a:buNone/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2400" dirty="0"/>
              <a:t>If you were sitting next to the driver, it would be very dangerous.</a:t>
            </a:r>
          </a:p>
          <a:p>
            <a:pPr marL="0" indent="0">
              <a:buNone/>
            </a:pPr>
            <a:r>
              <a:rPr lang="en-ID" sz="2400" dirty="0"/>
              <a:t>   	 The sentence means  …..</a:t>
            </a:r>
          </a:p>
          <a:p>
            <a:pPr marL="0" indent="0">
              <a:buNone/>
            </a:pPr>
            <a:r>
              <a:rPr lang="en-ID" sz="2400" dirty="0"/>
              <a:t>     	You’re not sitting next to the driver.</a:t>
            </a:r>
          </a:p>
          <a:p>
            <a:pPr marL="0" indent="0">
              <a:buNone/>
            </a:pPr>
            <a:r>
              <a:rPr lang="en-ID" sz="2400" dirty="0"/>
              <a:t>     	You are sitting in the back.</a:t>
            </a:r>
          </a:p>
          <a:p>
            <a:pPr marL="0" indent="0">
              <a:buNone/>
            </a:pPr>
            <a:r>
              <a:rPr lang="en-ID" sz="2400" dirty="0"/>
              <a:t>     	 It could be very dangerous.</a:t>
            </a:r>
          </a:p>
          <a:p>
            <a:pPr marL="0" indent="0">
              <a:buNone/>
            </a:pPr>
            <a:endParaRPr lang="en-ID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We’d have a new house with a big garden if I were rich.</a:t>
            </a:r>
          </a:p>
          <a:p>
            <a:pPr marL="0" indent="0">
              <a:buNone/>
            </a:pPr>
            <a:r>
              <a:rPr lang="en-US" sz="2400" dirty="0"/>
              <a:t>    	 The fact is …..</a:t>
            </a:r>
          </a:p>
          <a:p>
            <a:pPr marL="0" indent="0">
              <a:buNone/>
            </a:pPr>
            <a:r>
              <a:rPr lang="en-US" sz="2400" dirty="0"/>
              <a:t>    	 I’m poor.</a:t>
            </a:r>
          </a:p>
          <a:p>
            <a:pPr marL="0" indent="0">
              <a:buNone/>
            </a:pPr>
            <a:r>
              <a:rPr lang="en-US" sz="2400" dirty="0"/>
              <a:t>     	 I won’t buy a new house.</a:t>
            </a:r>
          </a:p>
          <a:p>
            <a:pPr marL="0" indent="0">
              <a:buNone/>
            </a:pPr>
            <a:r>
              <a:rPr lang="en-US" sz="2400" dirty="0"/>
              <a:t>     	 My house is old with a small garden.</a:t>
            </a:r>
          </a:p>
          <a:p>
            <a:pPr marL="0" indent="0">
              <a:buNone/>
            </a:pPr>
            <a:endParaRPr lang="en-ID" sz="2400" dirty="0"/>
          </a:p>
          <a:p>
            <a:pPr marL="0" indent="0" algn="ctr">
              <a:buNone/>
            </a:pP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F956FF-2C6D-4CF1-B6C3-E76B2534CD17}"/>
              </a:ext>
            </a:extLst>
          </p:cNvPr>
          <p:cNvSpPr txBox="1"/>
          <p:nvPr/>
        </p:nvSpPr>
        <p:spPr>
          <a:xfrm>
            <a:off x="1603513" y="543340"/>
            <a:ext cx="10058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/>
              <a:t>If you became really famous, film directors would make </a:t>
            </a:r>
            <a:r>
              <a:rPr lang="en-US" sz="2400" dirty="0" err="1"/>
              <a:t>filmsof</a:t>
            </a:r>
            <a:r>
              <a:rPr lang="en-US" sz="2400" dirty="0"/>
              <a:t> your plays.</a:t>
            </a:r>
          </a:p>
          <a:p>
            <a:pPr marL="0" indent="0">
              <a:buNone/>
            </a:pPr>
            <a:r>
              <a:rPr lang="en-ID" sz="2400" dirty="0"/>
              <a:t>        The real condition is …..</a:t>
            </a:r>
          </a:p>
          <a:p>
            <a:pPr marL="0" indent="0">
              <a:buNone/>
            </a:pPr>
            <a:r>
              <a:rPr lang="en-ID" sz="2400" dirty="0"/>
              <a:t>      	 I’m not a famous.</a:t>
            </a:r>
          </a:p>
          <a:p>
            <a:pPr marL="0" indent="0">
              <a:buNone/>
            </a:pPr>
            <a:r>
              <a:rPr lang="en-ID" sz="2400" dirty="0"/>
              <a:t>      	 Film directors don’t make films of my plays.</a:t>
            </a:r>
          </a:p>
          <a:p>
            <a:pPr marL="0" indent="0">
              <a:buNone/>
            </a:pPr>
            <a:r>
              <a:rPr lang="en-ID" sz="2400" dirty="0"/>
              <a:t>      	 I’ll make films of my plays.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 There would be queues hundreds of yards long outside all cinemas if your      films were really famous.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ID" sz="2400" dirty="0"/>
              <a:t>  	The fact is …..</a:t>
            </a:r>
          </a:p>
          <a:p>
            <a:pPr marL="0" indent="0">
              <a:buNone/>
            </a:pPr>
            <a:r>
              <a:rPr lang="en-ID" sz="2400" dirty="0"/>
              <a:t>     	I’m not famous.</a:t>
            </a:r>
          </a:p>
          <a:p>
            <a:pPr marL="0" indent="0">
              <a:buNone/>
            </a:pPr>
            <a:r>
              <a:rPr lang="en-ID" sz="2400" dirty="0"/>
              <a:t>      	I’ll make long queues outside cinemas.</a:t>
            </a:r>
          </a:p>
          <a:p>
            <a:pPr marL="0" indent="0">
              <a:buNone/>
            </a:pPr>
            <a:r>
              <a:rPr lang="en-ID" sz="2400" dirty="0"/>
              <a:t>        There are not long queues outside all cinemas.</a:t>
            </a:r>
          </a:p>
          <a:p>
            <a:pPr marL="0" indent="0">
              <a:buNone/>
            </a:pPr>
            <a:endParaRPr lang="en-ID" sz="2400" dirty="0"/>
          </a:p>
          <a:p>
            <a:endParaRPr lang="en-ID" sz="2400" dirty="0"/>
          </a:p>
          <a:p>
            <a:endParaRPr lang="en-ID" sz="24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06838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1F6467-83DC-4505-B41A-9B48043930B2}"/>
              </a:ext>
            </a:extLst>
          </p:cNvPr>
          <p:cNvSpPr txBox="1"/>
          <p:nvPr/>
        </p:nvSpPr>
        <p:spPr>
          <a:xfrm>
            <a:off x="1815548" y="622852"/>
            <a:ext cx="811033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en-ID" sz="2800" dirty="0"/>
              <a:t>If we became famous, then we’d get rich too.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2800" dirty="0"/>
              <a:t>       It means …..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2800" dirty="0"/>
              <a:t>       I’m poor.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2800" dirty="0"/>
              <a:t>       I’ll be rich.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2800" dirty="0"/>
              <a:t>       I’m not really famous.</a:t>
            </a:r>
          </a:p>
          <a:p>
            <a:pPr marL="0" indent="0">
              <a:lnSpc>
                <a:spcPct val="150000"/>
              </a:lnSpc>
              <a:buNone/>
            </a:pPr>
            <a:endParaRPr lang="en-ID" sz="2800" dirty="0"/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r>
              <a:rPr lang="en-ID" sz="2800" dirty="0"/>
              <a:t>							</a:t>
            </a:r>
            <a:r>
              <a:rPr lang="en-ID" sz="2400" b="1" dirty="0">
                <a:solidFill>
                  <a:schemeClr val="accent1">
                    <a:lumMod val="75000"/>
                  </a:schemeClr>
                </a:solidFill>
              </a:rPr>
              <a:t>	----- 7 ------</a:t>
            </a:r>
            <a:endParaRPr lang="en-ID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55370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316</TotalTime>
  <Words>625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29</cp:revision>
  <dcterms:created xsi:type="dcterms:W3CDTF">2021-07-17T03:09:56Z</dcterms:created>
  <dcterms:modified xsi:type="dcterms:W3CDTF">2021-08-29T13:09:27Z</dcterms:modified>
</cp:coreProperties>
</file>