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7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07/09/2021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26379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397565"/>
            <a:ext cx="100318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Condition                                             Fact        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Positive sentence                              Negative sentence</a:t>
            </a:r>
          </a:p>
          <a:p>
            <a:pPr marL="0" indent="0">
              <a:buNone/>
            </a:pPr>
            <a:r>
              <a:rPr lang="en-US" sz="3200" dirty="0"/>
              <a:t>Negative sentence                            Positive Sentence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Simple Past Tense                              Simple Present  Tense  </a:t>
            </a:r>
          </a:p>
          <a:p>
            <a:pPr marL="0" indent="0">
              <a:buNone/>
            </a:pPr>
            <a:r>
              <a:rPr lang="en-US" sz="3200" dirty="0"/>
              <a:t>Past Perfect Tense                              Simple Past Tense</a:t>
            </a:r>
            <a:endParaRPr lang="en-ID" sz="3200" dirty="0"/>
          </a:p>
          <a:p>
            <a:pPr marL="0" indent="0">
              <a:buNone/>
            </a:pPr>
            <a:r>
              <a:rPr lang="en-US" sz="3200" dirty="0"/>
              <a:t>     </a:t>
            </a: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35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352074"/>
            <a:ext cx="1003189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Share Your Experiences.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Clr>
                <a:schemeClr val="accent1">
                  <a:lumMod val="75000"/>
                </a:schemeClr>
              </a:buClr>
              <a:buAutoNum type="alphaLcPeriod"/>
            </a:pPr>
            <a:r>
              <a:rPr lang="en-US" sz="2800" dirty="0"/>
              <a:t>If I were a bird, I would fly </a:t>
            </a:r>
            <a:r>
              <a:rPr lang="en-US" sz="2800" dirty="0" err="1"/>
              <a:t>aroud</a:t>
            </a:r>
            <a:r>
              <a:rPr lang="en-US" sz="2800" dirty="0"/>
              <a:t> the world.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AutoNum type="alphaLcPeriod"/>
            </a:pPr>
            <a:r>
              <a:rPr lang="en-US" sz="2800" dirty="0"/>
              <a:t>I would finish my homework faster if I had some reference books now.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AutoNum type="alphaLcPeriod"/>
            </a:pPr>
            <a:r>
              <a:rPr lang="en-US" sz="2800" dirty="0"/>
              <a:t>If my mother were a teacher, I would ask her to help me with my homework.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AutoNum type="alphaLcPeriod"/>
            </a:pPr>
            <a:r>
              <a:rPr lang="en-US" sz="2800" dirty="0"/>
              <a:t>I want to fly around the world, but I don’t have wings.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AutoNum type="alphaLcPeriod"/>
            </a:pPr>
            <a:r>
              <a:rPr lang="en-US" sz="2800" dirty="0"/>
              <a:t>I am not a girl. </a:t>
            </a:r>
            <a:r>
              <a:rPr lang="en-US" sz="2800" dirty="0" err="1"/>
              <a:t>I,m</a:t>
            </a:r>
            <a:r>
              <a:rPr lang="en-US" sz="2800" dirty="0"/>
              <a:t> a woman.</a:t>
            </a:r>
          </a:p>
          <a:p>
            <a:pPr marL="457200" indent="-457200">
              <a:buClr>
                <a:schemeClr val="accent1">
                  <a:lumMod val="75000"/>
                </a:schemeClr>
              </a:buClr>
              <a:buAutoNum type="alphaLcPeriod"/>
            </a:pPr>
            <a:r>
              <a:rPr lang="en-US" sz="2800" dirty="0"/>
              <a:t>I am happy to be a student, even though I have a lot of homework.</a:t>
            </a:r>
          </a:p>
          <a:p>
            <a:endParaRPr lang="en-US" sz="2800" dirty="0"/>
          </a:p>
          <a:p>
            <a:endParaRPr lang="en-ID" sz="2800" dirty="0"/>
          </a:p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----- 5 -----</a:t>
            </a:r>
            <a:endParaRPr lang="en-ID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296</TotalTime>
  <Words>502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28</cp:revision>
  <dcterms:created xsi:type="dcterms:W3CDTF">2021-07-17T03:09:56Z</dcterms:created>
  <dcterms:modified xsi:type="dcterms:W3CDTF">2021-09-07T01:06:17Z</dcterms:modified>
</cp:coreProperties>
</file>