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28/08/2021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4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If I Had Wings Like a Bird, I Would Fly Fast.</a:t>
            </a:r>
            <a:br>
              <a:rPr lang="en-ID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sz="36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75791" y="304801"/>
            <a:ext cx="1017767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marL="0" indent="0">
              <a:buNone/>
            </a:pPr>
            <a:r>
              <a:rPr lang="en-US" sz="2000" dirty="0"/>
              <a:t>	 To explain, to regret what is happening and to imagine.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sz="2000" dirty="0"/>
              <a:t> Listening to proper </a:t>
            </a:r>
            <a:r>
              <a:rPr lang="en-US" sz="2000" dirty="0" err="1"/>
              <a:t>pronounciation</a:t>
            </a:r>
            <a:r>
              <a:rPr lang="en-US" sz="2000" dirty="0"/>
              <a:t> and intonation.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/>
              <a:t> Listening to detailed information.</a:t>
            </a:r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	Speaking conditional type II in a situational context through simulation 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the gist of the text.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detailed information.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between lines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pPr marL="0" indent="0">
              <a:buNone/>
            </a:pPr>
            <a:r>
              <a:rPr lang="en-US" sz="2000" dirty="0"/>
              <a:t>	Writing sentences about conditional type II based on the various situational contexts given.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Conditional type II</a:t>
            </a:r>
            <a:endParaRPr lang="en-ID" sz="20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04711" y="730074"/>
            <a:ext cx="102939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Remember !</a:t>
            </a:r>
          </a:p>
          <a:p>
            <a:pPr algn="ctr"/>
            <a:endParaRPr lang="en-ID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Conditional (if)  sentences normally have two parts.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One part shows a result and the other shows a condition on which the result depends.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condition is normally preceded by if.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In   “ If I had million dollars, I would give most to you.”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The result is “I would give most to you, 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and the condition ( introduced by  “if “ ) is “ If I had a million dollars. “</a:t>
            </a:r>
            <a:endParaRPr lang="en-ID" sz="24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378830" y="113127"/>
            <a:ext cx="10349346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Conditional – If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</a:t>
            </a:r>
            <a:r>
              <a:rPr lang="en-US" sz="2200" dirty="0"/>
              <a:t>			, 	</a:t>
            </a:r>
            <a:r>
              <a:rPr lang="en-US" sz="2200" u="sng" dirty="0"/>
              <a:t>F</a:t>
            </a: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Ps	</a:t>
            </a:r>
            <a:r>
              <a:rPr lang="en-US" sz="2200" dirty="0"/>
              <a:t>	,	</a:t>
            </a:r>
            <a:r>
              <a:rPr lang="en-US" sz="2200" u="sng" dirty="0" err="1"/>
              <a:t>Ps.F</a:t>
            </a:r>
            <a:endParaRPr lang="en-US" sz="2200" u="sng" dirty="0"/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 err="1"/>
              <a:t>Ps.Pf</a:t>
            </a:r>
            <a:r>
              <a:rPr lang="en-US" sz="2200" dirty="0"/>
              <a:t>	 , 	</a:t>
            </a:r>
            <a:r>
              <a:rPr lang="en-US" sz="2200" u="sng" dirty="0" err="1"/>
              <a:t>Ps.F.Pf</a:t>
            </a:r>
            <a:endParaRPr lang="en-US" sz="2200" u="sng" dirty="0"/>
          </a:p>
          <a:p>
            <a:endParaRPr lang="en-US" sz="2200" u="sng" dirty="0"/>
          </a:p>
          <a:p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endParaRPr lang="en-US" sz="2200" u="sng" dirty="0"/>
          </a:p>
          <a:p>
            <a:r>
              <a:rPr lang="en-US" sz="2200" dirty="0"/>
              <a:t>If  I  </a:t>
            </a:r>
            <a:r>
              <a:rPr lang="en-US" sz="2200" u="sng" dirty="0"/>
              <a:t>have</a:t>
            </a:r>
            <a:r>
              <a:rPr lang="en-US" sz="2200" dirty="0"/>
              <a:t>  much  money,  I  </a:t>
            </a:r>
            <a:r>
              <a:rPr lang="en-US" sz="2200" u="sng" dirty="0"/>
              <a:t>will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P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 </a:t>
            </a:r>
            <a:r>
              <a:rPr lang="en-US" sz="2200" dirty="0"/>
              <a:t>F</a:t>
            </a:r>
          </a:p>
          <a:p>
            <a:endParaRPr lang="en-US" sz="2200" dirty="0"/>
          </a:p>
          <a:p>
            <a:r>
              <a:rPr lang="en-US" sz="2200" dirty="0"/>
              <a:t> If  I  </a:t>
            </a:r>
            <a:r>
              <a:rPr lang="en-US" sz="2200" u="sng" dirty="0"/>
              <a:t>had</a:t>
            </a:r>
            <a:r>
              <a:rPr lang="en-US" sz="2200" dirty="0"/>
              <a:t>  much  money,  I  </a:t>
            </a:r>
            <a:r>
              <a:rPr lang="en-US" sz="2200" u="sng" dirty="0"/>
              <a:t>would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Ps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</a:t>
            </a:r>
            <a:r>
              <a:rPr lang="en-US" sz="2200" dirty="0" err="1"/>
              <a:t>Ps.F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If  I  </a:t>
            </a:r>
            <a:r>
              <a:rPr lang="en-US" sz="2200" u="sng" dirty="0"/>
              <a:t>had  had</a:t>
            </a:r>
            <a:r>
              <a:rPr lang="en-US" sz="2200" dirty="0"/>
              <a:t>  much  money,  I  </a:t>
            </a:r>
            <a:r>
              <a:rPr lang="en-US" sz="2200" u="sng" dirty="0"/>
              <a:t>would  have  gone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</a:t>
            </a:r>
            <a:r>
              <a:rPr lang="en-US" sz="2200" dirty="0" err="1"/>
              <a:t>Ps.Pf</a:t>
            </a:r>
            <a:r>
              <a:rPr lang="en-US" sz="2200" dirty="0"/>
              <a:t>		         </a:t>
            </a:r>
            <a:r>
              <a:rPr lang="id-ID" sz="2200" dirty="0"/>
              <a:t>              </a:t>
            </a:r>
            <a:r>
              <a:rPr lang="en-US" sz="2200" dirty="0"/>
              <a:t>			   </a:t>
            </a:r>
            <a:r>
              <a:rPr lang="en-US" sz="2200" dirty="0" err="1"/>
              <a:t>Ps.F.Pf</a:t>
            </a:r>
            <a:r>
              <a:rPr lang="en-US" sz="2200" dirty="0"/>
              <a:t>	</a:t>
            </a:r>
          </a:p>
          <a:p>
            <a:endParaRPr lang="en-US" sz="22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497429"/>
            <a:ext cx="99614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Learn It More !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gives me much money, I will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gave me much money, I would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had given me much money, I would have bought the new shoes.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36034" y="397565"/>
            <a:ext cx="1003189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Interpret if clause type II.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a. Condition :  If I had a million dollars, </a:t>
            </a:r>
          </a:p>
          <a:p>
            <a:pPr marL="0" indent="0">
              <a:buNone/>
            </a:pPr>
            <a:r>
              <a:rPr lang="en-US" sz="2800" dirty="0"/>
              <a:t>     Result        :  I would give you money.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b. Condition :  If I had a new car now,</a:t>
            </a:r>
          </a:p>
          <a:p>
            <a:pPr marL="0" indent="0">
              <a:buNone/>
            </a:pPr>
            <a:r>
              <a:rPr lang="en-US" sz="2800" dirty="0"/>
              <a:t>     Result        :  I would take you to the ball.</a:t>
            </a:r>
          </a:p>
          <a:p>
            <a:pPr marL="0" indent="0">
              <a:buNone/>
            </a:pPr>
            <a:endParaRPr lang="en-ID" sz="2800" dirty="0"/>
          </a:p>
          <a:p>
            <a:pPr marL="0" indent="0">
              <a:buNone/>
            </a:pPr>
            <a:r>
              <a:rPr lang="en-US" sz="2800" dirty="0"/>
              <a:t>c. Condition  :  If he told me now, </a:t>
            </a:r>
          </a:p>
          <a:p>
            <a:pPr marL="0" indent="0">
              <a:buNone/>
            </a:pPr>
            <a:r>
              <a:rPr lang="en-US" sz="2800" dirty="0"/>
              <a:t>     Result         :  I would help him.</a:t>
            </a:r>
          </a:p>
          <a:p>
            <a:pPr algn="ctr"/>
            <a:endParaRPr lang="en-ID" sz="2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DEC672-A7DE-439D-915D-6911910B97B3}"/>
              </a:ext>
            </a:extLst>
          </p:cNvPr>
          <p:cNvSpPr txBox="1"/>
          <p:nvPr/>
        </p:nvSpPr>
        <p:spPr>
          <a:xfrm>
            <a:off x="1749286" y="569844"/>
            <a:ext cx="1000539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dirty="0"/>
              <a:t>d. Condition  :  If I were you,</a:t>
            </a:r>
          </a:p>
          <a:p>
            <a:pPr marL="0" indent="0">
              <a:buNone/>
            </a:pPr>
            <a:r>
              <a:rPr lang="en-US" sz="2800" dirty="0"/>
              <a:t>     Result         :  I would take a part time job.</a:t>
            </a:r>
          </a:p>
          <a:p>
            <a:pPr marL="0" indent="0">
              <a:buNone/>
            </a:pPr>
            <a:endParaRPr lang="en-ID" sz="2800" dirty="0"/>
          </a:p>
          <a:p>
            <a:pPr marL="0" indent="0">
              <a:buNone/>
            </a:pPr>
            <a:r>
              <a:rPr lang="en-US" sz="2800" dirty="0"/>
              <a:t>e. Condition  :  If I were a boy,</a:t>
            </a:r>
          </a:p>
          <a:p>
            <a:pPr marL="0" indent="0">
              <a:buNone/>
            </a:pPr>
            <a:r>
              <a:rPr lang="en-US" sz="2800" dirty="0"/>
              <a:t>     Result         :  I would learn how to play football.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f. Condition  :  If he were a smart student, </a:t>
            </a:r>
          </a:p>
          <a:p>
            <a:pPr marL="0" indent="0">
              <a:buNone/>
            </a:pPr>
            <a:r>
              <a:rPr lang="en-US" sz="2800" dirty="0"/>
              <a:t>   Result          :  He would pass the exam.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		</a:t>
            </a:r>
          </a:p>
          <a:p>
            <a:pPr marL="0" indent="0">
              <a:buNone/>
            </a:pPr>
            <a:r>
              <a:rPr lang="en-US" dirty="0"/>
              <a:t>									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----- 2 -----</a:t>
            </a:r>
            <a:endParaRPr lang="en-ID" sz="2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32265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595</TotalTime>
  <Words>529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4  If I Had Wings Like a Bird, I Would Fly Fast.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27</cp:revision>
  <dcterms:created xsi:type="dcterms:W3CDTF">2021-07-17T03:09:56Z</dcterms:created>
  <dcterms:modified xsi:type="dcterms:W3CDTF">2021-08-28T04:55:43Z</dcterms:modified>
</cp:coreProperties>
</file>