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431838" y="139631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world.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world.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</a:t>
            </a:r>
            <a:r>
              <a:rPr lang="en-US" sz="2200"/>
              <a:t>the  world.</a:t>
            </a:r>
            <a:endParaRPr lang="en-US" sz="2200" dirty="0"/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----- 1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-----</a:t>
            </a:r>
            <a:endParaRPr lang="en-ID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294</TotalTime>
  <Words>388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25</cp:revision>
  <dcterms:created xsi:type="dcterms:W3CDTF">2021-07-17T03:09:56Z</dcterms:created>
  <dcterms:modified xsi:type="dcterms:W3CDTF">2021-08-27T02:59:34Z</dcterms:modified>
</cp:coreProperties>
</file>