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21/08/2021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2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53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I’m on Top of the World</a:t>
            </a:r>
            <a:endParaRPr lang="en-ID" sz="5300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789044" y="384313"/>
            <a:ext cx="1017767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r>
              <a:rPr lang="en-US" sz="2000" dirty="0"/>
              <a:t>	 To describe something or give additional information effectively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000" dirty="0"/>
              <a:t>	 Listening to get specific information</a:t>
            </a:r>
            <a:endParaRPr lang="en-ID" sz="2000" dirty="0"/>
          </a:p>
          <a:p>
            <a:endParaRPr lang="en-ID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0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/>
              <a:t>	Expressing the use of prepositional phrases in transactional and 	interpersonal 	dialogue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r>
              <a:rPr lang="en-US" sz="2000" dirty="0"/>
              <a:t>	- Reading for getting specific information</a:t>
            </a:r>
          </a:p>
          <a:p>
            <a:r>
              <a:rPr lang="en-US" sz="2000" dirty="0"/>
              <a:t>	- Reading for detailed information</a:t>
            </a:r>
          </a:p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r>
              <a:rPr lang="en-US" sz="2000" dirty="0"/>
              <a:t>	Writing sentences using prepositional phrases</a:t>
            </a:r>
          </a:p>
          <a:p>
            <a:r>
              <a:rPr lang="en-US" sz="2000" dirty="0"/>
              <a:t>	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Grammar Focus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000" dirty="0"/>
              <a:t>Prepositional phrases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endParaRPr lang="en-US" sz="20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84983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17963" y="637309"/>
            <a:ext cx="10293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b="1" i="1" dirty="0">
                <a:solidFill>
                  <a:schemeClr val="accent1">
                    <a:lumMod val="75000"/>
                  </a:schemeClr>
                </a:solidFill>
              </a:rPr>
              <a:t>Prepositional Phrases</a:t>
            </a:r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4800" dirty="0"/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Prepositional prases are grups of words containing prepositions.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They usually consist of a preposition and a noun or a pronoun.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Prepositional phrases can function as an adjective or adverb.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id-ID" sz="2800" dirty="0"/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842654" y="280102"/>
            <a:ext cx="1034934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Remember</a:t>
            </a:r>
          </a:p>
          <a:p>
            <a:pPr algn="ctr"/>
            <a:endParaRPr lang="en-US" sz="4000" b="1" dirty="0"/>
          </a:p>
          <a:p>
            <a:pPr marL="0" indent="0">
              <a:buNone/>
            </a:pPr>
            <a:r>
              <a:rPr lang="id-ID" sz="2800" b="1" i="1" dirty="0"/>
              <a:t>Prepositional Phrases</a:t>
            </a:r>
            <a:endParaRPr lang="en-US" sz="2800" b="1" i="1" dirty="0"/>
          </a:p>
          <a:p>
            <a:pPr marL="0" indent="0">
              <a:buNone/>
            </a:pPr>
            <a:endParaRPr lang="en-US" sz="2800" i="1" dirty="0"/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Means : by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Purpose : for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Time : in , on , at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Additional : besides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Cause : because of , from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Place : between , among , in , on , at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677604" y="272142"/>
            <a:ext cx="9961418" cy="6313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Let’s Learn More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="1" i="1" dirty="0"/>
              <a:t>Prepositions :                                  </a:t>
            </a:r>
          </a:p>
          <a:p>
            <a:endParaRPr lang="en-US" sz="2400" dirty="0"/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Into                                                        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Across                     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Between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Under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Along side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During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Beside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Around</a:t>
            </a: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0E474C8-D699-4568-9273-D15F6DDE2F81}"/>
              </a:ext>
            </a:extLst>
          </p:cNvPr>
          <p:cNvSpPr txBox="1"/>
          <p:nvPr/>
        </p:nvSpPr>
        <p:spPr>
          <a:xfrm>
            <a:off x="1620982" y="302359"/>
            <a:ext cx="102108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Noun phrases :</a:t>
            </a:r>
          </a:p>
          <a:p>
            <a:endParaRPr lang="en-US" dirty="0"/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curb 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room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sea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rain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fire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river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cupboard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street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bank and the post office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bed</a:t>
            </a:r>
          </a:p>
          <a:p>
            <a:pPr algn="ctr"/>
            <a:endParaRPr lang="en-ID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32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04C7EF-5D92-401F-8BC9-CB3CF4665CB2}"/>
              </a:ext>
            </a:extLst>
          </p:cNvPr>
          <p:cNvSpPr txBox="1"/>
          <p:nvPr/>
        </p:nvSpPr>
        <p:spPr>
          <a:xfrm>
            <a:off x="1696278" y="808382"/>
            <a:ext cx="10137913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Read the following text.</a:t>
            </a:r>
          </a:p>
          <a:p>
            <a:pPr algn="ctr"/>
            <a:endParaRPr lang="en-ID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The Inuit, who used to be called “Eskimos,” are the people of the Canadian Arctic.</a:t>
            </a:r>
          </a:p>
          <a:p>
            <a:pPr marL="457200" indent="-4572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They have  adapted to freezing cold surroundings, where they depend on marine life for food.</a:t>
            </a:r>
          </a:p>
          <a:p>
            <a:pPr marL="457200" indent="-4572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In the area, vegetables and trees are hard to find.</a:t>
            </a:r>
          </a:p>
          <a:p>
            <a:pPr algn="ctr"/>
            <a:endParaRPr lang="en-ID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22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11C6DE2-2566-4D7B-BA77-7920C759D10A}"/>
              </a:ext>
            </a:extLst>
          </p:cNvPr>
          <p:cNvSpPr txBox="1"/>
          <p:nvPr/>
        </p:nvSpPr>
        <p:spPr>
          <a:xfrm>
            <a:off x="1789042" y="410816"/>
            <a:ext cx="10296940" cy="7296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The Inuit hunt land animals during the summer with traditional weapons, such as bows and arrows.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Their primary means of transport is sleds pulled by dogs.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In order to protect their body from the extreme cold, they made clothing out of caribou fur.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Another interesting fact about the Inuit is the igloos, houses made of snow blocks, in which they live during winter.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en-US" sz="2800" dirty="0"/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2800" dirty="0"/>
              <a:t>								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-----00000-----</a:t>
            </a:r>
          </a:p>
          <a:p>
            <a:pPr>
              <a:lnSpc>
                <a:spcPct val="200000"/>
              </a:lnSpc>
            </a:pP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919238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269</TotalTime>
  <Words>330</Words>
  <Application>Microsoft Office PowerPoint</Application>
  <PresentationFormat>Widescreen</PresentationFormat>
  <Paragraphs>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2  I’m on Top of the World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22</cp:revision>
  <dcterms:created xsi:type="dcterms:W3CDTF">2021-07-17T03:09:56Z</dcterms:created>
  <dcterms:modified xsi:type="dcterms:W3CDTF">2021-08-21T03:47:45Z</dcterms:modified>
</cp:coreProperties>
</file>