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20/08/2021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2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I’m on Top of the World</a:t>
            </a:r>
            <a:endParaRPr lang="en-ID" sz="53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89044" y="384313"/>
            <a:ext cx="1017767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000" dirty="0"/>
              <a:t>	 To describe something or give additional information effectively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dirty="0"/>
              <a:t>	 Listening to get specific information</a:t>
            </a:r>
            <a:endParaRPr lang="en-ID" sz="2000" dirty="0"/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/>
              <a:t>	Expressing the use of prepositional phrases in transactional and 	interpersonal 	dialogue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000" dirty="0"/>
              <a:t>	- Reading for getting specific information</a:t>
            </a:r>
          </a:p>
          <a:p>
            <a:r>
              <a:rPr lang="en-US" sz="2000" dirty="0"/>
              <a:t>	- Reading for detailed information</a:t>
            </a:r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r>
              <a:rPr lang="en-US" sz="2000" dirty="0"/>
              <a:t>	Writing sentences using prepositional phrases</a:t>
            </a:r>
          </a:p>
          <a:p>
            <a:r>
              <a:rPr lang="en-US" sz="2000" dirty="0"/>
              <a:t>	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Prepositional phrases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0259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i="1" dirty="0">
                <a:solidFill>
                  <a:schemeClr val="accent1">
                    <a:lumMod val="75000"/>
                  </a:schemeClr>
                </a:solidFill>
              </a:rPr>
              <a:t>Prepositional Phrases</a:t>
            </a:r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4800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prases are grups of words containing prepositions.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They usually consist of a preposition and a noun or a pronoun.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phrases can function as an adjective or adverb.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id-ID" sz="28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842654" y="280102"/>
            <a:ext cx="1034934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Remember</a:t>
            </a:r>
          </a:p>
          <a:p>
            <a:pPr algn="ctr"/>
            <a:endParaRPr lang="en-US" sz="4000" b="1" dirty="0"/>
          </a:p>
          <a:p>
            <a:pPr marL="0" indent="0">
              <a:buNone/>
            </a:pPr>
            <a:r>
              <a:rPr lang="id-ID" sz="2800" b="1" i="1" dirty="0"/>
              <a:t>Prepositional Phrases</a:t>
            </a:r>
            <a:endParaRPr lang="en-US" sz="2800" b="1" i="1" dirty="0"/>
          </a:p>
          <a:p>
            <a:pPr marL="0" indent="0">
              <a:buNone/>
            </a:pPr>
            <a:endParaRPr lang="en-US" sz="2800" i="1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Means : by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Purpose : for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Time : in , on , at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Additional : besides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Cause : because of , from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Place : between , among , in , on , at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272142"/>
            <a:ext cx="9961418" cy="6313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Let’s Learn More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/>
              <a:t>Prepositions :                                  </a:t>
            </a:r>
          </a:p>
          <a:p>
            <a:endParaRPr lang="en-US" sz="2400" dirty="0"/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Into                                   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Across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Between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Under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Along 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During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Around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E474C8-D699-4568-9273-D15F6DDE2F81}"/>
              </a:ext>
            </a:extLst>
          </p:cNvPr>
          <p:cNvSpPr txBox="1"/>
          <p:nvPr/>
        </p:nvSpPr>
        <p:spPr>
          <a:xfrm>
            <a:off x="1620982" y="302359"/>
            <a:ext cx="102108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Noun phrases :</a:t>
            </a:r>
          </a:p>
          <a:p>
            <a:endParaRPr lang="en-US" dirty="0"/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curb 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room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sea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rain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fire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river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cupboard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street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bank and the post office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bed</a:t>
            </a:r>
          </a:p>
          <a:p>
            <a:pPr algn="ctr"/>
            <a:endParaRPr lang="en-ID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04C7EF-5D92-401F-8BC9-CB3CF4665CB2}"/>
              </a:ext>
            </a:extLst>
          </p:cNvPr>
          <p:cNvSpPr txBox="1"/>
          <p:nvPr/>
        </p:nvSpPr>
        <p:spPr>
          <a:xfrm>
            <a:off x="1696278" y="808382"/>
            <a:ext cx="1013791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Match the job with the definitions.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A person who looks after the </a:t>
            </a:r>
            <a:r>
              <a:rPr lang="en-US" sz="2800" dirty="0" err="1"/>
              <a:t>pesengers</a:t>
            </a:r>
            <a:r>
              <a:rPr lang="en-US" sz="2800" dirty="0"/>
              <a:t> on the plane  ……….</a:t>
            </a:r>
          </a:p>
          <a:p>
            <a:pPr marL="514350" indent="-51435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2"/>
            </a:pPr>
            <a:r>
              <a:rPr lang="en-US" sz="2800" dirty="0"/>
              <a:t>A person who plays recorded music on radio or TV ……….</a:t>
            </a:r>
          </a:p>
          <a:p>
            <a:pPr marL="514350" indent="-51435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3"/>
            </a:pPr>
            <a:r>
              <a:rPr lang="en-US" sz="2800" dirty="0"/>
              <a:t>A person whose work is related to money and accounts of a company……….</a:t>
            </a:r>
            <a:endParaRPr lang="en-ID" sz="2800" dirty="0"/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22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1C6DE2-2566-4D7B-BA77-7920C759D10A}"/>
              </a:ext>
            </a:extLst>
          </p:cNvPr>
          <p:cNvSpPr txBox="1"/>
          <p:nvPr/>
        </p:nvSpPr>
        <p:spPr>
          <a:xfrm>
            <a:off x="1789042" y="1577008"/>
            <a:ext cx="102969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4"/>
            </a:pPr>
            <a:r>
              <a:rPr lang="en-US" sz="2800" dirty="0"/>
              <a:t>A person who acts in a play or a movie ……….</a:t>
            </a:r>
          </a:p>
          <a:p>
            <a:pPr marL="514350" indent="-51435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4"/>
            </a:pPr>
            <a:r>
              <a:rPr lang="en-US" sz="2800" dirty="0"/>
              <a:t> A person who gives lecturers, usually in a university ……….</a:t>
            </a:r>
          </a:p>
          <a:p>
            <a:pPr marL="514350" indent="-51435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 startAt="4"/>
            </a:pPr>
            <a:r>
              <a:rPr lang="en-US" sz="2800" dirty="0"/>
              <a:t>A person who works at a library ……….</a:t>
            </a:r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91923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A7A570-A9CF-4FEA-A52F-C7F90AC30C8A}"/>
              </a:ext>
            </a:extLst>
          </p:cNvPr>
          <p:cNvSpPr txBox="1"/>
          <p:nvPr/>
        </p:nvSpPr>
        <p:spPr>
          <a:xfrm>
            <a:off x="1643270" y="238539"/>
            <a:ext cx="10283687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The Answers Keys</a:t>
            </a: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flight attendant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disk jockey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/>
              <a:t>Accountant</a:t>
            </a:r>
            <a:endParaRPr lang="en-US" sz="2800" dirty="0"/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Actor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Lecturer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800" dirty="0"/>
              <a:t>librarian</a:t>
            </a:r>
          </a:p>
          <a:p>
            <a:pPr marL="514350" indent="-5143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en-US" sz="2800" dirty="0"/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2800" dirty="0"/>
              <a:t>									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-----0000-----</a:t>
            </a:r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132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133</TotalTime>
  <Words>292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2  I’m on Top of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20</cp:revision>
  <dcterms:created xsi:type="dcterms:W3CDTF">2021-07-17T03:09:56Z</dcterms:created>
  <dcterms:modified xsi:type="dcterms:W3CDTF">2021-08-20T01:42:49Z</dcterms:modified>
</cp:coreProperties>
</file>