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02/08/2021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2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53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I’m on Top of the World</a:t>
            </a:r>
            <a:endParaRPr lang="en-ID" sz="53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802295" y="331304"/>
            <a:ext cx="1017767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r>
              <a:rPr lang="en-US" sz="2400" dirty="0"/>
              <a:t>	 To describe something or give additional information effectively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400" dirty="0"/>
              <a:t>	 Listening to get specific information</a:t>
            </a:r>
            <a:endParaRPr lang="en-ID" sz="2400" dirty="0"/>
          </a:p>
          <a:p>
            <a:endParaRPr lang="en-ID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4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/>
              <a:t>	Expressing the use of prepositional phrases in transactional and 	interpersonal 	dialogue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r>
              <a:rPr lang="en-US" sz="2400" dirty="0"/>
              <a:t>	- Reading for getting specific information</a:t>
            </a:r>
          </a:p>
          <a:p>
            <a:r>
              <a:rPr lang="en-US" sz="2400" dirty="0"/>
              <a:t>	- Reading for detailed information</a:t>
            </a:r>
          </a:p>
          <a:p>
            <a:r>
              <a:rPr lang="en-US" sz="2400" dirty="0"/>
              <a:t>	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r>
              <a:rPr lang="en-US" sz="24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400" dirty="0"/>
              <a:t>Prepositional phrases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400" dirty="0"/>
          </a:p>
          <a:p>
            <a:endParaRPr lang="en-US" dirty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17963" y="637309"/>
            <a:ext cx="102939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4000" b="1" i="1" dirty="0">
                <a:solidFill>
                  <a:schemeClr val="accent1">
                    <a:lumMod val="75000"/>
                  </a:schemeClr>
                </a:solidFill>
              </a:rPr>
              <a:t>Prepositional Phrases</a:t>
            </a:r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4800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prases are grups of words containing prepositions.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They usually consist of a preposition and a noun or a pronoun.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id-ID" sz="2800" dirty="0"/>
              <a:t>Prepositional phrases can function as an adjective or adverb.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id-ID" sz="2800" dirty="0"/>
          </a:p>
          <a:p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842654" y="280102"/>
            <a:ext cx="1034934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Remember</a:t>
            </a:r>
          </a:p>
          <a:p>
            <a:pPr algn="ctr"/>
            <a:endParaRPr lang="en-US" sz="4000" b="1" dirty="0"/>
          </a:p>
          <a:p>
            <a:pPr marL="0" indent="0">
              <a:buNone/>
            </a:pPr>
            <a:r>
              <a:rPr lang="id-ID" sz="2800" b="1" i="1" dirty="0"/>
              <a:t>Prepositional Phrases</a:t>
            </a:r>
            <a:endParaRPr lang="en-US" sz="2800" b="1" i="1" dirty="0"/>
          </a:p>
          <a:p>
            <a:pPr marL="0" indent="0">
              <a:buNone/>
            </a:pPr>
            <a:endParaRPr lang="en-US" sz="2800" i="1" dirty="0"/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Means : by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Purpose : for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Time : in , on , at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Additional : besides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Cause : because of , from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d-ID" sz="2800" dirty="0"/>
              <a:t>Place : between , among , in , on , at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272142"/>
            <a:ext cx="9961418" cy="6313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Let’s Learn More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800" b="1" i="1" dirty="0"/>
              <a:t>Prepositions :                                  </a:t>
            </a:r>
          </a:p>
          <a:p>
            <a:endParaRPr lang="en-US" sz="2400" dirty="0"/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Into                                   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Across                     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Between   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Under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Along 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During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Beside</a:t>
            </a:r>
          </a:p>
          <a:p>
            <a:pPr marL="800100" lvl="1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Around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0E474C8-D699-4568-9273-D15F6DDE2F81}"/>
              </a:ext>
            </a:extLst>
          </p:cNvPr>
          <p:cNvSpPr txBox="1"/>
          <p:nvPr/>
        </p:nvSpPr>
        <p:spPr>
          <a:xfrm>
            <a:off x="1620982" y="302359"/>
            <a:ext cx="102108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Noun phrases :</a:t>
            </a:r>
          </a:p>
          <a:p>
            <a:endParaRPr lang="en-US" dirty="0"/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curb 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room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sea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rain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The fire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river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cupboard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street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bank and the post office</a:t>
            </a:r>
          </a:p>
          <a:p>
            <a:pPr marL="742950" lvl="1" indent="-28575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The bed</a:t>
            </a:r>
          </a:p>
          <a:p>
            <a:pPr algn="ctr"/>
            <a:endParaRPr lang="en-ID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32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2F66F3-10E0-428B-B246-F20FBFBB6683}"/>
              </a:ext>
            </a:extLst>
          </p:cNvPr>
          <p:cNvSpPr txBox="1"/>
          <p:nvPr/>
        </p:nvSpPr>
        <p:spPr>
          <a:xfrm>
            <a:off x="1643270" y="649357"/>
            <a:ext cx="1021742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Examples :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/>
              <a:t>Anne is sitting behind Richard.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/>
              <a:t>Jen is posing between Anne and Brian.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/>
              <a:t>Richard is sitting in front of Mona.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/>
              <a:t>My shopping list needs to be put into my purse, so that I won’t forget it.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/>
              <a:t>Put the fresh flowers in the Chinese ceramic vase.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en-US" sz="2400" dirty="0"/>
              <a:t>After school, the children play volleyball at the park near the river.</a:t>
            </a:r>
          </a:p>
          <a:p>
            <a:pPr marL="457200" indent="-4572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endParaRPr lang="en-US" sz="2400" dirty="0"/>
          </a:p>
          <a:p>
            <a:pPr>
              <a:lnSpc>
                <a:spcPct val="150000"/>
              </a:lnSpc>
              <a:buClr>
                <a:schemeClr val="accent1">
                  <a:lumMod val="75000"/>
                </a:schemeClr>
              </a:buClr>
            </a:pPr>
            <a:r>
              <a:rPr lang="en-US" sz="2400" dirty="0"/>
              <a:t>									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-----0-----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6552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115</TotalTime>
  <Words>266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2  I’m on Top of the World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15</cp:revision>
  <dcterms:created xsi:type="dcterms:W3CDTF">2021-07-17T03:09:56Z</dcterms:created>
  <dcterms:modified xsi:type="dcterms:W3CDTF">2021-08-02T10:44:22Z</dcterms:modified>
</cp:coreProperties>
</file>