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7" r:id="rId4"/>
    <p:sldId id="279" r:id="rId5"/>
    <p:sldId id="284" r:id="rId6"/>
    <p:sldId id="270" r:id="rId7"/>
    <p:sldId id="274" r:id="rId8"/>
    <p:sldId id="28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5000" b="1" dirty="0" smtClean="0"/>
              <a:t>Cuaca </a:t>
            </a:r>
          </a:p>
          <a:p>
            <a:pPr algn="ctr"/>
            <a:r>
              <a:rPr lang="zh-CN" altLang="en-US" sz="5000" b="1" dirty="0" smtClean="0"/>
              <a:t>天 气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t</a:t>
            </a:r>
            <a:r>
              <a:rPr lang="en-US" altLang="zh-CN" sz="5000" b="1" dirty="0" err="1" smtClean="0"/>
              <a:t>iān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qì</a:t>
            </a:r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Cuaca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天 气 </a:t>
            </a:r>
            <a:r>
              <a:rPr lang="en-US" altLang="zh-CN" sz="3500" dirty="0" smtClean="0"/>
              <a:t>t</a:t>
            </a:r>
            <a:r>
              <a:rPr lang="id-ID" sz="3500" dirty="0" smtClean="0"/>
              <a:t>iān</a:t>
            </a:r>
            <a:r>
              <a:rPr lang="en-US" sz="3500" dirty="0" smtClean="0"/>
              <a:t> </a:t>
            </a:r>
            <a:r>
              <a:rPr lang="id-ID" sz="3500" dirty="0" smtClean="0"/>
              <a:t>qì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Langit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天 空 </a:t>
            </a:r>
            <a:r>
              <a:rPr lang="id-ID" sz="3500" dirty="0" smtClean="0"/>
              <a:t>tiān</a:t>
            </a:r>
            <a:r>
              <a:rPr lang="en-US" sz="3500" dirty="0" smtClean="0"/>
              <a:t> </a:t>
            </a:r>
            <a:r>
              <a:rPr lang="id-ID" sz="3500" dirty="0" smtClean="0"/>
              <a:t>kōng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Dingin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冷 </a:t>
            </a:r>
            <a:r>
              <a:rPr lang="id-ID" sz="3500" dirty="0" smtClean="0"/>
              <a:t>lěng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Panas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热 </a:t>
            </a:r>
            <a:r>
              <a:rPr lang="id-ID" sz="3500" dirty="0" smtClean="0"/>
              <a:t>rè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Pelangi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彩 虹 </a:t>
            </a:r>
            <a:r>
              <a:rPr lang="id-ID" sz="3500" dirty="0" smtClean="0"/>
              <a:t>cǎi</a:t>
            </a:r>
            <a:r>
              <a:rPr lang="en-US" sz="3500" dirty="0" smtClean="0"/>
              <a:t> </a:t>
            </a:r>
            <a:r>
              <a:rPr lang="id-ID" sz="3500" dirty="0" smtClean="0"/>
              <a:t>hóng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Mendung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阴 天 </a:t>
            </a:r>
            <a:r>
              <a:rPr lang="id-ID" sz="3500" dirty="0" smtClean="0"/>
              <a:t>yīn tiān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Cerah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晴 天 </a:t>
            </a:r>
            <a:r>
              <a:rPr lang="id-ID" sz="3500" dirty="0" smtClean="0"/>
              <a:t>qíng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Berawan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多 云 </a:t>
            </a:r>
            <a:r>
              <a:rPr lang="id-ID" sz="3500" dirty="0" smtClean="0"/>
              <a:t>duō</a:t>
            </a:r>
            <a:r>
              <a:rPr lang="en-US" sz="3500" dirty="0" smtClean="0"/>
              <a:t> </a:t>
            </a:r>
            <a:r>
              <a:rPr lang="id-ID" sz="3500" dirty="0" smtClean="0"/>
              <a:t>yún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Berangin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刮 风 </a:t>
            </a:r>
            <a:r>
              <a:rPr lang="en-US" altLang="zh-CN" sz="3500" dirty="0" smtClean="0"/>
              <a:t>g</a:t>
            </a:r>
            <a:r>
              <a:rPr lang="id-ID" sz="3500" dirty="0" smtClean="0"/>
              <a:t>uā fēng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Hangat</a:t>
            </a:r>
            <a:r>
              <a:rPr lang="en-US" altLang="zh-CN" sz="3500" dirty="0" smtClean="0"/>
              <a:t> (</a:t>
            </a: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suhu</a:t>
            </a:r>
            <a:r>
              <a:rPr lang="en-US" altLang="zh-CN" sz="3500" dirty="0" smtClean="0"/>
              <a:t>) </a:t>
            </a:r>
            <a:r>
              <a:rPr lang="zh-CN" altLang="en-US" sz="3500" dirty="0" smtClean="0"/>
              <a:t>暖 和 </a:t>
            </a:r>
            <a:r>
              <a:rPr lang="id-ID" sz="3500" dirty="0" smtClean="0"/>
              <a:t>nuǎn</a:t>
            </a:r>
            <a:r>
              <a:rPr lang="en-US" sz="3500" dirty="0" smtClean="0"/>
              <a:t> </a:t>
            </a:r>
            <a:r>
              <a:rPr lang="id-ID" sz="3500" dirty="0" smtClean="0"/>
              <a:t>huo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Sejuk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凉 快 </a:t>
            </a:r>
            <a:r>
              <a:rPr lang="id-ID" sz="3500" dirty="0" smtClean="0"/>
              <a:t>liáng</a:t>
            </a:r>
            <a:r>
              <a:rPr lang="en-US" sz="3500" dirty="0" smtClean="0"/>
              <a:t> </a:t>
            </a:r>
            <a:r>
              <a:rPr lang="id-ID" sz="3500" dirty="0" smtClean="0"/>
              <a:t>kuai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Turun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hujan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下 雨 </a:t>
            </a:r>
            <a:r>
              <a:rPr lang="id-ID" sz="3500" dirty="0" smtClean="0"/>
              <a:t>xià yǔ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Turun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salju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下 雪 </a:t>
            </a:r>
            <a:r>
              <a:rPr lang="id-ID" sz="3500" dirty="0" smtClean="0"/>
              <a:t>xià xuě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Petir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雷 </a:t>
            </a:r>
            <a:r>
              <a:rPr lang="id-ID" sz="3500" dirty="0" smtClean="0"/>
              <a:t>léi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smtClean="0"/>
              <a:t>Air </a:t>
            </a:r>
            <a:r>
              <a:rPr lang="en-US" altLang="zh-CN" sz="3500" dirty="0" err="1" smtClean="0"/>
              <a:t>panas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热 水 </a:t>
            </a:r>
            <a:r>
              <a:rPr lang="id-ID" sz="3500" dirty="0" smtClean="0"/>
              <a:t>rè shuǐ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smtClean="0"/>
              <a:t>Air </a:t>
            </a:r>
            <a:r>
              <a:rPr lang="en-US" altLang="zh-CN" sz="3500" dirty="0" err="1" smtClean="0"/>
              <a:t>dingin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冷 水 </a:t>
            </a:r>
            <a:r>
              <a:rPr lang="id-ID" sz="3500" dirty="0" smtClean="0"/>
              <a:t>lěng</a:t>
            </a:r>
            <a:r>
              <a:rPr lang="en-US" sz="3500" dirty="0" smtClean="0"/>
              <a:t> </a:t>
            </a:r>
            <a:r>
              <a:rPr lang="id-ID" sz="3500" dirty="0" smtClean="0"/>
              <a:t>shuǐ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Hujan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雨 </a:t>
            </a:r>
            <a:r>
              <a:rPr lang="en-US" altLang="zh-CN" sz="3500" dirty="0" smtClean="0"/>
              <a:t>y</a:t>
            </a:r>
            <a:r>
              <a:rPr lang="id-ID" sz="3500" dirty="0" smtClean="0"/>
              <a:t>ǔ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Hujan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sudah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berhenti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雨 停 了</a:t>
            </a:r>
            <a:r>
              <a:rPr lang="en-US" altLang="zh-CN" sz="3500" dirty="0" smtClean="0"/>
              <a:t> </a:t>
            </a:r>
            <a:r>
              <a:rPr lang="id-ID" sz="3500" dirty="0" smtClean="0"/>
              <a:t>yǔ </a:t>
            </a:r>
            <a:r>
              <a:rPr lang="id-ID" sz="3500" dirty="0" smtClean="0"/>
              <a:t>tíng</a:t>
            </a:r>
            <a:r>
              <a:rPr lang="en-US" sz="3500" dirty="0" smtClean="0"/>
              <a:t> </a:t>
            </a:r>
            <a:r>
              <a:rPr lang="id-ID" sz="3500" dirty="0" smtClean="0"/>
              <a:t>le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smtClean="0"/>
              <a:t>Air </a:t>
            </a:r>
            <a:r>
              <a:rPr lang="en-US" altLang="zh-CN" sz="3500" dirty="0" err="1" smtClean="0"/>
              <a:t>hujan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雨 水 </a:t>
            </a:r>
            <a:r>
              <a:rPr lang="id-ID" sz="3500" dirty="0" smtClean="0"/>
              <a:t>yǔ</a:t>
            </a:r>
            <a:r>
              <a:rPr lang="en-US" sz="3500" dirty="0" smtClean="0"/>
              <a:t> </a:t>
            </a:r>
            <a:r>
              <a:rPr lang="id-ID" sz="3500" dirty="0" smtClean="0"/>
              <a:t>shuǐ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Kilat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闪 电 </a:t>
            </a:r>
            <a:r>
              <a:rPr lang="id-ID" sz="3500" dirty="0" smtClean="0"/>
              <a:t>shǎn</a:t>
            </a:r>
            <a:r>
              <a:rPr lang="en-US" sz="3500" dirty="0" smtClean="0"/>
              <a:t> </a:t>
            </a:r>
            <a:r>
              <a:rPr lang="id-ID" sz="3500" dirty="0" smtClean="0"/>
              <a:t>diàn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Awan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云 </a:t>
            </a:r>
            <a:r>
              <a:rPr lang="id-ID" sz="3500" dirty="0" smtClean="0"/>
              <a:t>yún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Udara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空 气 </a:t>
            </a:r>
            <a:r>
              <a:rPr lang="id-ID" sz="3500" dirty="0" smtClean="0"/>
              <a:t>kōng</a:t>
            </a:r>
            <a:r>
              <a:rPr lang="en-US" sz="3500" dirty="0" smtClean="0"/>
              <a:t> </a:t>
            </a:r>
            <a:r>
              <a:rPr lang="id-ID" sz="3500" dirty="0" smtClean="0"/>
              <a:t>qì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Payung</a:t>
            </a:r>
            <a:r>
              <a:rPr lang="en-US" altLang="zh-CN" sz="3500" dirty="0" smtClean="0"/>
              <a:t> (</a:t>
            </a: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hujan</a:t>
            </a:r>
            <a:r>
              <a:rPr lang="en-US" altLang="zh-CN" sz="3500" dirty="0" smtClean="0"/>
              <a:t>) </a:t>
            </a:r>
            <a:r>
              <a:rPr lang="zh-CN" altLang="en-US" sz="3500" dirty="0" smtClean="0"/>
              <a:t>雨 伞 </a:t>
            </a:r>
            <a:r>
              <a:rPr lang="id-ID" sz="3500" dirty="0" smtClean="0"/>
              <a:t>yǔ</a:t>
            </a:r>
            <a:r>
              <a:rPr lang="en-US" sz="3500" dirty="0" smtClean="0"/>
              <a:t> </a:t>
            </a:r>
            <a:r>
              <a:rPr lang="id-ID" sz="3500" dirty="0" smtClean="0"/>
              <a:t>sǎn</a:t>
            </a:r>
            <a:endParaRPr lang="en-US" altLang="zh-CN" sz="3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4"/>
            </a:pPr>
            <a:r>
              <a:rPr lang="en-US" altLang="zh-CN" sz="3500" dirty="0" err="1" smtClean="0"/>
              <a:t>Payung</a:t>
            </a:r>
            <a:r>
              <a:rPr lang="en-US" altLang="zh-CN" sz="3500" dirty="0" smtClean="0"/>
              <a:t> (</a:t>
            </a: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sinar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matahari</a:t>
            </a:r>
            <a:r>
              <a:rPr lang="en-US" altLang="zh-CN" sz="3500" dirty="0" smtClean="0"/>
              <a:t>) </a:t>
            </a:r>
            <a:r>
              <a:rPr lang="zh-CN" altLang="en-US" sz="3500" dirty="0" smtClean="0"/>
              <a:t>阳 伞 </a:t>
            </a:r>
            <a:r>
              <a:rPr lang="en-US" altLang="zh-CN" sz="3500" dirty="0" smtClean="0"/>
              <a:t>y</a:t>
            </a:r>
            <a:r>
              <a:rPr lang="id-ID" sz="3500" dirty="0" smtClean="0"/>
              <a:t>áng</a:t>
            </a:r>
            <a:r>
              <a:rPr lang="en-US" sz="3500" dirty="0" smtClean="0"/>
              <a:t> </a:t>
            </a:r>
            <a:r>
              <a:rPr lang="id-ID" sz="3500" dirty="0" smtClean="0"/>
              <a:t>sǎn </a:t>
            </a:r>
            <a:endParaRPr lang="en-US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altLang="zh-CN" sz="3500" dirty="0" err="1" smtClean="0"/>
              <a:t>Hari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hujan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雨 天 </a:t>
            </a:r>
            <a:r>
              <a:rPr lang="id-ID" sz="3500" dirty="0" smtClean="0"/>
              <a:t>yǔ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altLang="zh-CN" sz="3500" dirty="0" err="1" smtClean="0"/>
              <a:t>Ramalan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cuaca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天 气 预 报 </a:t>
            </a:r>
            <a:r>
              <a:rPr lang="id-ID" sz="3500" dirty="0" smtClean="0"/>
              <a:t>tiān</a:t>
            </a:r>
            <a:r>
              <a:rPr lang="en-US" sz="3500" dirty="0" smtClean="0"/>
              <a:t> </a:t>
            </a:r>
            <a:r>
              <a:rPr lang="id-ID" sz="3500" dirty="0" smtClean="0"/>
              <a:t>qì yù</a:t>
            </a:r>
            <a:r>
              <a:rPr lang="en-US" sz="3500" dirty="0" smtClean="0"/>
              <a:t> </a:t>
            </a:r>
            <a:r>
              <a:rPr lang="id-ID" sz="3500" dirty="0" smtClean="0"/>
              <a:t>bào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altLang="zh-CN" sz="3500" dirty="0" smtClean="0"/>
              <a:t>Super </a:t>
            </a:r>
            <a:r>
              <a:rPr lang="zh-CN" altLang="en-US" sz="3500" dirty="0" smtClean="0"/>
              <a:t>超 </a:t>
            </a:r>
            <a:r>
              <a:rPr lang="id-ID" sz="3500" dirty="0" smtClean="0"/>
              <a:t>chāo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altLang="zh-CN" sz="3500" dirty="0" smtClean="0"/>
              <a:t>Super </a:t>
            </a:r>
            <a:r>
              <a:rPr lang="en-US" altLang="zh-CN" sz="3500" dirty="0" err="1" smtClean="0"/>
              <a:t>panas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超 热 的 </a:t>
            </a:r>
            <a:r>
              <a:rPr lang="id-ID" sz="3500" dirty="0" smtClean="0"/>
              <a:t>chāo rè de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altLang="zh-CN" sz="3500" dirty="0" smtClean="0"/>
              <a:t>Super </a:t>
            </a:r>
            <a:r>
              <a:rPr lang="en-US" altLang="zh-CN" sz="3500" dirty="0" err="1" smtClean="0"/>
              <a:t>dingin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超 冷 的 </a:t>
            </a:r>
            <a:r>
              <a:rPr lang="id-ID" sz="3500" dirty="0" smtClean="0"/>
              <a:t>chāo lěng de</a:t>
            </a:r>
            <a:endParaRPr lang="en-US" altLang="zh-CN" sz="3500" dirty="0" smtClean="0"/>
          </a:p>
          <a:p>
            <a:pPr>
              <a:buNone/>
            </a:pPr>
            <a:endParaRPr lang="id-ID" sz="3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Kalimat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句 子 </a:t>
            </a:r>
            <a:r>
              <a:rPr lang="en-US" altLang="zh-CN" sz="4000" b="1" dirty="0" err="1" smtClean="0"/>
              <a:t>jù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zi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cuaca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今 天 天 气 怎 么 样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smtClean="0"/>
              <a:t>j</a:t>
            </a:r>
            <a:r>
              <a:rPr lang="id-ID" sz="3500" dirty="0" smtClean="0"/>
              <a:t>īn</a:t>
            </a:r>
            <a:r>
              <a:rPr lang="en-US" sz="3500" dirty="0" smtClean="0"/>
              <a:t> </a:t>
            </a:r>
            <a:r>
              <a:rPr lang="id-ID" sz="3500" dirty="0" smtClean="0"/>
              <a:t>tiān tiān</a:t>
            </a:r>
            <a:r>
              <a:rPr lang="en-US" sz="3500" dirty="0" smtClean="0"/>
              <a:t> </a:t>
            </a:r>
            <a:r>
              <a:rPr lang="id-ID" sz="3500" dirty="0" smtClean="0"/>
              <a:t>qì zěn</a:t>
            </a:r>
            <a:r>
              <a:rPr lang="en-US" sz="3500" dirty="0" smtClean="0"/>
              <a:t> </a:t>
            </a:r>
            <a:r>
              <a:rPr lang="id-ID" sz="3500" dirty="0" smtClean="0"/>
              <a:t>me yàng</a:t>
            </a:r>
            <a:r>
              <a:rPr lang="en-US" sz="3500" dirty="0" smtClean="0"/>
              <a:t> </a:t>
            </a:r>
            <a:r>
              <a:rPr lang="id-ID" sz="3500" dirty="0" smtClean="0"/>
              <a:t>?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Cuaca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dingin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今 天 天 气 很 冷。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3500" dirty="0" smtClean="0"/>
              <a:t> </a:t>
            </a:r>
            <a:r>
              <a:rPr lang="en-US" sz="3500" dirty="0" smtClean="0"/>
              <a:t>j</a:t>
            </a:r>
            <a:r>
              <a:rPr lang="id-ID" sz="3500" dirty="0" smtClean="0"/>
              <a:t>īn</a:t>
            </a:r>
            <a:r>
              <a:rPr lang="en-US" sz="3500" dirty="0" smtClean="0"/>
              <a:t> </a:t>
            </a:r>
            <a:r>
              <a:rPr lang="id-ID" sz="3500" dirty="0" smtClean="0"/>
              <a:t>tiān tiān</a:t>
            </a:r>
            <a:r>
              <a:rPr lang="en-US" sz="3500" dirty="0" smtClean="0"/>
              <a:t> </a:t>
            </a:r>
            <a:r>
              <a:rPr lang="id-ID" sz="3500" dirty="0" smtClean="0"/>
              <a:t>qì </a:t>
            </a:r>
            <a:r>
              <a:rPr lang="id-ID" sz="3500" dirty="0" smtClean="0"/>
              <a:t>hěn lěng.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dirty="0" err="1" smtClean="0"/>
              <a:t>Cuacanya</a:t>
            </a:r>
            <a:r>
              <a:rPr lang="en-US" sz="3500" dirty="0" smtClean="0"/>
              <a:t>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dingi</a:t>
            </a:r>
            <a:r>
              <a:rPr lang="en-US" sz="3500" dirty="0" err="1" smtClean="0"/>
              <a:t>n</a:t>
            </a:r>
            <a:r>
              <a:rPr lang="en-US" sz="3500" dirty="0" smtClean="0"/>
              <a:t> </a:t>
            </a:r>
            <a:r>
              <a:rPr lang="en-US" sz="3500" dirty="0" err="1" smtClean="0"/>
              <a:t>tetapi</a:t>
            </a:r>
            <a:r>
              <a:rPr lang="en-US" sz="3500" dirty="0" smtClean="0"/>
              <a:t> </a:t>
            </a:r>
            <a:r>
              <a:rPr lang="en-US" sz="3500" dirty="0" err="1" smtClean="0"/>
              <a:t>mendung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天 气 不 冷，但 是 阴 天</a:t>
            </a:r>
            <a:r>
              <a:rPr lang="zh-CN" altLang="en-US" sz="3500" dirty="0" smtClean="0"/>
              <a:t>。</a:t>
            </a:r>
            <a:endParaRPr lang="id-ID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3500" dirty="0" smtClean="0"/>
              <a:t>iān</a:t>
            </a:r>
            <a:r>
              <a:rPr lang="en-US" sz="3500" dirty="0" smtClean="0"/>
              <a:t> </a:t>
            </a:r>
            <a:r>
              <a:rPr lang="id-ID" sz="3500" dirty="0" smtClean="0"/>
              <a:t>qì </a:t>
            </a:r>
            <a:r>
              <a:rPr lang="id-ID" sz="3500" dirty="0" smtClean="0"/>
              <a:t>bù lěng, </a:t>
            </a:r>
            <a:r>
              <a:rPr lang="id-ID" sz="3500" dirty="0" smtClean="0"/>
              <a:t>dàn</a:t>
            </a:r>
            <a:r>
              <a:rPr lang="en-US" sz="3500" dirty="0" smtClean="0"/>
              <a:t> </a:t>
            </a:r>
            <a:r>
              <a:rPr lang="id-ID" sz="3500" dirty="0" smtClean="0"/>
              <a:t>shì </a:t>
            </a:r>
            <a:r>
              <a:rPr lang="id-ID" sz="3500" dirty="0" smtClean="0"/>
              <a:t>yīn tiān.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ramalan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cuaca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besok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明 天 的 天 气 预 报 怎 么 样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d-ID" sz="3500" dirty="0" smtClean="0"/>
              <a:t>íng</a:t>
            </a:r>
            <a:r>
              <a:rPr lang="en-US" sz="3500" dirty="0" smtClean="0"/>
              <a:t> </a:t>
            </a:r>
            <a:r>
              <a:rPr lang="id-ID" sz="3500" dirty="0" smtClean="0"/>
              <a:t>tiān </a:t>
            </a:r>
            <a:r>
              <a:rPr lang="id-ID" sz="3500" dirty="0" smtClean="0"/>
              <a:t>de </a:t>
            </a:r>
            <a:r>
              <a:rPr lang="id-ID" sz="3500" dirty="0" smtClean="0"/>
              <a:t>tiān</a:t>
            </a:r>
            <a:r>
              <a:rPr lang="en-US" sz="3500" dirty="0" smtClean="0"/>
              <a:t> </a:t>
            </a:r>
            <a:r>
              <a:rPr lang="id-ID" sz="3500" dirty="0" smtClean="0"/>
              <a:t>qì yù</a:t>
            </a:r>
            <a:r>
              <a:rPr lang="en-US" sz="3500" dirty="0" smtClean="0"/>
              <a:t> </a:t>
            </a:r>
            <a:r>
              <a:rPr lang="id-ID" sz="3500" dirty="0" smtClean="0"/>
              <a:t>bào zěn</a:t>
            </a:r>
            <a:r>
              <a:rPr lang="en-US" sz="3500" dirty="0" smtClean="0"/>
              <a:t> </a:t>
            </a:r>
            <a:r>
              <a:rPr lang="id-ID" sz="3500" dirty="0" smtClean="0"/>
              <a:t>me </a:t>
            </a:r>
            <a:r>
              <a:rPr lang="id-ID" sz="3500" dirty="0" smtClean="0"/>
              <a:t>yàng</a:t>
            </a:r>
            <a:r>
              <a:rPr lang="id-ID" sz="3500" dirty="0" smtClean="0"/>
              <a:t>?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dirty="0" err="1" smtClean="0"/>
              <a:t>Ramalan</a:t>
            </a:r>
            <a:r>
              <a:rPr lang="en-US" sz="3500" dirty="0" smtClean="0"/>
              <a:t> </a:t>
            </a:r>
            <a:r>
              <a:rPr lang="en-US" sz="3500" dirty="0" err="1" smtClean="0"/>
              <a:t>cuaca</a:t>
            </a:r>
            <a:r>
              <a:rPr lang="en-US" sz="3500" dirty="0" smtClean="0"/>
              <a:t> </a:t>
            </a:r>
            <a:r>
              <a:rPr lang="en-US" sz="3500" dirty="0" err="1" smtClean="0"/>
              <a:t>besok</a:t>
            </a:r>
            <a:r>
              <a:rPr lang="en-US" sz="3500" dirty="0" smtClean="0"/>
              <a:t> </a:t>
            </a:r>
            <a:r>
              <a:rPr lang="en-US" sz="3500" dirty="0" err="1" smtClean="0"/>
              <a:t>cerah</a:t>
            </a:r>
            <a:r>
              <a:rPr lang="en-US" sz="3500" dirty="0" smtClean="0"/>
              <a:t>.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天 气 预 报 说 明 天 晴 天</a:t>
            </a:r>
            <a:r>
              <a:rPr lang="zh-CN" altLang="en-US" sz="3500" dirty="0" smtClean="0"/>
              <a:t>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smtClean="0"/>
              <a:t>t</a:t>
            </a:r>
            <a:r>
              <a:rPr lang="id-ID" sz="3500" dirty="0" smtClean="0"/>
              <a:t>iān</a:t>
            </a:r>
            <a:r>
              <a:rPr lang="en-US" sz="3500" dirty="0" smtClean="0"/>
              <a:t> </a:t>
            </a:r>
            <a:r>
              <a:rPr lang="id-ID" sz="3500" dirty="0" smtClean="0"/>
              <a:t>qì yù</a:t>
            </a:r>
            <a:r>
              <a:rPr lang="en-US" sz="3500" dirty="0" smtClean="0"/>
              <a:t> </a:t>
            </a:r>
            <a:r>
              <a:rPr lang="id-ID" sz="3500" dirty="0" smtClean="0"/>
              <a:t>bào shuō</a:t>
            </a:r>
            <a:r>
              <a:rPr lang="en-US" sz="3500" dirty="0" smtClean="0"/>
              <a:t> </a:t>
            </a:r>
            <a:r>
              <a:rPr lang="id-ID" sz="3500" dirty="0" smtClean="0"/>
              <a:t>míng </a:t>
            </a:r>
            <a:r>
              <a:rPr lang="id-ID" sz="3500" dirty="0" smtClean="0"/>
              <a:t>tiān </a:t>
            </a:r>
            <a:r>
              <a:rPr lang="id-ID" sz="3500" dirty="0" smtClean="0"/>
              <a:t>qíng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r>
              <a:rPr lang="id-ID" sz="3500" dirty="0" smtClean="0"/>
              <a:t>.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3500" dirty="0" err="1" smtClean="0"/>
              <a:t>Sebentar</a:t>
            </a:r>
            <a:r>
              <a:rPr lang="en-US" sz="3500" dirty="0" smtClean="0"/>
              <a:t> </a:t>
            </a:r>
            <a:r>
              <a:rPr lang="en-US" sz="3500" dirty="0" err="1" smtClean="0"/>
              <a:t>lagi</a:t>
            </a:r>
            <a:r>
              <a:rPr lang="en-US" sz="3500" dirty="0" smtClean="0"/>
              <a:t> </a:t>
            </a:r>
            <a:r>
              <a:rPr lang="en-US" sz="3500" dirty="0" err="1" smtClean="0"/>
              <a:t>turun</a:t>
            </a:r>
            <a:r>
              <a:rPr lang="en-US" sz="3500" dirty="0" smtClean="0"/>
              <a:t> </a:t>
            </a:r>
            <a:r>
              <a:rPr lang="en-US" sz="3500" dirty="0" err="1" smtClean="0"/>
              <a:t>hujan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快 要 下 雨 了。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smtClean="0"/>
              <a:t>k</a:t>
            </a:r>
            <a:r>
              <a:rPr lang="id-ID" sz="3500" dirty="0" smtClean="0"/>
              <a:t>uài</a:t>
            </a:r>
            <a:r>
              <a:rPr lang="en-US" sz="3500" dirty="0" smtClean="0"/>
              <a:t> </a:t>
            </a:r>
            <a:r>
              <a:rPr lang="id-ID" sz="3500" dirty="0" smtClean="0"/>
              <a:t>yào </a:t>
            </a:r>
            <a:r>
              <a:rPr lang="id-ID" sz="3500" dirty="0" smtClean="0"/>
              <a:t>xià </a:t>
            </a:r>
            <a:r>
              <a:rPr lang="id-ID" sz="3500" dirty="0" smtClean="0"/>
              <a:t>yǔ</a:t>
            </a:r>
            <a:r>
              <a:rPr lang="en-US" sz="3500" dirty="0" smtClean="0"/>
              <a:t> </a:t>
            </a:r>
            <a:r>
              <a:rPr lang="id-ID" sz="3500" dirty="0" smtClean="0"/>
              <a:t>le</a:t>
            </a:r>
            <a:r>
              <a:rPr lang="id-ID" sz="3500" dirty="0" smtClean="0"/>
              <a:t>.</a:t>
            </a:r>
            <a:endParaRPr lang="en-US" sz="3500" dirty="0" smtClean="0"/>
          </a:p>
          <a:p>
            <a:pPr marL="514350" indent="-514350">
              <a:buNone/>
            </a:pPr>
            <a:endParaRPr lang="id-ID" sz="3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1533</TotalTime>
  <Words>209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Bahasa Mandarin  中文 zhōng wén</vt:lpstr>
      <vt:lpstr>Kosakata 生 词 shēng cí</vt:lpstr>
      <vt:lpstr>Slide 3</vt:lpstr>
      <vt:lpstr>Slide 4</vt:lpstr>
      <vt:lpstr>Slide 5</vt:lpstr>
      <vt:lpstr>Kalimat 句 子 jù zi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136</cp:revision>
  <dcterms:created xsi:type="dcterms:W3CDTF">2020-10-13T11:27:36Z</dcterms:created>
  <dcterms:modified xsi:type="dcterms:W3CDTF">2021-02-05T04:43:46Z</dcterms:modified>
</cp:coreProperties>
</file>