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42F3-81FB-49D9-957A-E8ED53B4B621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6054-1EF9-401E-9532-AC326E0346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42F3-81FB-49D9-957A-E8ED53B4B621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6054-1EF9-401E-9532-AC326E0346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42F3-81FB-49D9-957A-E8ED53B4B621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6054-1EF9-401E-9532-AC326E0346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42F3-81FB-49D9-957A-E8ED53B4B621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6054-1EF9-401E-9532-AC326E0346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42F3-81FB-49D9-957A-E8ED53B4B621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6054-1EF9-401E-9532-AC326E0346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42F3-81FB-49D9-957A-E8ED53B4B621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6054-1EF9-401E-9532-AC326E0346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42F3-81FB-49D9-957A-E8ED53B4B621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6054-1EF9-401E-9532-AC326E0346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42F3-81FB-49D9-957A-E8ED53B4B621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6054-1EF9-401E-9532-AC326E0346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42F3-81FB-49D9-957A-E8ED53B4B621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6054-1EF9-401E-9532-AC326E0346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42F3-81FB-49D9-957A-E8ED53B4B621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6054-1EF9-401E-9532-AC326E0346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42F3-81FB-49D9-957A-E8ED53B4B621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6054-1EF9-401E-9532-AC326E0346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E42F3-81FB-49D9-957A-E8ED53B4B621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C6054-1EF9-401E-9532-AC326E0346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Fajri</dc:creator>
  <cp:lastModifiedBy>Fajri</cp:lastModifiedBy>
  <cp:revision>1</cp:revision>
  <dcterms:created xsi:type="dcterms:W3CDTF">2020-07-18T05:25:52Z</dcterms:created>
  <dcterms:modified xsi:type="dcterms:W3CDTF">2020-07-18T05:27:43Z</dcterms:modified>
</cp:coreProperties>
</file>