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2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8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1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6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2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1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3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0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43A8C-8FAF-4B21-904E-0A188F58937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3A6A4-0BF2-4EA7-80CD-DAEA82EC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 err="1" smtClean="0"/>
              <a:t>Contoh</a:t>
            </a:r>
            <a:r>
              <a:rPr lang="en-US" sz="7200" b="1" i="1" dirty="0" smtClean="0"/>
              <a:t> </a:t>
            </a:r>
            <a:r>
              <a:rPr lang="en-US" sz="7200" b="1" i="1" dirty="0" err="1" smtClean="0"/>
              <a:t>soal</a:t>
            </a:r>
            <a:endParaRPr lang="en-US" sz="7200" b="1" i="1" dirty="0"/>
          </a:p>
        </p:txBody>
      </p:sp>
    </p:spTree>
    <p:extLst>
      <p:ext uri="{BB962C8B-B14F-4D97-AF65-F5344CB8AC3E}">
        <p14:creationId xmlns:p14="http://schemas.microsoft.com/office/powerpoint/2010/main" val="37092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X </a:t>
            </a:r>
            <a:r>
              <a:rPr lang="en-US" dirty="0" err="1"/>
              <a:t>dan</a:t>
            </a:r>
            <a:r>
              <a:rPr lang="en-US" dirty="0"/>
              <a:t> Y </a:t>
            </a:r>
            <a:r>
              <a:rPr lang="en-US" dirty="0" err="1"/>
              <a:t>sebesar</a:t>
            </a:r>
            <a:r>
              <a:rPr lang="en-US" dirty="0"/>
              <a:t> 800 km, </a:t>
            </a:r>
            <a:r>
              <a:rPr lang="en-US" dirty="0" err="1"/>
              <a:t>mobil</a:t>
            </a:r>
            <a:r>
              <a:rPr lang="en-US" dirty="0"/>
              <a:t> 1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X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88 km/jam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Y.Pada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2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Y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X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72 km/jam.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berpapasan</a:t>
            </a:r>
            <a:r>
              <a:rPr lang="en-US" dirty="0"/>
              <a:t>!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88KM/JAM         72 KM/JAM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71755" y="3581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3581400"/>
            <a:ext cx="12954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2743200" y="4000500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181600" y="4000500"/>
            <a:ext cx="8901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2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Y (s) = 800 km </a:t>
            </a:r>
          </a:p>
          <a:p>
            <a:pPr marL="0" indent="0">
              <a:buNone/>
            </a:pP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1 (V1) = 88 km/jam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X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Y) </a:t>
            </a:r>
          </a:p>
          <a:p>
            <a:pPr marL="0" indent="0">
              <a:buNone/>
            </a:pP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1 (V2) = 72 km/jam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Y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X)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Ditanyakan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berpapasan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7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Pertama</a:t>
            </a:r>
            <a:r>
              <a:rPr lang="en-US" dirty="0" smtClean="0"/>
              <a:t>-tama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mendekat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1 </a:t>
            </a:r>
            <a:r>
              <a:rPr lang="en-US" dirty="0" err="1"/>
              <a:t>dan</a:t>
            </a:r>
            <a:r>
              <a:rPr lang="en-US" dirty="0"/>
              <a:t> 2.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vr</a:t>
            </a:r>
            <a:r>
              <a:rPr lang="en-US" dirty="0" smtClean="0"/>
              <a:t> </a:t>
            </a:r>
            <a:r>
              <a:rPr lang="en-US" dirty="0"/>
              <a:t>= v1 + v2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 </a:t>
            </a:r>
            <a:r>
              <a:rPr lang="en-US" dirty="0"/>
              <a:t>= 88 + 72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 </a:t>
            </a:r>
            <a:r>
              <a:rPr lang="en-US" dirty="0"/>
              <a:t>= 160 km/jam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berpapasan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GLB.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2171700" lvl="5" indent="0">
              <a:buNone/>
            </a:pPr>
            <a:r>
              <a:rPr lang="en-US" sz="3800" dirty="0" smtClean="0"/>
              <a:t>S </a:t>
            </a:r>
            <a:r>
              <a:rPr lang="en-US" sz="3800" dirty="0"/>
              <a:t>= </a:t>
            </a:r>
            <a:r>
              <a:rPr lang="en-US" sz="3800" dirty="0" smtClean="0"/>
              <a:t>v  </a:t>
            </a:r>
            <a:r>
              <a:rPr lang="en-US" sz="3800" dirty="0"/>
              <a:t>t </a:t>
            </a:r>
            <a:endParaRPr lang="en-US" sz="3800" dirty="0" smtClean="0"/>
          </a:p>
          <a:p>
            <a:pPr marL="2171700" lvl="5" indent="0">
              <a:buNone/>
            </a:pPr>
            <a:r>
              <a:rPr lang="en-US" sz="3800" dirty="0" smtClean="0"/>
              <a:t>800 </a:t>
            </a:r>
            <a:r>
              <a:rPr lang="en-US" sz="3800" dirty="0"/>
              <a:t>= 160 </a:t>
            </a:r>
            <a:r>
              <a:rPr lang="en-US" sz="3800" dirty="0" smtClean="0"/>
              <a:t>t</a:t>
            </a:r>
          </a:p>
          <a:p>
            <a:pPr marL="2171700" lvl="5" indent="0">
              <a:buNone/>
            </a:pPr>
            <a:r>
              <a:rPr lang="en-US" sz="3800" dirty="0" smtClean="0"/>
              <a:t> </a:t>
            </a:r>
            <a:r>
              <a:rPr lang="en-US" sz="3800" dirty="0"/>
              <a:t>t = 5 jam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6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0" t="12897" r="31953" b="24243"/>
          <a:stretch/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18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161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Contoh soal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Contoh soal</dc:title>
  <dc:creator>ismail - [2010]</dc:creator>
  <cp:lastModifiedBy>ismail - [2010]</cp:lastModifiedBy>
  <cp:revision>4</cp:revision>
  <dcterms:created xsi:type="dcterms:W3CDTF">2021-09-28T09:15:20Z</dcterms:created>
  <dcterms:modified xsi:type="dcterms:W3CDTF">2021-09-29T07:51:02Z</dcterms:modified>
</cp:coreProperties>
</file>