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0" r:id="rId12"/>
  </p:sldIdLst>
  <p:sldSz cx="12192000" cy="6858000"/>
  <p:notesSz cx="6858000" cy="9144000"/>
  <p:defaultTextStyle>
    <a:lvl1pPr marL="0" indent="0" algn="l" rtl="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sz="1800" b="0" i="0" u="none" baseline="0">
        <a:solidFill>
          <a:schemeClr val="dk1"/>
        </a:solidFill>
        <a:latin typeface="Calibri" pitchFamily="34" charset="0"/>
        <a:ea typeface="宋体" pitchFamily="2" charset="-122"/>
      </a:defRPr>
    </a:lvl1pPr>
    <a:lvl2pPr marL="457200" indent="0" algn="l" rtl="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sz="1800" b="0" i="0" u="none" baseline="0">
        <a:solidFill>
          <a:schemeClr val="dk1"/>
        </a:solidFill>
        <a:latin typeface="Calibri" pitchFamily="34" charset="0"/>
        <a:ea typeface="宋体" pitchFamily="2" charset="-122"/>
      </a:defRPr>
    </a:lvl2pPr>
    <a:lvl3pPr marL="914400" indent="0" algn="l" rtl="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sz="1800" b="0" i="0" u="none" baseline="0">
        <a:solidFill>
          <a:schemeClr val="dk1"/>
        </a:solidFill>
        <a:latin typeface="Calibri" pitchFamily="34" charset="0"/>
        <a:ea typeface="宋体" pitchFamily="2" charset="-122"/>
      </a:defRPr>
    </a:lvl3pPr>
    <a:lvl4pPr marL="1371600" indent="0" algn="l" rtl="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sz="1800" b="0" i="0" u="none" baseline="0">
        <a:solidFill>
          <a:schemeClr val="dk1"/>
        </a:solidFill>
        <a:latin typeface="Calibri" pitchFamily="34" charset="0"/>
        <a:ea typeface="宋体" pitchFamily="2" charset="-122"/>
      </a:defRPr>
    </a:lvl4pPr>
    <a:lvl5pPr marL="1828800" indent="0" algn="l" rtl="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sz="1800" b="0" i="0" u="none" baseline="0">
        <a:solidFill>
          <a:schemeClr val="dk1"/>
        </a:solidFill>
        <a:latin typeface="Calibri" pitchFamily="34" charset="0"/>
        <a:ea typeface="宋体" pitchFamily="2" charset="-122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4" autoAdjust="0"/>
    <p:restoredTop sz="94660" autoAdjust="0"/>
  </p:normalViewPr>
  <p:slideViewPr>
    <p:cSldViewPr snapToGrid="0" showGuides="1">
      <p:cViewPr varScale="1">
        <p:scale>
          <a:sx n="45" d="100"/>
          <a:sy n="45" d="100"/>
        </p:scale>
        <p:origin x="-828" y="12"/>
      </p:cViewPr>
      <p:guideLst>
        <p:guide orient="horz" pos="2078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55" name="Header Placeholder 1049054"/>
          <p:cNvSpPr>
            <a:spLocks noGrp="1"/>
          </p:cNvSpPr>
          <p:nvPr>
            <p:ph type="hdr" sz="quarter" idx="4294967295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/>
          <a:p>
            <a:pPr lvl="0" indent="-342900"/>
            <a:endParaRPr lang="zh-CN" altLang="en-US" sz="1200"/>
          </a:p>
        </p:txBody>
      </p:sp>
      <p:sp>
        <p:nvSpPr>
          <p:cNvPr id="1049056" name="Date Placeholder 1049055"/>
          <p:cNvSpPr>
            <a:spLocks noGrp="1"/>
          </p:cNvSpPr>
          <p:nvPr>
            <p:ph type="dt" sz="quarter" idx="4294967295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/>
          <a:p>
            <a:pPr lvl="0" indent="-342900" algn="r"/>
            <a:fld id="{566ABCEB-ACFC-4714-9973-3DA970169C29}" type="datetime1">
              <a:rPr lang="zh-CN" altLang="en-US" sz="1200"/>
              <a:pPr lvl="0" indent="-342900" algn="r"/>
              <a:t>2020/7/24</a:t>
            </a:fld>
            <a:endParaRPr lang="zh-CN" altLang="en-US" sz="1200"/>
          </a:p>
        </p:txBody>
      </p:sp>
      <p:sp>
        <p:nvSpPr>
          <p:cNvPr id="1049057" name="Footer Placeholder 1049056"/>
          <p:cNvSpPr>
            <a:spLocks noGrp="1"/>
          </p:cNvSpPr>
          <p:nvPr>
            <p:ph type="ftr" sz="quarter" idx="4294967295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/>
          <a:p>
            <a:pPr lvl="0" indent="-342900"/>
            <a:endParaRPr lang="zh-CN" altLang="en-US" sz="1200"/>
          </a:p>
        </p:txBody>
      </p:sp>
      <p:sp>
        <p:nvSpPr>
          <p:cNvPr id="1049058" name="Slide Number Placeholder 1049057"/>
          <p:cNvSpPr>
            <a:spLocks noGrp="1"/>
          </p:cNvSpPr>
          <p:nvPr>
            <p:ph type="sldNum" sz="quarter" idx="4294967295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/>
          <a:p>
            <a:pPr lvl="0" indent="-342900" algn="r"/>
            <a:fld id="{566ABCEB-ACFC-4714-9973-3DA970169C29}" type="slidenum">
              <a:rPr lang="zh-CN" altLang="en-US" sz="1200"/>
              <a:pPr lvl="0" indent="-342900" algn="r"/>
              <a:t>‹#›</a:t>
            </a:fld>
            <a:endParaRPr lang="zh-CN" altLang="en-US" sz="1200"/>
          </a:p>
        </p:txBody>
      </p:sp>
    </p:spTree>
  </p:cSld>
  <p:clrMap bg1="dk1" tx1="dk1" bg2="dk1" tx2="dk1" accent1="dk1" accent2="dk1" accent3="dk1" accent4="dk1" accent5="dk1" accent6="dk1" hlink="dk1" folHlink="dk1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49" name="Header Placeholder 1049048"/>
          <p:cNvSpPr>
            <a:spLocks noGrp="1"/>
          </p:cNvSpPr>
          <p:nvPr>
            <p:ph type="hdr" sz="quarter" idx="4294967295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/>
          <a:p>
            <a:pPr lvl="0" indent="-342900"/>
            <a:endParaRPr lang="zh-CN" altLang="en-US" sz="1200"/>
          </a:p>
        </p:txBody>
      </p:sp>
      <p:sp>
        <p:nvSpPr>
          <p:cNvPr id="1049050" name="Date Placeholder 1049049"/>
          <p:cNvSpPr>
            <a:spLocks noGrp="1"/>
          </p:cNvSpPr>
          <p:nvPr>
            <p:ph type="dt" idx="4294967295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/>
          <a:p>
            <a:pPr lvl="0" indent="-342900" algn="r"/>
            <a:endParaRPr lang="zh-CN" altLang="en-US" sz="1200"/>
          </a:p>
        </p:txBody>
      </p:sp>
      <p:sp>
        <p:nvSpPr>
          <p:cNvPr id="1049051" name="Slide Image Placeholder 1049050"/>
          <p:cNvSpPr>
            <a:spLocks noGrp="1" noRot="1" noChangeAspec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vert="horz" lIns="91440" tIns="45720" rIns="91440" bIns="45720" anchor="ctr"/>
          <a:lstStyle/>
          <a:p>
            <a:endParaRPr/>
          </a:p>
        </p:txBody>
      </p:sp>
      <p:sp>
        <p:nvSpPr>
          <p:cNvPr id="1049052" name="Notes Placeholder 1049051"/>
          <p:cNvSpPr>
            <a:spLocks noGrp="1"/>
          </p:cNvSpPr>
          <p:nvPr>
            <p:ph type="body" sz="quarter" idx="4294967295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/>
          <a:p>
            <a:pPr marL="0" lvl="0" indent="0"/>
            <a:r>
              <a:rPr lang="zh-CN" altLang="en-US"/>
              <a:t>单击此处编辑母版文本样式</a:t>
            </a:r>
          </a:p>
          <a:p>
            <a:pPr lvl="1" indent="114300"/>
            <a:r>
              <a:rPr lang="zh-CN" altLang="en-US"/>
              <a:t>第二级</a:t>
            </a:r>
          </a:p>
          <a:p>
            <a:pPr lvl="2" indent="571500"/>
            <a:r>
              <a:rPr lang="zh-CN" altLang="en-US"/>
              <a:t>第三级</a:t>
            </a:r>
          </a:p>
          <a:p>
            <a:pPr lvl="3" indent="1028700"/>
            <a:r>
              <a:rPr lang="zh-CN" altLang="en-US"/>
              <a:t>第四级</a:t>
            </a:r>
          </a:p>
          <a:p>
            <a:pPr lvl="4" indent="1485900"/>
            <a:r>
              <a:rPr lang="zh-CN" altLang="en-US"/>
              <a:t>第五级</a:t>
            </a:r>
          </a:p>
        </p:txBody>
      </p:sp>
      <p:sp>
        <p:nvSpPr>
          <p:cNvPr id="1049053" name="Footer Placeholder 1049052"/>
          <p:cNvSpPr>
            <a:spLocks noGrp="1"/>
          </p:cNvSpPr>
          <p:nvPr>
            <p:ph type="ftr" sz="quarter" idx="4294967295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/>
          <a:p>
            <a:pPr lvl="0" indent="-342900"/>
            <a:endParaRPr lang="zh-CN" altLang="en-US" sz="1200"/>
          </a:p>
        </p:txBody>
      </p:sp>
      <p:sp>
        <p:nvSpPr>
          <p:cNvPr id="1049054" name="Slide Number Placeholder 1049053"/>
          <p:cNvSpPr>
            <a:spLocks noGrp="1"/>
          </p:cNvSpPr>
          <p:nvPr>
            <p:ph type="sldNum" sz="quarter" idx="4294967295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/>
          <a:p>
            <a:pPr lvl="0" indent="-342900" algn="r"/>
            <a:fld id="{566ABCEB-ACFC-4714-9973-3DA970169C29}" type="slidenum">
              <a:rPr lang="zh-CN" altLang="en-US" sz="1200"/>
              <a:pPr lvl="0" indent="-342900" algn="r"/>
              <a:t>‹#›</a:t>
            </a:fld>
            <a:endParaRPr lang="zh-CN" altLang="en-US" sz="1200"/>
          </a:p>
        </p:txBody>
      </p:sp>
    </p:spTree>
  </p:cSld>
  <p:clrMap bg1="dk1" tx1="dk1" bg2="dk1" tx2="dk1" accent1="dk1" accent2="dk1" accent3="dk1" accent4="dk1" accent5="dk1" accent6="dk1" hlink="dk1" folHlink="dk1"/>
  <p:notesStyle>
    <a:lvl1pPr marL="0" indent="0" algn="l" rtl="0" eaLnBrk="1" fontAlgn="base" latinLnBrk="1" hangingPunct="1">
      <a:lnSpc>
        <a:spcPct val="100000"/>
      </a:lnSpc>
      <a:spcBef>
        <a:spcPct val="30000"/>
      </a:spcBef>
      <a:spcAft>
        <a:spcPct val="0"/>
      </a:spcAft>
      <a:buFontTx/>
      <a:buNone/>
      <a:defRPr sz="1200">
        <a:solidFill>
          <a:schemeClr val="dk1"/>
        </a:solidFill>
        <a:latin typeface="Calibri" pitchFamily="34" charset="0"/>
        <a:ea typeface="宋体" pitchFamily="2" charset="-122"/>
      </a:defRPr>
    </a:lvl1pPr>
    <a:lvl2pPr marL="457200" indent="0" algn="l" rtl="0" eaLnBrk="1" fontAlgn="base" latinLnBrk="1" hangingPunct="1">
      <a:lnSpc>
        <a:spcPct val="100000"/>
      </a:lnSpc>
      <a:spcBef>
        <a:spcPct val="30000"/>
      </a:spcBef>
      <a:spcAft>
        <a:spcPct val="0"/>
      </a:spcAft>
      <a:buFontTx/>
      <a:buNone/>
      <a:defRPr sz="1200">
        <a:solidFill>
          <a:schemeClr val="dk1"/>
        </a:solidFill>
        <a:latin typeface="Calibri" pitchFamily="34" charset="0"/>
        <a:ea typeface="宋体" pitchFamily="2" charset="-122"/>
      </a:defRPr>
    </a:lvl2pPr>
    <a:lvl3pPr marL="914400" indent="0" algn="l" rtl="0" eaLnBrk="1" fontAlgn="base" latinLnBrk="1" hangingPunct="1">
      <a:lnSpc>
        <a:spcPct val="100000"/>
      </a:lnSpc>
      <a:spcBef>
        <a:spcPct val="30000"/>
      </a:spcBef>
      <a:spcAft>
        <a:spcPct val="0"/>
      </a:spcAft>
      <a:buFontTx/>
      <a:buNone/>
      <a:defRPr sz="1200">
        <a:solidFill>
          <a:schemeClr val="dk1"/>
        </a:solidFill>
        <a:latin typeface="Calibri" pitchFamily="34" charset="0"/>
        <a:ea typeface="宋体" pitchFamily="2" charset="-122"/>
      </a:defRPr>
    </a:lvl3pPr>
    <a:lvl4pPr marL="1371600" indent="0" algn="l" rtl="0" eaLnBrk="1" fontAlgn="base" latinLnBrk="1" hangingPunct="1">
      <a:lnSpc>
        <a:spcPct val="100000"/>
      </a:lnSpc>
      <a:spcBef>
        <a:spcPct val="30000"/>
      </a:spcBef>
      <a:spcAft>
        <a:spcPct val="0"/>
      </a:spcAft>
      <a:buFontTx/>
      <a:buNone/>
      <a:defRPr sz="1200">
        <a:solidFill>
          <a:schemeClr val="dk1"/>
        </a:solidFill>
        <a:latin typeface="Calibri" pitchFamily="34" charset="0"/>
        <a:ea typeface="宋体" pitchFamily="2" charset="-122"/>
      </a:defRPr>
    </a:lvl4pPr>
    <a:lvl5pPr marL="1828800" indent="0" algn="l" rtl="0" eaLnBrk="1" fontAlgn="base" latinLnBrk="1" hangingPunct="1">
      <a:lnSpc>
        <a:spcPct val="100000"/>
      </a:lnSpc>
      <a:spcBef>
        <a:spcPct val="30000"/>
      </a:spcBef>
      <a:spcAft>
        <a:spcPct val="0"/>
      </a:spcAft>
      <a:buFontTx/>
      <a:buNone/>
      <a:defRPr sz="1200">
        <a:solidFill>
          <a:schemeClr val="dk1"/>
        </a:solidFill>
        <a:latin typeface="Calibri" pitchFamily="34" charset="0"/>
        <a:ea typeface="宋体" pitchFamily="2" charset="-122"/>
      </a:defRPr>
    </a:lvl5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7" name="Slide Image Placeholder 104888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vert="horz" lIns="91440" tIns="45720" rIns="91440" bIns="45720" anchor="ctr"/>
          <a:lstStyle/>
          <a:p>
            <a:endParaRPr/>
          </a:p>
        </p:txBody>
      </p:sp>
      <p:sp>
        <p:nvSpPr>
          <p:cNvPr id="1048888" name="Notes Placeholder 1048887"/>
          <p:cNvSpPr>
            <a:spLocks noGrp="1"/>
          </p:cNvSpPr>
          <p:nvPr>
            <p:ph type="body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48889" name="TextBox 1048888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/>
          <a:p>
            <a:pPr lvl="0" indent="-342900" algn="r"/>
            <a:fld id="{566ABCEB-ACFC-4714-9973-3DA970169C29}" type="slidenum">
              <a:rPr lang="zh-CN" altLang="en-US" sz="1200"/>
              <a:pPr lvl="0" indent="-342900" algn="r"/>
              <a:t>1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6" name="Slide Image Placeholder 104890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vert="horz" lIns="91440" tIns="45720" rIns="91440" bIns="45720" anchor="ctr"/>
          <a:lstStyle/>
          <a:p>
            <a:endParaRPr/>
          </a:p>
        </p:txBody>
      </p:sp>
      <p:sp>
        <p:nvSpPr>
          <p:cNvPr id="1048907" name="Notes Placeholder 1048906"/>
          <p:cNvSpPr>
            <a:spLocks noGrp="1"/>
          </p:cNvSpPr>
          <p:nvPr>
            <p:ph type="body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48908" name="TextBox 1048907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/>
          <a:p>
            <a:pPr lvl="0" indent="-342900" algn="r"/>
            <a:fld id="{566ABCEB-ACFC-4714-9973-3DA970169C29}" type="slidenum">
              <a:rPr lang="zh-CN" altLang="en-US" sz="1200"/>
              <a:pPr lvl="0" indent="-342900" algn="r"/>
              <a:t>2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2" name="Slide Image Placeholder 104896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vert="horz" lIns="91440" tIns="45720" rIns="91440" bIns="45720" anchor="ctr"/>
          <a:lstStyle/>
          <a:p>
            <a:endParaRPr/>
          </a:p>
        </p:txBody>
      </p:sp>
      <p:sp>
        <p:nvSpPr>
          <p:cNvPr id="1048963" name="Notes Placeholder 1048962"/>
          <p:cNvSpPr>
            <a:spLocks noGrp="1"/>
          </p:cNvSpPr>
          <p:nvPr>
            <p:ph type="body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48964" name="TextBox 1048963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/>
          <a:p>
            <a:pPr lvl="0" indent="-342900" algn="r"/>
            <a:fld id="{566ABCEB-ACFC-4714-9973-3DA970169C29}" type="slidenum">
              <a:rPr lang="zh-CN" altLang="en-US" sz="1200"/>
              <a:pPr lvl="0" indent="-342900" algn="r"/>
              <a:t>5</a:t>
            </a:fld>
            <a:endParaRPr lang="zh-CN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2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902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1049024" name="Date Placeholder 1049023"/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fontAlgn="base">
              <a:spcBef>
                <a:spcPct val="0"/>
              </a:spcBef>
              <a:spcAft>
                <a:spcPct val="0"/>
              </a:spcAft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049025" name="Slide Number Placeholder 1049024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r"/>
            <a:fld id="{566ABCEB-ACFC-4714-9973-3DA970169C29}" type="slidenum">
              <a:rPr lang="zh-CN" altLang="en-US" sz="1200">
                <a:solidFill>
                  <a:srgbClr val="898989"/>
                </a:solidFill>
              </a:rPr>
              <a:pPr lvl="0" indent="-342900" algn="r"/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049026" name="Footer Placeholder 1049025"/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903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9040" name="Date Placeholder 1049039"/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fontAlgn="base">
              <a:spcBef>
                <a:spcPct val="0"/>
              </a:spcBef>
              <a:spcAft>
                <a:spcPct val="0"/>
              </a:spcAft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049041" name="Slide Number Placeholder 1049040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r"/>
            <a:fld id="{566ABCEB-ACFC-4714-9973-3DA970169C29}" type="slidenum">
              <a:rPr lang="zh-CN" altLang="en-US" sz="1200">
                <a:solidFill>
                  <a:srgbClr val="898989"/>
                </a:solidFill>
              </a:rPr>
              <a:pPr lvl="0" indent="-342900" algn="r"/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049042" name="Footer Placeholder 1049041"/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17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901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9019" name="Date Placeholder 1049018"/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fontAlgn="base">
              <a:spcBef>
                <a:spcPct val="0"/>
              </a:spcBef>
              <a:spcAft>
                <a:spcPct val="0"/>
              </a:spcAft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049020" name="Slide Number Placeholder 1049019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r"/>
            <a:fld id="{566ABCEB-ACFC-4714-9973-3DA970169C29}" type="slidenum">
              <a:rPr lang="zh-CN" altLang="en-US" sz="1200">
                <a:solidFill>
                  <a:srgbClr val="898989"/>
                </a:solidFill>
              </a:rPr>
              <a:pPr lvl="0" indent="-342900" algn="r"/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049021" name="Footer Placeholder 1049020"/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0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900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9002" name="Date Placeholder 1049001"/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fontAlgn="base">
              <a:spcBef>
                <a:spcPct val="0"/>
              </a:spcBef>
              <a:spcAft>
                <a:spcPct val="0"/>
              </a:spcAft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049003" name="Slide Number Placeholder 1049002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r"/>
            <a:fld id="{566ABCEB-ACFC-4714-9973-3DA970169C29}" type="slidenum">
              <a:rPr lang="zh-CN" altLang="en-US" sz="1200">
                <a:solidFill>
                  <a:srgbClr val="898989"/>
                </a:solidFill>
              </a:rPr>
              <a:pPr lvl="0" indent="-342900" algn="r"/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049004" name="Footer Placeholder 1049003"/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33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9034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9035" name="Date Placeholder 1049034"/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fontAlgn="base">
              <a:spcBef>
                <a:spcPct val="0"/>
              </a:spcBef>
              <a:spcAft>
                <a:spcPct val="0"/>
              </a:spcAft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049036" name="Slide Number Placeholder 104903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r"/>
            <a:fld id="{566ABCEB-ACFC-4714-9973-3DA970169C29}" type="slidenum">
              <a:rPr lang="zh-CN" altLang="en-US" sz="1200">
                <a:solidFill>
                  <a:srgbClr val="898989"/>
                </a:solidFill>
              </a:rPr>
              <a:pPr lvl="0" indent="-342900" algn="r"/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049037" name="Footer Placeholder 1049036"/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995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996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997" name="Date Placeholder 1048996"/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fontAlgn="base">
              <a:spcBef>
                <a:spcPct val="0"/>
              </a:spcBef>
              <a:spcAft>
                <a:spcPct val="0"/>
              </a:spcAft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048998" name="Slide Number Placeholder 1048997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r"/>
            <a:fld id="{566ABCEB-ACFC-4714-9973-3DA970169C29}" type="slidenum">
              <a:rPr lang="zh-CN" altLang="en-US" sz="1200">
                <a:solidFill>
                  <a:srgbClr val="898989"/>
                </a:solidFill>
              </a:rPr>
              <a:pPr lvl="0" indent="-342900" algn="r"/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048999" name="Footer Placeholder 1048998"/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05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9006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9007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900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9009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183188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9010" name="Date Placeholder 1049009"/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fontAlgn="base">
              <a:spcBef>
                <a:spcPct val="0"/>
              </a:spcBef>
              <a:spcAft>
                <a:spcPct val="0"/>
              </a:spcAft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049011" name="Slide Number Placeholder 1049010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r"/>
            <a:fld id="{566ABCEB-ACFC-4714-9973-3DA970169C29}" type="slidenum">
              <a:rPr lang="zh-CN" altLang="en-US" sz="1200">
                <a:solidFill>
                  <a:srgbClr val="898989"/>
                </a:solidFill>
              </a:rPr>
              <a:pPr lvl="0" indent="-342900" algn="r"/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049012" name="Footer Placeholder 1049011"/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9014" name="Date Placeholder 1049013"/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fontAlgn="base">
              <a:spcBef>
                <a:spcPct val="0"/>
              </a:spcBef>
              <a:spcAft>
                <a:spcPct val="0"/>
              </a:spcAft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049015" name="Slide Number Placeholder 1049014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r"/>
            <a:fld id="{566ABCEB-ACFC-4714-9973-3DA970169C29}" type="slidenum">
              <a:rPr lang="zh-CN" altLang="en-US" sz="1200">
                <a:solidFill>
                  <a:srgbClr val="898989"/>
                </a:solidFill>
              </a:rPr>
              <a:pPr lvl="0" indent="-342900" algn="r"/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049016" name="Footer Placeholder 1049015"/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048580"/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fontAlgn="base">
              <a:spcBef>
                <a:spcPct val="0"/>
              </a:spcBef>
              <a:spcAft>
                <a:spcPct val="0"/>
              </a:spcAft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048582" name="Slide Number Placeholder 1048581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r"/>
            <a:fld id="{566ABCEB-ACFC-4714-9973-3DA970169C29}" type="slidenum">
              <a:rPr lang="zh-CN" altLang="en-US" sz="1200">
                <a:solidFill>
                  <a:srgbClr val="898989"/>
                </a:solidFill>
              </a:rPr>
              <a:pPr lvl="0" indent="-342900" algn="r"/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048583" name="Footer Placeholder 1048582"/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43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904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9045" name="Content Placeholder 2"/>
          <p:cNvSpPr>
            <a:spLocks noGrp="1"/>
          </p:cNvSpPr>
          <p:nvPr>
            <p:ph idx="1"/>
          </p:nvPr>
        </p:nvSpPr>
        <p:spPr>
          <a:xfrm>
            <a:off x="5183188" y="987424"/>
            <a:ext cx="617219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9046" name="Date Placeholder 1049045"/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fontAlgn="base">
              <a:spcBef>
                <a:spcPct val="0"/>
              </a:spcBef>
              <a:spcAft>
                <a:spcPct val="0"/>
              </a:spcAft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049047" name="Slide Number Placeholder 1049046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r"/>
            <a:fld id="{566ABCEB-ACFC-4714-9973-3DA970169C29}" type="slidenum">
              <a:rPr lang="zh-CN" altLang="en-US" sz="1200">
                <a:solidFill>
                  <a:srgbClr val="898989"/>
                </a:solidFill>
              </a:rPr>
              <a:pPr lvl="0" indent="-342900" algn="r"/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049048" name="Footer Placeholder 1049047"/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27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9028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9029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4"/>
            <a:ext cx="6172199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030" name="Date Placeholder 1049029"/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fontAlgn="base">
              <a:spcBef>
                <a:spcPct val="0"/>
              </a:spcBef>
              <a:spcAft>
                <a:spcPct val="0"/>
              </a:spcAft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049031" name="Slide Number Placeholder 1049030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r"/>
            <a:fld id="{566ABCEB-ACFC-4714-9973-3DA970169C29}" type="slidenum">
              <a:rPr lang="zh-CN" altLang="en-US" sz="1200">
                <a:solidFill>
                  <a:srgbClr val="898989"/>
                </a:solidFill>
              </a:rPr>
              <a:pPr lvl="0" indent="-342900" algn="r"/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049032" name="Footer Placeholder 1049031"/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048575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/>
          <a:p>
            <a:pPr lvl="0"/>
            <a:r>
              <a:rPr lang="zh-CN" altLang="en-US"/>
              <a:t>Click here to edit the master title style</a:t>
            </a:r>
          </a:p>
        </p:txBody>
      </p:sp>
      <p:sp>
        <p:nvSpPr>
          <p:cNvPr id="1048577" name="Text Placeholder 1048576"/>
          <p:cNvSpPr>
            <a:spLocks noGrp="1"/>
          </p:cNvSpPr>
          <p:nvPr>
            <p:ph type="body" idx="4294967295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/>
          <a:p>
            <a:pPr lvl="1" indent="114300"/>
            <a:r>
              <a:rPr lang="zh-CN" altLang="en-US"/>
              <a:t>Click here to edit the master text style</a:t>
            </a:r>
          </a:p>
          <a:p>
            <a:pPr lvl="1" indent="114300"/>
            <a:r>
              <a:rPr lang="zh-CN" altLang="en-US"/>
              <a:t>The second level</a:t>
            </a:r>
          </a:p>
          <a:p>
            <a:pPr lvl="2" indent="571500"/>
            <a:r>
              <a:rPr lang="zh-CN" altLang="en-US"/>
              <a:t>The third level</a:t>
            </a:r>
          </a:p>
          <a:p>
            <a:pPr lvl="3" indent="1028700"/>
            <a:r>
              <a:rPr lang="zh-CN" altLang="en-US"/>
              <a:t>The fourth level</a:t>
            </a:r>
          </a:p>
          <a:p>
            <a:pPr lvl="4" indent="1485900"/>
            <a:r>
              <a:rPr lang="zh-CN" altLang="en-US"/>
              <a:t>Fifth level</a:t>
            </a:r>
          </a:p>
        </p:txBody>
      </p:sp>
      <p:sp>
        <p:nvSpPr>
          <p:cNvPr id="1048578" name="Date Placeholder 1048577"/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fontAlgn="base">
              <a:spcBef>
                <a:spcPct val="0"/>
              </a:spcBef>
              <a:spcAft>
                <a:spcPct val="0"/>
              </a:spcAft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048579" name="Footer Placeholder 1048578"/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048580" name="Slide Number Placeholder 1048579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r"/>
            <a:fld id="{566ABCEB-ACFC-4714-9973-3DA970169C29}" type="slidenum">
              <a:rPr lang="zh-CN" altLang="en-US" sz="1200">
                <a:solidFill>
                  <a:srgbClr val="898989"/>
                </a:solidFill>
              </a:rPr>
              <a:pPr lvl="0" indent="-342900" algn="r"/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ftr="0" dt="0"/>
  <p:txStyles>
    <p:titleStyle>
      <a:lvl1pPr marL="0" indent="0" algn="l" rtl="0" fontAlgn="base" latinLnBrk="1">
        <a:lnSpc>
          <a:spcPct val="90000"/>
        </a:lnSpc>
        <a:spcBef>
          <a:spcPct val="0"/>
        </a:spcBef>
        <a:spcAft>
          <a:spcPct val="0"/>
        </a:spcAft>
        <a:buFontTx/>
        <a:buNone/>
        <a:defRPr sz="4400">
          <a:solidFill>
            <a:schemeClr val="dk1"/>
          </a:solidFill>
          <a:latin typeface="Calibri Light" pitchFamily="34" charset="0"/>
          <a:ea typeface="宋体" pitchFamily="2" charset="-122"/>
        </a:defRPr>
      </a:lvl1pPr>
    </p:titleStyle>
    <p:bodyStyle>
      <a:lvl1pPr marL="228600" indent="-228600" algn="l" rtl="0" fontAlgn="base" latinLnBrk="1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itchFamily="34" charset="0"/>
        <a:buChar char="•"/>
        <a:defRPr sz="2800">
          <a:solidFill>
            <a:schemeClr val="dk1"/>
          </a:solidFill>
          <a:latin typeface="Calibri" pitchFamily="34" charset="0"/>
          <a:ea typeface="宋体" pitchFamily="2" charset="-122"/>
        </a:defRPr>
      </a:lvl1pPr>
      <a:lvl2pPr marL="685800" indent="-228600" algn="l" rtl="0" fontAlgn="base" latinLnBrk="1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itchFamily="34" charset="0"/>
        <a:buChar char="•"/>
        <a:defRPr sz="2400">
          <a:solidFill>
            <a:schemeClr val="dk1"/>
          </a:solidFill>
          <a:latin typeface="Calibri" pitchFamily="34" charset="0"/>
          <a:ea typeface="宋体" pitchFamily="2" charset="-122"/>
        </a:defRPr>
      </a:lvl2pPr>
      <a:lvl3pPr marL="1143000" indent="-228600" algn="l" rtl="0" fontAlgn="base" latinLnBrk="1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itchFamily="34" charset="0"/>
        <a:buChar char="•"/>
        <a:defRPr sz="2000">
          <a:solidFill>
            <a:schemeClr val="dk1"/>
          </a:solidFill>
          <a:latin typeface="Calibri" pitchFamily="34" charset="0"/>
          <a:ea typeface="宋体" pitchFamily="2" charset="-122"/>
        </a:defRPr>
      </a:lvl3pPr>
      <a:lvl4pPr marL="1600200" indent="-228600" algn="l" rtl="0" fontAlgn="base" latinLnBrk="1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itchFamily="34" charset="0"/>
        <a:buChar char="•"/>
        <a:defRPr sz="2000">
          <a:solidFill>
            <a:schemeClr val="dk1"/>
          </a:solidFill>
          <a:latin typeface="Calibri" pitchFamily="34" charset="0"/>
          <a:ea typeface="宋体" pitchFamily="2" charset="-122"/>
        </a:defRPr>
      </a:lvl4pPr>
      <a:lvl5pPr marL="2057400" indent="-228600" algn="l" rtl="0" fontAlgn="base" latinLnBrk="1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itchFamily="34" charset="0"/>
        <a:buChar char="•"/>
        <a:defRPr sz="2000">
          <a:solidFill>
            <a:schemeClr val="dk1"/>
          </a:solidFill>
          <a:latin typeface="Calibri" pitchFamily="34" charset="0"/>
          <a:ea typeface="宋体" pitchFamily="2" charset="-122"/>
        </a:defRPr>
      </a:lvl5pPr>
    </p:bodyStyle>
    <p:otherStyle>
      <a:lvl1pPr marL="0" indent="0" algn="l" rtl="0" eaLnBrk="1" fontAlgn="base" latinLnBrk="1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>
          <a:solidFill>
            <a:schemeClr val="dk1"/>
          </a:solidFill>
          <a:latin typeface="Calibri" pitchFamily="34" charset="0"/>
          <a:ea typeface="宋体" pitchFamily="2" charset="-122"/>
        </a:defRPr>
      </a:lvl1pPr>
      <a:lvl2pPr marL="457200" indent="0" algn="l" rtl="0" eaLnBrk="1" fontAlgn="base" latinLnBrk="1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>
          <a:solidFill>
            <a:schemeClr val="dk1"/>
          </a:solidFill>
          <a:latin typeface="Calibri" pitchFamily="34" charset="0"/>
          <a:ea typeface="宋体" pitchFamily="2" charset="-122"/>
        </a:defRPr>
      </a:lvl2pPr>
      <a:lvl3pPr marL="914400" indent="0" algn="l" rtl="0" eaLnBrk="1" fontAlgn="base" latinLnBrk="1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>
          <a:solidFill>
            <a:schemeClr val="dk1"/>
          </a:solidFill>
          <a:latin typeface="Calibri" pitchFamily="34" charset="0"/>
          <a:ea typeface="宋体" pitchFamily="2" charset="-122"/>
        </a:defRPr>
      </a:lvl3pPr>
      <a:lvl4pPr marL="1371600" indent="0" algn="l" rtl="0" eaLnBrk="1" fontAlgn="base" latinLnBrk="1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>
          <a:solidFill>
            <a:schemeClr val="dk1"/>
          </a:solidFill>
          <a:latin typeface="Calibri" pitchFamily="34" charset="0"/>
          <a:ea typeface="宋体" pitchFamily="2" charset="-122"/>
        </a:defRPr>
      </a:lvl4pPr>
      <a:lvl5pPr marL="1828800" indent="0" algn="l" rtl="0" eaLnBrk="1" fontAlgn="base" latinLnBrk="1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>
          <a:solidFill>
            <a:schemeClr val="dk1"/>
          </a:solidFill>
          <a:latin typeface="Calibri" pitchFamily="34" charset="0"/>
          <a:ea typeface="宋体" pitchFamily="2" charset="-122"/>
        </a:defRPr>
      </a:lvl5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Picture 2097155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" name="Group 34"/>
          <p:cNvGrpSpPr/>
          <p:nvPr/>
        </p:nvGrpSpPr>
        <p:grpSpPr>
          <a:xfrm>
            <a:off x="-5722937" y="-790575"/>
            <a:ext cx="8128000" cy="9101138"/>
            <a:chOff x="3105402" y="876883"/>
            <a:chExt cx="4783104" cy="5355244"/>
          </a:xfrm>
        </p:grpSpPr>
        <p:sp>
          <p:nvSpPr>
            <p:cNvPr id="1048696" name="Freeform 1048695"/>
            <p:cNvSpPr/>
            <p:nvPr/>
          </p:nvSpPr>
          <p:spPr>
            <a:xfrm>
              <a:off x="4961130" y="4418189"/>
              <a:ext cx="914432" cy="675625"/>
            </a:xfrm>
            <a:custGeom>
              <a:avLst/>
              <a:gdLst/>
              <a:ahLst/>
              <a:cxnLst/>
              <a:rect l="0" t="0" r="r" b="b"/>
              <a:pathLst>
                <a:path w="919" h="679">
                  <a:moveTo>
                    <a:pt x="761" y="0"/>
                  </a:moveTo>
                  <a:lnTo>
                    <a:pt x="35" y="494"/>
                  </a:lnTo>
                  <a:lnTo>
                    <a:pt x="0" y="653"/>
                  </a:lnTo>
                  <a:lnTo>
                    <a:pt x="161" y="679"/>
                  </a:lnTo>
                  <a:lnTo>
                    <a:pt x="886" y="182"/>
                  </a:lnTo>
                  <a:lnTo>
                    <a:pt x="919" y="24"/>
                  </a:lnTo>
                  <a:lnTo>
                    <a:pt x="761" y="0"/>
                  </a:lnTo>
                </a:path>
              </a:pathLst>
            </a:custGeom>
            <a:solidFill>
              <a:srgbClr val="58595B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697" name="Freeform 1048696"/>
            <p:cNvSpPr/>
            <p:nvPr/>
          </p:nvSpPr>
          <p:spPr>
            <a:xfrm>
              <a:off x="3425801" y="5199287"/>
              <a:ext cx="914432" cy="675625"/>
            </a:xfrm>
            <a:custGeom>
              <a:avLst/>
              <a:gdLst/>
              <a:ahLst/>
              <a:cxnLst/>
              <a:rect l="0" t="0" r="r" b="b"/>
              <a:pathLst>
                <a:path w="919" h="679">
                  <a:moveTo>
                    <a:pt x="758" y="0"/>
                  </a:moveTo>
                  <a:lnTo>
                    <a:pt x="35" y="497"/>
                  </a:lnTo>
                  <a:lnTo>
                    <a:pt x="0" y="655"/>
                  </a:lnTo>
                  <a:lnTo>
                    <a:pt x="161" y="679"/>
                  </a:lnTo>
                  <a:lnTo>
                    <a:pt x="886" y="184"/>
                  </a:lnTo>
                  <a:lnTo>
                    <a:pt x="919" y="26"/>
                  </a:lnTo>
                  <a:lnTo>
                    <a:pt x="758" y="0"/>
                  </a:lnTo>
                </a:path>
              </a:pathLst>
            </a:custGeom>
            <a:solidFill>
              <a:srgbClr val="58595B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698" name="Freeform 1048697"/>
            <p:cNvSpPr/>
            <p:nvPr/>
          </p:nvSpPr>
          <p:spPr>
            <a:xfrm>
              <a:off x="5768099" y="4669932"/>
              <a:ext cx="914432" cy="675625"/>
            </a:xfrm>
            <a:custGeom>
              <a:avLst/>
              <a:gdLst/>
              <a:ahLst/>
              <a:cxnLst/>
              <a:rect l="0" t="0" r="r" b="b"/>
              <a:pathLst>
                <a:path w="919" h="679">
                  <a:moveTo>
                    <a:pt x="758" y="0"/>
                  </a:moveTo>
                  <a:lnTo>
                    <a:pt x="35" y="494"/>
                  </a:lnTo>
                  <a:lnTo>
                    <a:pt x="0" y="653"/>
                  </a:lnTo>
                  <a:lnTo>
                    <a:pt x="160" y="679"/>
                  </a:lnTo>
                  <a:lnTo>
                    <a:pt x="883" y="182"/>
                  </a:lnTo>
                  <a:lnTo>
                    <a:pt x="919" y="24"/>
                  </a:lnTo>
                  <a:lnTo>
                    <a:pt x="758" y="0"/>
                  </a:lnTo>
                </a:path>
              </a:pathLst>
            </a:custGeom>
            <a:solidFill>
              <a:srgbClr val="58595B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699" name="Freeform 1048698"/>
            <p:cNvSpPr/>
            <p:nvPr/>
          </p:nvSpPr>
          <p:spPr>
            <a:xfrm>
              <a:off x="6974074" y="3578385"/>
              <a:ext cx="914432" cy="672639"/>
            </a:xfrm>
            <a:custGeom>
              <a:avLst/>
              <a:gdLst/>
              <a:ahLst/>
              <a:cxnLst/>
              <a:rect l="0" t="0" r="r" b="b"/>
              <a:pathLst>
                <a:path w="919" h="676">
                  <a:moveTo>
                    <a:pt x="758" y="0"/>
                  </a:moveTo>
                  <a:lnTo>
                    <a:pt x="35" y="494"/>
                  </a:lnTo>
                  <a:lnTo>
                    <a:pt x="0" y="652"/>
                  </a:lnTo>
                  <a:lnTo>
                    <a:pt x="160" y="676"/>
                  </a:lnTo>
                  <a:lnTo>
                    <a:pt x="884" y="182"/>
                  </a:lnTo>
                  <a:lnTo>
                    <a:pt x="919" y="24"/>
                  </a:lnTo>
                  <a:lnTo>
                    <a:pt x="758" y="0"/>
                  </a:lnTo>
                </a:path>
              </a:pathLst>
            </a:custGeom>
            <a:solidFill>
              <a:srgbClr val="58595B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700" name="Freeform 1048699"/>
            <p:cNvSpPr/>
            <p:nvPr/>
          </p:nvSpPr>
          <p:spPr>
            <a:xfrm>
              <a:off x="5642725" y="5556502"/>
              <a:ext cx="915426" cy="675625"/>
            </a:xfrm>
            <a:custGeom>
              <a:avLst/>
              <a:gdLst/>
              <a:ahLst/>
              <a:cxnLst/>
              <a:rect l="0" t="0" r="r" b="b"/>
              <a:pathLst>
                <a:path w="920" h="679">
                  <a:moveTo>
                    <a:pt x="759" y="0"/>
                  </a:moveTo>
                  <a:lnTo>
                    <a:pt x="36" y="497"/>
                  </a:lnTo>
                  <a:lnTo>
                    <a:pt x="0" y="655"/>
                  </a:lnTo>
                  <a:lnTo>
                    <a:pt x="161" y="679"/>
                  </a:lnTo>
                  <a:lnTo>
                    <a:pt x="884" y="185"/>
                  </a:lnTo>
                  <a:lnTo>
                    <a:pt x="920" y="26"/>
                  </a:lnTo>
                  <a:lnTo>
                    <a:pt x="759" y="0"/>
                  </a:lnTo>
                </a:path>
              </a:pathLst>
            </a:custGeom>
            <a:solidFill>
              <a:srgbClr val="58595B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701" name="Freeform 1048700"/>
            <p:cNvSpPr/>
            <p:nvPr/>
          </p:nvSpPr>
          <p:spPr>
            <a:xfrm>
              <a:off x="5071579" y="3540574"/>
              <a:ext cx="912442" cy="675625"/>
            </a:xfrm>
            <a:custGeom>
              <a:avLst/>
              <a:gdLst/>
              <a:ahLst/>
              <a:cxnLst/>
              <a:rect l="0" t="0" r="r" b="b"/>
              <a:pathLst>
                <a:path w="917" h="679">
                  <a:moveTo>
                    <a:pt x="759" y="0"/>
                  </a:moveTo>
                  <a:lnTo>
                    <a:pt x="33" y="494"/>
                  </a:lnTo>
                  <a:lnTo>
                    <a:pt x="0" y="653"/>
                  </a:lnTo>
                  <a:lnTo>
                    <a:pt x="158" y="679"/>
                  </a:lnTo>
                  <a:lnTo>
                    <a:pt x="884" y="182"/>
                  </a:lnTo>
                  <a:lnTo>
                    <a:pt x="917" y="24"/>
                  </a:lnTo>
                  <a:lnTo>
                    <a:pt x="759" y="0"/>
                  </a:lnTo>
                </a:path>
              </a:pathLst>
            </a:custGeom>
            <a:solidFill>
              <a:srgbClr val="58595B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702" name="Freeform 1048701"/>
            <p:cNvSpPr/>
            <p:nvPr/>
          </p:nvSpPr>
          <p:spPr>
            <a:xfrm>
              <a:off x="3907395" y="3799281"/>
              <a:ext cx="915426" cy="675625"/>
            </a:xfrm>
            <a:custGeom>
              <a:avLst/>
              <a:gdLst/>
              <a:ahLst/>
              <a:cxnLst/>
              <a:rect l="0" t="0" r="r" b="b"/>
              <a:pathLst>
                <a:path w="920" h="679">
                  <a:moveTo>
                    <a:pt x="759" y="0"/>
                  </a:moveTo>
                  <a:lnTo>
                    <a:pt x="36" y="494"/>
                  </a:lnTo>
                  <a:lnTo>
                    <a:pt x="0" y="653"/>
                  </a:lnTo>
                  <a:lnTo>
                    <a:pt x="161" y="679"/>
                  </a:lnTo>
                  <a:lnTo>
                    <a:pt x="884" y="182"/>
                  </a:lnTo>
                  <a:lnTo>
                    <a:pt x="920" y="26"/>
                  </a:lnTo>
                  <a:lnTo>
                    <a:pt x="759" y="0"/>
                  </a:lnTo>
                </a:path>
              </a:pathLst>
            </a:custGeom>
            <a:solidFill>
              <a:srgbClr val="58595B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703" name="Freeform 1048702"/>
            <p:cNvSpPr/>
            <p:nvPr/>
          </p:nvSpPr>
          <p:spPr>
            <a:xfrm>
              <a:off x="5111380" y="2709725"/>
              <a:ext cx="914432" cy="673634"/>
            </a:xfrm>
            <a:custGeom>
              <a:avLst/>
              <a:gdLst/>
              <a:ahLst/>
              <a:cxnLst/>
              <a:rect l="0" t="0" r="r" b="b"/>
              <a:pathLst>
                <a:path w="919" h="677">
                  <a:moveTo>
                    <a:pt x="759" y="0"/>
                  </a:moveTo>
                  <a:lnTo>
                    <a:pt x="36" y="495"/>
                  </a:lnTo>
                  <a:lnTo>
                    <a:pt x="0" y="653"/>
                  </a:lnTo>
                  <a:lnTo>
                    <a:pt x="161" y="677"/>
                  </a:lnTo>
                  <a:lnTo>
                    <a:pt x="884" y="182"/>
                  </a:lnTo>
                  <a:lnTo>
                    <a:pt x="919" y="24"/>
                  </a:lnTo>
                  <a:lnTo>
                    <a:pt x="759" y="0"/>
                  </a:lnTo>
                </a:path>
              </a:pathLst>
            </a:custGeom>
            <a:solidFill>
              <a:srgbClr val="58595B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704" name="Freeform 1048703"/>
            <p:cNvSpPr/>
            <p:nvPr/>
          </p:nvSpPr>
          <p:spPr>
            <a:xfrm>
              <a:off x="4862623" y="2342559"/>
              <a:ext cx="914432" cy="675625"/>
            </a:xfrm>
            <a:custGeom>
              <a:avLst/>
              <a:gdLst/>
              <a:ahLst/>
              <a:cxnLst/>
              <a:rect l="0" t="0" r="r" b="b"/>
              <a:pathLst>
                <a:path w="919" h="679">
                  <a:moveTo>
                    <a:pt x="758" y="0"/>
                  </a:moveTo>
                  <a:lnTo>
                    <a:pt x="35" y="497"/>
                  </a:lnTo>
                  <a:lnTo>
                    <a:pt x="0" y="655"/>
                  </a:lnTo>
                  <a:lnTo>
                    <a:pt x="160" y="679"/>
                  </a:lnTo>
                  <a:lnTo>
                    <a:pt x="884" y="185"/>
                  </a:lnTo>
                  <a:lnTo>
                    <a:pt x="919" y="26"/>
                  </a:lnTo>
                  <a:lnTo>
                    <a:pt x="758" y="0"/>
                  </a:lnTo>
                </a:path>
              </a:pathLst>
            </a:custGeom>
            <a:solidFill>
              <a:srgbClr val="58595B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705" name="Freeform 1048704"/>
            <p:cNvSpPr/>
            <p:nvPr/>
          </p:nvSpPr>
          <p:spPr>
            <a:xfrm>
              <a:off x="4267595" y="876883"/>
              <a:ext cx="914432" cy="673634"/>
            </a:xfrm>
            <a:custGeom>
              <a:avLst/>
              <a:gdLst/>
              <a:ahLst/>
              <a:cxnLst/>
              <a:rect l="0" t="0" r="r" b="b"/>
              <a:pathLst>
                <a:path w="919" h="677">
                  <a:moveTo>
                    <a:pt x="758" y="0"/>
                  </a:moveTo>
                  <a:lnTo>
                    <a:pt x="35" y="495"/>
                  </a:lnTo>
                  <a:lnTo>
                    <a:pt x="0" y="653"/>
                  </a:lnTo>
                  <a:lnTo>
                    <a:pt x="161" y="677"/>
                  </a:lnTo>
                  <a:lnTo>
                    <a:pt x="884" y="182"/>
                  </a:lnTo>
                  <a:lnTo>
                    <a:pt x="919" y="24"/>
                  </a:lnTo>
                  <a:lnTo>
                    <a:pt x="758" y="0"/>
                  </a:lnTo>
                </a:path>
              </a:pathLst>
            </a:custGeom>
            <a:solidFill>
              <a:srgbClr val="58595B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706" name="Freeform 1048705"/>
            <p:cNvSpPr/>
            <p:nvPr/>
          </p:nvSpPr>
          <p:spPr>
            <a:xfrm>
              <a:off x="3105402" y="1135590"/>
              <a:ext cx="915426" cy="675625"/>
            </a:xfrm>
            <a:custGeom>
              <a:avLst/>
              <a:gdLst/>
              <a:ahLst/>
              <a:cxnLst/>
              <a:rect l="0" t="0" r="r" b="b"/>
              <a:pathLst>
                <a:path w="920" h="679">
                  <a:moveTo>
                    <a:pt x="759" y="0"/>
                  </a:moveTo>
                  <a:lnTo>
                    <a:pt x="36" y="495"/>
                  </a:lnTo>
                  <a:lnTo>
                    <a:pt x="0" y="653"/>
                  </a:lnTo>
                  <a:lnTo>
                    <a:pt x="161" y="679"/>
                  </a:lnTo>
                  <a:lnTo>
                    <a:pt x="884" y="183"/>
                  </a:lnTo>
                  <a:lnTo>
                    <a:pt x="920" y="24"/>
                  </a:lnTo>
                  <a:lnTo>
                    <a:pt x="759" y="0"/>
                  </a:lnTo>
                </a:path>
              </a:pathLst>
            </a:custGeom>
            <a:solidFill>
              <a:srgbClr val="58595B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707" name="Freeform 1048706"/>
            <p:cNvSpPr/>
            <p:nvPr/>
          </p:nvSpPr>
          <p:spPr>
            <a:xfrm>
              <a:off x="4260630" y="2488829"/>
              <a:ext cx="914432" cy="675625"/>
            </a:xfrm>
            <a:custGeom>
              <a:avLst/>
              <a:gdLst/>
              <a:ahLst/>
              <a:cxnLst/>
              <a:rect l="0" t="0" r="r" b="b"/>
              <a:pathLst>
                <a:path w="919" h="679">
                  <a:moveTo>
                    <a:pt x="33" y="494"/>
                  </a:moveTo>
                  <a:lnTo>
                    <a:pt x="758" y="0"/>
                  </a:lnTo>
                  <a:lnTo>
                    <a:pt x="919" y="24"/>
                  </a:lnTo>
                  <a:lnTo>
                    <a:pt x="884" y="182"/>
                  </a:lnTo>
                  <a:lnTo>
                    <a:pt x="160" y="679"/>
                  </a:lnTo>
                  <a:lnTo>
                    <a:pt x="0" y="653"/>
                  </a:lnTo>
                  <a:lnTo>
                    <a:pt x="33" y="494"/>
                  </a:lnTo>
                </a:path>
              </a:pathLst>
            </a:custGeom>
            <a:solidFill>
              <a:srgbClr val="58595B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708" name="Freeform 1048707"/>
            <p:cNvSpPr/>
            <p:nvPr/>
          </p:nvSpPr>
          <p:spPr>
            <a:xfrm>
              <a:off x="4923319" y="1498776"/>
              <a:ext cx="914432" cy="674630"/>
            </a:xfrm>
            <a:custGeom>
              <a:avLst/>
              <a:gdLst/>
              <a:ahLst/>
              <a:cxnLst/>
              <a:rect l="0" t="0" r="r" b="b"/>
              <a:pathLst>
                <a:path w="919" h="678">
                  <a:moveTo>
                    <a:pt x="36" y="496"/>
                  </a:moveTo>
                  <a:lnTo>
                    <a:pt x="759" y="0"/>
                  </a:lnTo>
                  <a:lnTo>
                    <a:pt x="919" y="26"/>
                  </a:lnTo>
                  <a:lnTo>
                    <a:pt x="884" y="184"/>
                  </a:lnTo>
                  <a:lnTo>
                    <a:pt x="161" y="678"/>
                  </a:lnTo>
                  <a:lnTo>
                    <a:pt x="0" y="655"/>
                  </a:lnTo>
                  <a:lnTo>
                    <a:pt x="36" y="496"/>
                  </a:lnTo>
                </a:path>
              </a:pathLst>
            </a:custGeom>
            <a:solidFill>
              <a:srgbClr val="58595B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709" name="Freeform 1048708"/>
            <p:cNvSpPr/>
            <p:nvPr/>
          </p:nvSpPr>
          <p:spPr>
            <a:xfrm>
              <a:off x="3199929" y="2409227"/>
              <a:ext cx="914432" cy="674630"/>
            </a:xfrm>
            <a:custGeom>
              <a:avLst/>
              <a:gdLst/>
              <a:ahLst/>
              <a:cxnLst/>
              <a:rect l="0" t="0" r="r" b="b"/>
              <a:pathLst>
                <a:path w="919" h="678">
                  <a:moveTo>
                    <a:pt x="35" y="496"/>
                  </a:moveTo>
                  <a:lnTo>
                    <a:pt x="759" y="0"/>
                  </a:lnTo>
                  <a:lnTo>
                    <a:pt x="919" y="26"/>
                  </a:lnTo>
                  <a:lnTo>
                    <a:pt x="884" y="184"/>
                  </a:lnTo>
                  <a:lnTo>
                    <a:pt x="161" y="678"/>
                  </a:lnTo>
                  <a:lnTo>
                    <a:pt x="0" y="655"/>
                  </a:lnTo>
                  <a:lnTo>
                    <a:pt x="35" y="496"/>
                  </a:lnTo>
                </a:path>
              </a:pathLst>
            </a:custGeom>
            <a:solidFill>
              <a:srgbClr val="58595B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710" name="Freeform 1048709"/>
            <p:cNvSpPr/>
            <p:nvPr/>
          </p:nvSpPr>
          <p:spPr>
            <a:xfrm>
              <a:off x="3862619" y="1421163"/>
              <a:ext cx="915426" cy="674630"/>
            </a:xfrm>
            <a:custGeom>
              <a:avLst/>
              <a:gdLst/>
              <a:ahLst/>
              <a:cxnLst/>
              <a:rect l="0" t="0" r="r" b="b"/>
              <a:pathLst>
                <a:path w="920" h="678">
                  <a:moveTo>
                    <a:pt x="36" y="494"/>
                  </a:moveTo>
                  <a:lnTo>
                    <a:pt x="759" y="0"/>
                  </a:lnTo>
                  <a:lnTo>
                    <a:pt x="920" y="26"/>
                  </a:lnTo>
                  <a:lnTo>
                    <a:pt x="884" y="184"/>
                  </a:lnTo>
                  <a:lnTo>
                    <a:pt x="161" y="678"/>
                  </a:lnTo>
                  <a:lnTo>
                    <a:pt x="0" y="652"/>
                  </a:lnTo>
                  <a:lnTo>
                    <a:pt x="36" y="494"/>
                  </a:lnTo>
                </a:path>
              </a:pathLst>
            </a:custGeom>
            <a:solidFill>
              <a:srgbClr val="58595B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-6357937" y="-1412875"/>
            <a:ext cx="7208837" cy="8931275"/>
            <a:chOff x="2732266" y="510712"/>
            <a:chExt cx="4241808" cy="5255741"/>
          </a:xfrm>
        </p:grpSpPr>
        <p:sp>
          <p:nvSpPr>
            <p:cNvPr id="1048711" name="Freeform 1048710"/>
            <p:cNvSpPr/>
            <p:nvPr/>
          </p:nvSpPr>
          <p:spPr>
            <a:xfrm>
              <a:off x="5252674" y="3949531"/>
              <a:ext cx="914432" cy="675625"/>
            </a:xfrm>
            <a:custGeom>
              <a:avLst/>
              <a:gdLst/>
              <a:ahLst/>
              <a:cxnLst/>
              <a:rect l="0" t="0" r="r" b="b"/>
              <a:pathLst>
                <a:path w="919" h="679">
                  <a:moveTo>
                    <a:pt x="761" y="0"/>
                  </a:moveTo>
                  <a:lnTo>
                    <a:pt x="35" y="495"/>
                  </a:lnTo>
                  <a:lnTo>
                    <a:pt x="0" y="653"/>
                  </a:lnTo>
                  <a:lnTo>
                    <a:pt x="161" y="679"/>
                  </a:lnTo>
                  <a:lnTo>
                    <a:pt x="886" y="185"/>
                  </a:lnTo>
                  <a:lnTo>
                    <a:pt x="919" y="26"/>
                  </a:lnTo>
                  <a:lnTo>
                    <a:pt x="761" y="0"/>
                  </a:lnTo>
                </a:path>
              </a:pathLst>
            </a:custGeom>
            <a:solidFill>
              <a:srgbClr val="3BC4C6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712" name="Freeform 1048711"/>
            <p:cNvSpPr/>
            <p:nvPr/>
          </p:nvSpPr>
          <p:spPr>
            <a:xfrm>
              <a:off x="6059642" y="4201273"/>
              <a:ext cx="914432" cy="675625"/>
            </a:xfrm>
            <a:custGeom>
              <a:avLst/>
              <a:gdLst/>
              <a:ahLst/>
              <a:cxnLst/>
              <a:rect l="0" t="0" r="r" b="b"/>
              <a:pathLst>
                <a:path w="919" h="679">
                  <a:moveTo>
                    <a:pt x="758" y="0"/>
                  </a:moveTo>
                  <a:lnTo>
                    <a:pt x="35" y="497"/>
                  </a:lnTo>
                  <a:lnTo>
                    <a:pt x="0" y="655"/>
                  </a:lnTo>
                  <a:lnTo>
                    <a:pt x="160" y="679"/>
                  </a:lnTo>
                  <a:lnTo>
                    <a:pt x="883" y="185"/>
                  </a:lnTo>
                  <a:lnTo>
                    <a:pt x="919" y="26"/>
                  </a:lnTo>
                  <a:lnTo>
                    <a:pt x="758" y="0"/>
                  </a:lnTo>
                </a:path>
              </a:pathLst>
            </a:custGeom>
            <a:solidFill>
              <a:srgbClr val="3BC4C6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713" name="Freeform 1048712"/>
            <p:cNvSpPr/>
            <p:nvPr/>
          </p:nvSpPr>
          <p:spPr>
            <a:xfrm>
              <a:off x="5934268" y="5090828"/>
              <a:ext cx="915426" cy="675625"/>
            </a:xfrm>
            <a:custGeom>
              <a:avLst/>
              <a:gdLst/>
              <a:ahLst/>
              <a:cxnLst/>
              <a:rect l="0" t="0" r="r" b="b"/>
              <a:pathLst>
                <a:path w="920" h="679">
                  <a:moveTo>
                    <a:pt x="759" y="0"/>
                  </a:moveTo>
                  <a:lnTo>
                    <a:pt x="36" y="494"/>
                  </a:lnTo>
                  <a:lnTo>
                    <a:pt x="0" y="653"/>
                  </a:lnTo>
                  <a:lnTo>
                    <a:pt x="161" y="679"/>
                  </a:lnTo>
                  <a:lnTo>
                    <a:pt x="884" y="182"/>
                  </a:lnTo>
                  <a:lnTo>
                    <a:pt x="920" y="24"/>
                  </a:lnTo>
                  <a:lnTo>
                    <a:pt x="759" y="0"/>
                  </a:lnTo>
                </a:path>
              </a:pathLst>
            </a:custGeom>
            <a:solidFill>
              <a:srgbClr val="3BC4C6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714" name="Freeform 1048713"/>
            <p:cNvSpPr/>
            <p:nvPr/>
          </p:nvSpPr>
          <p:spPr>
            <a:xfrm>
              <a:off x="4822821" y="3176394"/>
              <a:ext cx="911446" cy="672639"/>
            </a:xfrm>
            <a:custGeom>
              <a:avLst/>
              <a:gdLst/>
              <a:ahLst/>
              <a:cxnLst/>
              <a:rect l="0" t="0" r="r" b="b"/>
              <a:pathLst>
                <a:path w="916" h="676">
                  <a:moveTo>
                    <a:pt x="758" y="0"/>
                  </a:moveTo>
                  <a:lnTo>
                    <a:pt x="33" y="494"/>
                  </a:lnTo>
                  <a:lnTo>
                    <a:pt x="0" y="652"/>
                  </a:lnTo>
                  <a:lnTo>
                    <a:pt x="158" y="676"/>
                  </a:lnTo>
                  <a:lnTo>
                    <a:pt x="883" y="182"/>
                  </a:lnTo>
                  <a:lnTo>
                    <a:pt x="916" y="23"/>
                  </a:lnTo>
                  <a:lnTo>
                    <a:pt x="758" y="0"/>
                  </a:lnTo>
                </a:path>
              </a:pathLst>
            </a:custGeom>
            <a:solidFill>
              <a:srgbClr val="3BC4C6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715" name="Freeform 1048714"/>
            <p:cNvSpPr/>
            <p:nvPr/>
          </p:nvSpPr>
          <p:spPr>
            <a:xfrm>
              <a:off x="3536249" y="4321672"/>
              <a:ext cx="912442" cy="675625"/>
            </a:xfrm>
            <a:custGeom>
              <a:avLst/>
              <a:gdLst/>
              <a:ahLst/>
              <a:cxnLst/>
              <a:rect l="0" t="0" r="r" b="b"/>
              <a:pathLst>
                <a:path w="917" h="679">
                  <a:moveTo>
                    <a:pt x="758" y="0"/>
                  </a:moveTo>
                  <a:lnTo>
                    <a:pt x="33" y="497"/>
                  </a:lnTo>
                  <a:lnTo>
                    <a:pt x="0" y="655"/>
                  </a:lnTo>
                  <a:lnTo>
                    <a:pt x="158" y="679"/>
                  </a:lnTo>
                  <a:lnTo>
                    <a:pt x="884" y="184"/>
                  </a:lnTo>
                  <a:lnTo>
                    <a:pt x="917" y="26"/>
                  </a:lnTo>
                  <a:lnTo>
                    <a:pt x="758" y="0"/>
                  </a:lnTo>
                </a:path>
              </a:pathLst>
            </a:custGeom>
            <a:solidFill>
              <a:srgbClr val="3BC4C6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716" name="Freeform 1048715"/>
            <p:cNvSpPr/>
            <p:nvPr/>
          </p:nvSpPr>
          <p:spPr>
            <a:xfrm>
              <a:off x="5775064" y="1719672"/>
              <a:ext cx="914432" cy="675625"/>
            </a:xfrm>
            <a:custGeom>
              <a:avLst/>
              <a:gdLst/>
              <a:ahLst/>
              <a:cxnLst/>
              <a:rect l="0" t="0" r="r" b="b"/>
              <a:pathLst>
                <a:path w="919" h="679">
                  <a:moveTo>
                    <a:pt x="758" y="0"/>
                  </a:moveTo>
                  <a:lnTo>
                    <a:pt x="35" y="494"/>
                  </a:lnTo>
                  <a:lnTo>
                    <a:pt x="0" y="652"/>
                  </a:lnTo>
                  <a:lnTo>
                    <a:pt x="160" y="679"/>
                  </a:lnTo>
                  <a:lnTo>
                    <a:pt x="883" y="184"/>
                  </a:lnTo>
                  <a:lnTo>
                    <a:pt x="919" y="26"/>
                  </a:lnTo>
                  <a:lnTo>
                    <a:pt x="758" y="0"/>
                  </a:lnTo>
                </a:path>
              </a:pathLst>
            </a:custGeom>
            <a:solidFill>
              <a:srgbClr val="3BC4C6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717" name="Freeform 1048716"/>
            <p:cNvSpPr/>
            <p:nvPr/>
          </p:nvSpPr>
          <p:spPr>
            <a:xfrm>
              <a:off x="4488492" y="2867935"/>
              <a:ext cx="914432" cy="674630"/>
            </a:xfrm>
            <a:custGeom>
              <a:avLst/>
              <a:gdLst/>
              <a:ahLst/>
              <a:cxnLst/>
              <a:rect l="0" t="0" r="r" b="b"/>
              <a:pathLst>
                <a:path w="919" h="678">
                  <a:moveTo>
                    <a:pt x="759" y="0"/>
                  </a:moveTo>
                  <a:lnTo>
                    <a:pt x="35" y="494"/>
                  </a:lnTo>
                  <a:lnTo>
                    <a:pt x="0" y="652"/>
                  </a:lnTo>
                  <a:lnTo>
                    <a:pt x="161" y="678"/>
                  </a:lnTo>
                  <a:lnTo>
                    <a:pt x="884" y="182"/>
                  </a:lnTo>
                  <a:lnTo>
                    <a:pt x="919" y="23"/>
                  </a:lnTo>
                  <a:lnTo>
                    <a:pt x="759" y="0"/>
                  </a:lnTo>
                </a:path>
              </a:pathLst>
            </a:custGeom>
            <a:solidFill>
              <a:srgbClr val="3BC4C6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718" name="Freeform 1048717"/>
            <p:cNvSpPr/>
            <p:nvPr/>
          </p:nvSpPr>
          <p:spPr>
            <a:xfrm>
              <a:off x="4017843" y="510712"/>
              <a:ext cx="915426" cy="674630"/>
            </a:xfrm>
            <a:custGeom>
              <a:avLst/>
              <a:gdLst/>
              <a:ahLst/>
              <a:cxnLst/>
              <a:rect l="0" t="0" r="r" b="b"/>
              <a:pathLst>
                <a:path w="920" h="678">
                  <a:moveTo>
                    <a:pt x="759" y="0"/>
                  </a:moveTo>
                  <a:lnTo>
                    <a:pt x="36" y="496"/>
                  </a:lnTo>
                  <a:lnTo>
                    <a:pt x="0" y="654"/>
                  </a:lnTo>
                  <a:lnTo>
                    <a:pt x="161" y="678"/>
                  </a:lnTo>
                  <a:lnTo>
                    <a:pt x="884" y="184"/>
                  </a:lnTo>
                  <a:lnTo>
                    <a:pt x="920" y="26"/>
                  </a:lnTo>
                  <a:lnTo>
                    <a:pt x="759" y="0"/>
                  </a:lnTo>
                </a:path>
              </a:pathLst>
            </a:custGeom>
            <a:solidFill>
              <a:srgbClr val="3BC4C6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719" name="Freeform 1048718"/>
            <p:cNvSpPr/>
            <p:nvPr/>
          </p:nvSpPr>
          <p:spPr>
            <a:xfrm>
              <a:off x="2732266" y="1657980"/>
              <a:ext cx="914432" cy="675625"/>
            </a:xfrm>
            <a:custGeom>
              <a:avLst/>
              <a:gdLst/>
              <a:ahLst/>
              <a:cxnLst/>
              <a:rect l="0" t="0" r="r" b="b"/>
              <a:pathLst>
                <a:path w="919" h="679">
                  <a:moveTo>
                    <a:pt x="758" y="0"/>
                  </a:moveTo>
                  <a:lnTo>
                    <a:pt x="35" y="495"/>
                  </a:lnTo>
                  <a:lnTo>
                    <a:pt x="0" y="653"/>
                  </a:lnTo>
                  <a:lnTo>
                    <a:pt x="160" y="679"/>
                  </a:lnTo>
                  <a:lnTo>
                    <a:pt x="884" y="185"/>
                  </a:lnTo>
                  <a:lnTo>
                    <a:pt x="919" y="26"/>
                  </a:lnTo>
                  <a:lnTo>
                    <a:pt x="758" y="0"/>
                  </a:lnTo>
                </a:path>
              </a:pathLst>
            </a:custGeom>
            <a:solidFill>
              <a:srgbClr val="3BC4C6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720" name="Freeform 1048719"/>
            <p:cNvSpPr/>
            <p:nvPr/>
          </p:nvSpPr>
          <p:spPr>
            <a:xfrm>
              <a:off x="4010878" y="2124648"/>
              <a:ext cx="915426" cy="672639"/>
            </a:xfrm>
            <a:custGeom>
              <a:avLst/>
              <a:gdLst/>
              <a:ahLst/>
              <a:cxnLst/>
              <a:rect l="0" t="0" r="r" b="b"/>
              <a:pathLst>
                <a:path w="920" h="676">
                  <a:moveTo>
                    <a:pt x="33" y="494"/>
                  </a:moveTo>
                  <a:lnTo>
                    <a:pt x="759" y="0"/>
                  </a:lnTo>
                  <a:lnTo>
                    <a:pt x="920" y="23"/>
                  </a:lnTo>
                  <a:lnTo>
                    <a:pt x="884" y="182"/>
                  </a:lnTo>
                  <a:lnTo>
                    <a:pt x="159" y="676"/>
                  </a:lnTo>
                  <a:lnTo>
                    <a:pt x="0" y="652"/>
                  </a:lnTo>
                  <a:lnTo>
                    <a:pt x="33" y="494"/>
                  </a:lnTo>
                </a:path>
              </a:pathLst>
            </a:custGeom>
            <a:solidFill>
              <a:srgbClr val="3BC4C6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721" name="Freeform 1048720"/>
            <p:cNvSpPr/>
            <p:nvPr/>
          </p:nvSpPr>
          <p:spPr>
            <a:xfrm>
              <a:off x="5546207" y="1340566"/>
              <a:ext cx="915426" cy="675625"/>
            </a:xfrm>
            <a:custGeom>
              <a:avLst/>
              <a:gdLst/>
              <a:ahLst/>
              <a:cxnLst/>
              <a:rect l="0" t="0" r="r" b="b"/>
              <a:pathLst>
                <a:path w="920" h="679">
                  <a:moveTo>
                    <a:pt x="36" y="494"/>
                  </a:moveTo>
                  <a:lnTo>
                    <a:pt x="759" y="0"/>
                  </a:lnTo>
                  <a:lnTo>
                    <a:pt x="920" y="26"/>
                  </a:lnTo>
                  <a:lnTo>
                    <a:pt x="884" y="185"/>
                  </a:lnTo>
                  <a:lnTo>
                    <a:pt x="161" y="679"/>
                  </a:lnTo>
                  <a:lnTo>
                    <a:pt x="0" y="653"/>
                  </a:lnTo>
                  <a:lnTo>
                    <a:pt x="36" y="494"/>
                  </a:lnTo>
                </a:path>
              </a:pathLst>
            </a:custGeom>
            <a:solidFill>
              <a:srgbClr val="3BC4C6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722" name="Freeform 1048721"/>
            <p:cNvSpPr/>
            <p:nvPr/>
          </p:nvSpPr>
          <p:spPr>
            <a:xfrm>
              <a:off x="2951172" y="2044051"/>
              <a:ext cx="914432" cy="675625"/>
            </a:xfrm>
            <a:custGeom>
              <a:avLst/>
              <a:gdLst/>
              <a:ahLst/>
              <a:cxnLst/>
              <a:rect l="0" t="0" r="r" b="b"/>
              <a:pathLst>
                <a:path w="919" h="679">
                  <a:moveTo>
                    <a:pt x="35" y="497"/>
                  </a:moveTo>
                  <a:lnTo>
                    <a:pt x="758" y="0"/>
                  </a:lnTo>
                  <a:lnTo>
                    <a:pt x="919" y="26"/>
                  </a:lnTo>
                  <a:lnTo>
                    <a:pt x="883" y="185"/>
                  </a:lnTo>
                  <a:lnTo>
                    <a:pt x="160" y="679"/>
                  </a:lnTo>
                  <a:lnTo>
                    <a:pt x="0" y="655"/>
                  </a:lnTo>
                  <a:lnTo>
                    <a:pt x="35" y="497"/>
                  </a:lnTo>
                </a:path>
              </a:pathLst>
            </a:custGeom>
            <a:solidFill>
              <a:srgbClr val="3BC4C6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723" name="Freeform 1048722"/>
            <p:cNvSpPr/>
            <p:nvPr/>
          </p:nvSpPr>
          <p:spPr>
            <a:xfrm>
              <a:off x="4486502" y="1262954"/>
              <a:ext cx="914432" cy="675625"/>
            </a:xfrm>
            <a:custGeom>
              <a:avLst/>
              <a:gdLst/>
              <a:ahLst/>
              <a:cxnLst/>
              <a:rect l="0" t="0" r="r" b="b"/>
              <a:pathLst>
                <a:path w="919" h="679">
                  <a:moveTo>
                    <a:pt x="35" y="494"/>
                  </a:moveTo>
                  <a:lnTo>
                    <a:pt x="758" y="0"/>
                  </a:lnTo>
                  <a:lnTo>
                    <a:pt x="919" y="24"/>
                  </a:lnTo>
                  <a:lnTo>
                    <a:pt x="883" y="182"/>
                  </a:lnTo>
                  <a:lnTo>
                    <a:pt x="160" y="679"/>
                  </a:lnTo>
                  <a:lnTo>
                    <a:pt x="0" y="653"/>
                  </a:lnTo>
                  <a:lnTo>
                    <a:pt x="35" y="494"/>
                  </a:lnTo>
                </a:path>
              </a:pathLst>
            </a:custGeom>
            <a:solidFill>
              <a:srgbClr val="3BC4C6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-7540625" y="-2473325"/>
            <a:ext cx="10369550" cy="11050588"/>
            <a:chOff x="2035746" y="-113171"/>
            <a:chExt cx="6102511" cy="6502512"/>
          </a:xfrm>
        </p:grpSpPr>
        <p:sp>
          <p:nvSpPr>
            <p:cNvPr id="1048724" name="Freeform 1048723"/>
            <p:cNvSpPr/>
            <p:nvPr/>
          </p:nvSpPr>
          <p:spPr>
            <a:xfrm>
              <a:off x="5734268" y="2550521"/>
              <a:ext cx="915426" cy="674630"/>
            </a:xfrm>
            <a:custGeom>
              <a:avLst/>
              <a:gdLst/>
              <a:ahLst/>
              <a:cxnLst/>
              <a:rect l="0" t="0" r="r" b="b"/>
              <a:pathLst>
                <a:path w="920" h="678">
                  <a:moveTo>
                    <a:pt x="759" y="0"/>
                  </a:moveTo>
                  <a:lnTo>
                    <a:pt x="36" y="494"/>
                  </a:lnTo>
                  <a:lnTo>
                    <a:pt x="0" y="652"/>
                  </a:lnTo>
                  <a:lnTo>
                    <a:pt x="161" y="678"/>
                  </a:lnTo>
                  <a:lnTo>
                    <a:pt x="884" y="182"/>
                  </a:lnTo>
                  <a:lnTo>
                    <a:pt x="920" y="23"/>
                  </a:lnTo>
                  <a:lnTo>
                    <a:pt x="759" y="0"/>
                  </a:lnTo>
                </a:path>
              </a:pathLst>
            </a:custGeom>
            <a:solidFill>
              <a:srgbClr val="6D6E71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725" name="Freeform 1048724"/>
            <p:cNvSpPr/>
            <p:nvPr/>
          </p:nvSpPr>
          <p:spPr>
            <a:xfrm>
              <a:off x="4048689" y="5042072"/>
              <a:ext cx="914432" cy="674630"/>
            </a:xfrm>
            <a:custGeom>
              <a:avLst/>
              <a:gdLst/>
              <a:ahLst/>
              <a:cxnLst/>
              <a:rect l="0" t="0" r="r" b="b"/>
              <a:pathLst>
                <a:path w="919" h="678">
                  <a:moveTo>
                    <a:pt x="759" y="0"/>
                  </a:moveTo>
                  <a:lnTo>
                    <a:pt x="36" y="494"/>
                  </a:lnTo>
                  <a:lnTo>
                    <a:pt x="0" y="652"/>
                  </a:lnTo>
                  <a:lnTo>
                    <a:pt x="161" y="678"/>
                  </a:lnTo>
                  <a:lnTo>
                    <a:pt x="884" y="184"/>
                  </a:lnTo>
                  <a:lnTo>
                    <a:pt x="919" y="26"/>
                  </a:lnTo>
                  <a:lnTo>
                    <a:pt x="759" y="0"/>
                  </a:lnTo>
                </a:path>
              </a:pathLst>
            </a:custGeom>
            <a:solidFill>
              <a:srgbClr val="76777A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726" name="Freeform 1048725"/>
            <p:cNvSpPr/>
            <p:nvPr/>
          </p:nvSpPr>
          <p:spPr>
            <a:xfrm>
              <a:off x="3799932" y="4676897"/>
              <a:ext cx="914432" cy="675625"/>
            </a:xfrm>
            <a:custGeom>
              <a:avLst/>
              <a:gdLst/>
              <a:ahLst/>
              <a:cxnLst/>
              <a:rect l="0" t="0" r="r" b="b"/>
              <a:pathLst>
                <a:path w="919" h="679">
                  <a:moveTo>
                    <a:pt x="758" y="0"/>
                  </a:moveTo>
                  <a:lnTo>
                    <a:pt x="35" y="494"/>
                  </a:lnTo>
                  <a:lnTo>
                    <a:pt x="0" y="653"/>
                  </a:lnTo>
                  <a:lnTo>
                    <a:pt x="160" y="679"/>
                  </a:lnTo>
                  <a:lnTo>
                    <a:pt x="883" y="182"/>
                  </a:lnTo>
                  <a:lnTo>
                    <a:pt x="919" y="24"/>
                  </a:lnTo>
                  <a:lnTo>
                    <a:pt x="758" y="0"/>
                  </a:lnTo>
                </a:path>
              </a:pathLst>
            </a:custGeom>
            <a:solidFill>
              <a:srgbClr val="76777A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727" name="Freeform 1048726"/>
            <p:cNvSpPr/>
            <p:nvPr/>
          </p:nvSpPr>
          <p:spPr>
            <a:xfrm>
              <a:off x="5875562" y="3792317"/>
              <a:ext cx="914432" cy="675625"/>
            </a:xfrm>
            <a:custGeom>
              <a:avLst/>
              <a:gdLst/>
              <a:ahLst/>
              <a:cxnLst/>
              <a:rect l="0" t="0" r="r" b="b"/>
              <a:pathLst>
                <a:path w="919" h="679">
                  <a:moveTo>
                    <a:pt x="759" y="0"/>
                  </a:moveTo>
                  <a:lnTo>
                    <a:pt x="36" y="494"/>
                  </a:lnTo>
                  <a:lnTo>
                    <a:pt x="0" y="653"/>
                  </a:lnTo>
                  <a:lnTo>
                    <a:pt x="161" y="679"/>
                  </a:lnTo>
                  <a:lnTo>
                    <a:pt x="884" y="182"/>
                  </a:lnTo>
                  <a:lnTo>
                    <a:pt x="919" y="24"/>
                  </a:lnTo>
                  <a:lnTo>
                    <a:pt x="759" y="0"/>
                  </a:lnTo>
                </a:path>
              </a:pathLst>
            </a:custGeom>
            <a:solidFill>
              <a:srgbClr val="6D6E71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728" name="Freeform 1048727"/>
            <p:cNvSpPr/>
            <p:nvPr/>
          </p:nvSpPr>
          <p:spPr>
            <a:xfrm>
              <a:off x="4605906" y="4928639"/>
              <a:ext cx="914432" cy="675625"/>
            </a:xfrm>
            <a:custGeom>
              <a:avLst/>
              <a:gdLst/>
              <a:ahLst/>
              <a:cxnLst/>
              <a:rect l="0" t="0" r="r" b="b"/>
              <a:pathLst>
                <a:path w="919" h="679">
                  <a:moveTo>
                    <a:pt x="759" y="0"/>
                  </a:moveTo>
                  <a:lnTo>
                    <a:pt x="36" y="494"/>
                  </a:lnTo>
                  <a:lnTo>
                    <a:pt x="0" y="653"/>
                  </a:lnTo>
                  <a:lnTo>
                    <a:pt x="161" y="679"/>
                  </a:lnTo>
                  <a:lnTo>
                    <a:pt x="884" y="185"/>
                  </a:lnTo>
                  <a:lnTo>
                    <a:pt x="919" y="26"/>
                  </a:lnTo>
                  <a:lnTo>
                    <a:pt x="759" y="0"/>
                  </a:lnTo>
                </a:path>
              </a:pathLst>
            </a:custGeom>
            <a:solidFill>
              <a:srgbClr val="6D6E71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729" name="Freeform 1048728"/>
            <p:cNvSpPr/>
            <p:nvPr/>
          </p:nvSpPr>
          <p:spPr>
            <a:xfrm>
              <a:off x="5144215" y="4827146"/>
              <a:ext cx="915426" cy="675625"/>
            </a:xfrm>
            <a:custGeom>
              <a:avLst/>
              <a:gdLst/>
              <a:ahLst/>
              <a:cxnLst/>
              <a:rect l="0" t="0" r="r" b="b"/>
              <a:pathLst>
                <a:path w="920" h="679">
                  <a:moveTo>
                    <a:pt x="759" y="0"/>
                  </a:moveTo>
                  <a:lnTo>
                    <a:pt x="36" y="495"/>
                  </a:lnTo>
                  <a:lnTo>
                    <a:pt x="0" y="653"/>
                  </a:lnTo>
                  <a:lnTo>
                    <a:pt x="161" y="679"/>
                  </a:lnTo>
                  <a:lnTo>
                    <a:pt x="884" y="185"/>
                  </a:lnTo>
                  <a:lnTo>
                    <a:pt x="920" y="26"/>
                  </a:lnTo>
                  <a:lnTo>
                    <a:pt x="759" y="0"/>
                  </a:lnTo>
                </a:path>
              </a:pathLst>
            </a:custGeom>
            <a:solidFill>
              <a:srgbClr val="76777A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730" name="Freeform 1048729"/>
            <p:cNvSpPr/>
            <p:nvPr/>
          </p:nvSpPr>
          <p:spPr>
            <a:xfrm>
              <a:off x="7222831" y="3942566"/>
              <a:ext cx="915426" cy="675625"/>
            </a:xfrm>
            <a:custGeom>
              <a:avLst/>
              <a:gdLst/>
              <a:ahLst/>
              <a:cxnLst/>
              <a:rect l="0" t="0" r="r" b="b"/>
              <a:pathLst>
                <a:path w="920" h="679">
                  <a:moveTo>
                    <a:pt x="759" y="0"/>
                  </a:moveTo>
                  <a:lnTo>
                    <a:pt x="36" y="495"/>
                  </a:lnTo>
                  <a:lnTo>
                    <a:pt x="0" y="653"/>
                  </a:lnTo>
                  <a:lnTo>
                    <a:pt x="161" y="679"/>
                  </a:lnTo>
                  <a:lnTo>
                    <a:pt x="884" y="182"/>
                  </a:lnTo>
                  <a:lnTo>
                    <a:pt x="920" y="24"/>
                  </a:lnTo>
                  <a:lnTo>
                    <a:pt x="759" y="0"/>
                  </a:lnTo>
                </a:path>
              </a:pathLst>
            </a:custGeom>
            <a:solidFill>
              <a:srgbClr val="6D6E71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731" name="Freeform 1048730"/>
            <p:cNvSpPr/>
            <p:nvPr/>
          </p:nvSpPr>
          <p:spPr>
            <a:xfrm>
              <a:off x="5021827" y="5716702"/>
              <a:ext cx="912442" cy="672639"/>
            </a:xfrm>
            <a:custGeom>
              <a:avLst/>
              <a:gdLst/>
              <a:ahLst/>
              <a:cxnLst/>
              <a:rect l="0" t="0" r="r" b="b"/>
              <a:pathLst>
                <a:path w="917" h="676">
                  <a:moveTo>
                    <a:pt x="759" y="0"/>
                  </a:moveTo>
                  <a:lnTo>
                    <a:pt x="33" y="494"/>
                  </a:lnTo>
                  <a:lnTo>
                    <a:pt x="0" y="653"/>
                  </a:lnTo>
                  <a:lnTo>
                    <a:pt x="159" y="676"/>
                  </a:lnTo>
                  <a:lnTo>
                    <a:pt x="884" y="182"/>
                  </a:lnTo>
                  <a:lnTo>
                    <a:pt x="917" y="24"/>
                  </a:lnTo>
                  <a:lnTo>
                    <a:pt x="759" y="0"/>
                  </a:lnTo>
                </a:path>
              </a:pathLst>
            </a:custGeom>
            <a:solidFill>
              <a:srgbClr val="76777A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732" name="Freeform 1048731"/>
            <p:cNvSpPr/>
            <p:nvPr/>
          </p:nvSpPr>
          <p:spPr>
            <a:xfrm>
              <a:off x="3249681" y="4785355"/>
              <a:ext cx="914432" cy="674630"/>
            </a:xfrm>
            <a:custGeom>
              <a:avLst/>
              <a:gdLst/>
              <a:ahLst/>
              <a:cxnLst/>
              <a:rect l="0" t="0" r="r" b="b"/>
              <a:pathLst>
                <a:path w="919" h="678">
                  <a:moveTo>
                    <a:pt x="758" y="0"/>
                  </a:moveTo>
                  <a:lnTo>
                    <a:pt x="35" y="496"/>
                  </a:lnTo>
                  <a:lnTo>
                    <a:pt x="0" y="655"/>
                  </a:lnTo>
                  <a:lnTo>
                    <a:pt x="160" y="678"/>
                  </a:lnTo>
                  <a:lnTo>
                    <a:pt x="883" y="184"/>
                  </a:lnTo>
                  <a:lnTo>
                    <a:pt x="919" y="26"/>
                  </a:lnTo>
                  <a:lnTo>
                    <a:pt x="758" y="0"/>
                  </a:lnTo>
                </a:path>
              </a:pathLst>
            </a:custGeom>
            <a:solidFill>
              <a:srgbClr val="6D6E71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733" name="Freeform 1048732"/>
            <p:cNvSpPr/>
            <p:nvPr/>
          </p:nvSpPr>
          <p:spPr>
            <a:xfrm>
              <a:off x="4448691" y="3697789"/>
              <a:ext cx="914432" cy="675625"/>
            </a:xfrm>
            <a:custGeom>
              <a:avLst/>
              <a:gdLst/>
              <a:ahLst/>
              <a:cxnLst/>
              <a:rect l="0" t="0" r="r" b="b"/>
              <a:pathLst>
                <a:path w="919" h="679">
                  <a:moveTo>
                    <a:pt x="758" y="0"/>
                  </a:moveTo>
                  <a:lnTo>
                    <a:pt x="35" y="495"/>
                  </a:lnTo>
                  <a:lnTo>
                    <a:pt x="0" y="653"/>
                  </a:lnTo>
                  <a:lnTo>
                    <a:pt x="161" y="679"/>
                  </a:lnTo>
                  <a:lnTo>
                    <a:pt x="884" y="183"/>
                  </a:lnTo>
                  <a:lnTo>
                    <a:pt x="919" y="26"/>
                  </a:lnTo>
                  <a:lnTo>
                    <a:pt x="758" y="0"/>
                  </a:lnTo>
                </a:path>
              </a:pathLst>
            </a:custGeom>
            <a:solidFill>
              <a:srgbClr val="76777A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734" name="Freeform 1048733"/>
            <p:cNvSpPr/>
            <p:nvPr/>
          </p:nvSpPr>
          <p:spPr>
            <a:xfrm>
              <a:off x="4201924" y="3331618"/>
              <a:ext cx="914432" cy="674630"/>
            </a:xfrm>
            <a:custGeom>
              <a:avLst/>
              <a:gdLst/>
              <a:ahLst/>
              <a:cxnLst/>
              <a:rect l="0" t="0" r="r" b="b"/>
              <a:pathLst>
                <a:path w="919" h="678">
                  <a:moveTo>
                    <a:pt x="758" y="0"/>
                  </a:moveTo>
                  <a:lnTo>
                    <a:pt x="35" y="494"/>
                  </a:lnTo>
                  <a:lnTo>
                    <a:pt x="0" y="652"/>
                  </a:lnTo>
                  <a:lnTo>
                    <a:pt x="160" y="678"/>
                  </a:lnTo>
                  <a:lnTo>
                    <a:pt x="883" y="182"/>
                  </a:lnTo>
                  <a:lnTo>
                    <a:pt x="919" y="23"/>
                  </a:lnTo>
                  <a:lnTo>
                    <a:pt x="758" y="0"/>
                  </a:lnTo>
                </a:path>
              </a:pathLst>
            </a:custGeom>
            <a:solidFill>
              <a:srgbClr val="6D6E71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735" name="Freeform 1048734"/>
            <p:cNvSpPr/>
            <p:nvPr/>
          </p:nvSpPr>
          <p:spPr>
            <a:xfrm>
              <a:off x="6689495" y="1093799"/>
              <a:ext cx="914432" cy="675625"/>
            </a:xfrm>
            <a:custGeom>
              <a:avLst/>
              <a:gdLst/>
              <a:ahLst/>
              <a:cxnLst/>
              <a:rect l="0" t="0" r="r" b="b"/>
              <a:pathLst>
                <a:path w="919" h="679">
                  <a:moveTo>
                    <a:pt x="758" y="0"/>
                  </a:moveTo>
                  <a:lnTo>
                    <a:pt x="35" y="496"/>
                  </a:lnTo>
                  <a:lnTo>
                    <a:pt x="0" y="655"/>
                  </a:lnTo>
                  <a:lnTo>
                    <a:pt x="161" y="679"/>
                  </a:lnTo>
                  <a:lnTo>
                    <a:pt x="884" y="184"/>
                  </a:lnTo>
                  <a:lnTo>
                    <a:pt x="919" y="26"/>
                  </a:lnTo>
                  <a:lnTo>
                    <a:pt x="758" y="0"/>
                  </a:lnTo>
                </a:path>
              </a:pathLst>
            </a:custGeom>
            <a:solidFill>
              <a:srgbClr val="6D6E71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736" name="Freeform 1048735"/>
            <p:cNvSpPr/>
            <p:nvPr/>
          </p:nvSpPr>
          <p:spPr>
            <a:xfrm>
              <a:off x="5400933" y="2242062"/>
              <a:ext cx="914432" cy="674630"/>
            </a:xfrm>
            <a:custGeom>
              <a:avLst/>
              <a:gdLst/>
              <a:ahLst/>
              <a:cxnLst/>
              <a:rect l="0" t="0" r="r" b="b"/>
              <a:pathLst>
                <a:path w="919" h="678">
                  <a:moveTo>
                    <a:pt x="758" y="0"/>
                  </a:moveTo>
                  <a:lnTo>
                    <a:pt x="35" y="496"/>
                  </a:lnTo>
                  <a:lnTo>
                    <a:pt x="0" y="655"/>
                  </a:lnTo>
                  <a:lnTo>
                    <a:pt x="161" y="678"/>
                  </a:lnTo>
                  <a:lnTo>
                    <a:pt x="884" y="184"/>
                  </a:lnTo>
                  <a:lnTo>
                    <a:pt x="919" y="26"/>
                  </a:lnTo>
                  <a:lnTo>
                    <a:pt x="758" y="0"/>
                  </a:lnTo>
                </a:path>
              </a:pathLst>
            </a:custGeom>
            <a:solidFill>
              <a:srgbClr val="76777A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737" name="Freeform 1048736"/>
            <p:cNvSpPr/>
            <p:nvPr/>
          </p:nvSpPr>
          <p:spPr>
            <a:xfrm>
              <a:off x="2444703" y="2121663"/>
              <a:ext cx="915426" cy="675625"/>
            </a:xfrm>
            <a:custGeom>
              <a:avLst/>
              <a:gdLst/>
              <a:ahLst/>
              <a:cxnLst/>
              <a:rect l="0" t="0" r="r" b="b"/>
              <a:pathLst>
                <a:path w="920" h="679">
                  <a:moveTo>
                    <a:pt x="759" y="0"/>
                  </a:moveTo>
                  <a:lnTo>
                    <a:pt x="36" y="494"/>
                  </a:lnTo>
                  <a:lnTo>
                    <a:pt x="0" y="653"/>
                  </a:lnTo>
                  <a:lnTo>
                    <a:pt x="161" y="679"/>
                  </a:lnTo>
                  <a:lnTo>
                    <a:pt x="884" y="185"/>
                  </a:lnTo>
                  <a:lnTo>
                    <a:pt x="920" y="26"/>
                  </a:lnTo>
                  <a:lnTo>
                    <a:pt x="759" y="0"/>
                  </a:lnTo>
                </a:path>
              </a:pathLst>
            </a:custGeom>
            <a:solidFill>
              <a:srgbClr val="6D6E71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738" name="Freeform 1048737"/>
            <p:cNvSpPr/>
            <p:nvPr/>
          </p:nvSpPr>
          <p:spPr>
            <a:xfrm>
              <a:off x="4933270" y="-113171"/>
              <a:ext cx="914432" cy="675625"/>
            </a:xfrm>
            <a:custGeom>
              <a:avLst/>
              <a:gdLst/>
              <a:ahLst/>
              <a:cxnLst/>
              <a:rect l="0" t="0" r="r" b="b"/>
              <a:pathLst>
                <a:path w="919" h="679">
                  <a:moveTo>
                    <a:pt x="758" y="0"/>
                  </a:moveTo>
                  <a:lnTo>
                    <a:pt x="35" y="494"/>
                  </a:lnTo>
                  <a:lnTo>
                    <a:pt x="0" y="653"/>
                  </a:lnTo>
                  <a:lnTo>
                    <a:pt x="160" y="679"/>
                  </a:lnTo>
                  <a:lnTo>
                    <a:pt x="883" y="182"/>
                  </a:lnTo>
                  <a:lnTo>
                    <a:pt x="919" y="24"/>
                  </a:lnTo>
                  <a:lnTo>
                    <a:pt x="758" y="0"/>
                  </a:lnTo>
                </a:path>
              </a:pathLst>
            </a:custGeom>
            <a:solidFill>
              <a:srgbClr val="6D6E71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739" name="Freeform 1048738"/>
            <p:cNvSpPr/>
            <p:nvPr/>
          </p:nvSpPr>
          <p:spPr>
            <a:xfrm>
              <a:off x="3644708" y="1035092"/>
              <a:ext cx="914432" cy="674630"/>
            </a:xfrm>
            <a:custGeom>
              <a:avLst/>
              <a:gdLst/>
              <a:ahLst/>
              <a:cxnLst/>
              <a:rect l="0" t="0" r="r" b="b"/>
              <a:pathLst>
                <a:path w="919" h="678">
                  <a:moveTo>
                    <a:pt x="758" y="0"/>
                  </a:moveTo>
                  <a:lnTo>
                    <a:pt x="35" y="494"/>
                  </a:lnTo>
                  <a:lnTo>
                    <a:pt x="0" y="652"/>
                  </a:lnTo>
                  <a:lnTo>
                    <a:pt x="160" y="678"/>
                  </a:lnTo>
                  <a:lnTo>
                    <a:pt x="883" y="182"/>
                  </a:lnTo>
                  <a:lnTo>
                    <a:pt x="919" y="23"/>
                  </a:lnTo>
                  <a:lnTo>
                    <a:pt x="758" y="0"/>
                  </a:lnTo>
                </a:path>
              </a:pathLst>
            </a:custGeom>
            <a:solidFill>
              <a:srgbClr val="76777A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740" name="Freeform 1048739"/>
            <p:cNvSpPr/>
            <p:nvPr/>
          </p:nvSpPr>
          <p:spPr>
            <a:xfrm>
              <a:off x="6082528" y="1242058"/>
              <a:ext cx="912442" cy="675625"/>
            </a:xfrm>
            <a:custGeom>
              <a:avLst/>
              <a:gdLst/>
              <a:ahLst/>
              <a:cxnLst/>
              <a:rect l="0" t="0" r="r" b="b"/>
              <a:pathLst>
                <a:path w="917" h="679">
                  <a:moveTo>
                    <a:pt x="33" y="494"/>
                  </a:moveTo>
                  <a:lnTo>
                    <a:pt x="759" y="0"/>
                  </a:lnTo>
                  <a:lnTo>
                    <a:pt x="917" y="26"/>
                  </a:lnTo>
                  <a:lnTo>
                    <a:pt x="884" y="184"/>
                  </a:lnTo>
                  <a:lnTo>
                    <a:pt x="158" y="679"/>
                  </a:lnTo>
                  <a:lnTo>
                    <a:pt x="0" y="652"/>
                  </a:lnTo>
                  <a:lnTo>
                    <a:pt x="33" y="494"/>
                  </a:lnTo>
                </a:path>
              </a:pathLst>
            </a:custGeom>
            <a:solidFill>
              <a:srgbClr val="6D6E71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741" name="Freeform 1048740"/>
            <p:cNvSpPr/>
            <p:nvPr/>
          </p:nvSpPr>
          <p:spPr>
            <a:xfrm>
              <a:off x="3096446" y="2747536"/>
              <a:ext cx="914432" cy="675625"/>
            </a:xfrm>
            <a:custGeom>
              <a:avLst/>
              <a:gdLst/>
              <a:ahLst/>
              <a:cxnLst/>
              <a:rect l="0" t="0" r="r" b="b"/>
              <a:pathLst>
                <a:path w="919" h="679">
                  <a:moveTo>
                    <a:pt x="35" y="497"/>
                  </a:moveTo>
                  <a:lnTo>
                    <a:pt x="759" y="0"/>
                  </a:lnTo>
                  <a:lnTo>
                    <a:pt x="919" y="26"/>
                  </a:lnTo>
                  <a:lnTo>
                    <a:pt x="884" y="185"/>
                  </a:lnTo>
                  <a:lnTo>
                    <a:pt x="161" y="679"/>
                  </a:lnTo>
                  <a:lnTo>
                    <a:pt x="0" y="655"/>
                  </a:lnTo>
                  <a:lnTo>
                    <a:pt x="35" y="497"/>
                  </a:lnTo>
                </a:path>
              </a:pathLst>
            </a:custGeom>
            <a:solidFill>
              <a:srgbClr val="6D6E71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742" name="Freeform 1048741"/>
            <p:cNvSpPr/>
            <p:nvPr/>
          </p:nvSpPr>
          <p:spPr>
            <a:xfrm>
              <a:off x="4634761" y="1964449"/>
              <a:ext cx="911446" cy="674630"/>
            </a:xfrm>
            <a:custGeom>
              <a:avLst/>
              <a:gdLst/>
              <a:ahLst/>
              <a:cxnLst/>
              <a:rect l="0" t="0" r="r" b="b"/>
              <a:pathLst>
                <a:path w="916" h="678">
                  <a:moveTo>
                    <a:pt x="33" y="496"/>
                  </a:moveTo>
                  <a:lnTo>
                    <a:pt x="758" y="0"/>
                  </a:lnTo>
                  <a:lnTo>
                    <a:pt x="916" y="26"/>
                  </a:lnTo>
                  <a:lnTo>
                    <a:pt x="883" y="184"/>
                  </a:lnTo>
                  <a:lnTo>
                    <a:pt x="158" y="678"/>
                  </a:lnTo>
                  <a:lnTo>
                    <a:pt x="0" y="655"/>
                  </a:lnTo>
                  <a:lnTo>
                    <a:pt x="33" y="496"/>
                  </a:lnTo>
                </a:path>
              </a:pathLst>
            </a:custGeom>
            <a:solidFill>
              <a:srgbClr val="76777A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743" name="Freeform 1048742"/>
            <p:cNvSpPr/>
            <p:nvPr/>
          </p:nvSpPr>
          <p:spPr>
            <a:xfrm>
              <a:off x="5021827" y="1164446"/>
              <a:ext cx="912442" cy="674630"/>
            </a:xfrm>
            <a:custGeom>
              <a:avLst/>
              <a:gdLst/>
              <a:ahLst/>
              <a:cxnLst/>
              <a:rect l="0" t="0" r="r" b="b"/>
              <a:pathLst>
                <a:path w="917" h="678">
                  <a:moveTo>
                    <a:pt x="33" y="494"/>
                  </a:moveTo>
                  <a:lnTo>
                    <a:pt x="759" y="0"/>
                  </a:lnTo>
                  <a:lnTo>
                    <a:pt x="917" y="24"/>
                  </a:lnTo>
                  <a:lnTo>
                    <a:pt x="884" y="182"/>
                  </a:lnTo>
                  <a:lnTo>
                    <a:pt x="159" y="678"/>
                  </a:lnTo>
                  <a:lnTo>
                    <a:pt x="0" y="652"/>
                  </a:lnTo>
                  <a:lnTo>
                    <a:pt x="33" y="494"/>
                  </a:lnTo>
                </a:path>
              </a:pathLst>
            </a:custGeom>
            <a:solidFill>
              <a:srgbClr val="6D6E71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744" name="Freeform 1048743"/>
            <p:cNvSpPr/>
            <p:nvPr/>
          </p:nvSpPr>
          <p:spPr>
            <a:xfrm>
              <a:off x="2035746" y="2669925"/>
              <a:ext cx="915426" cy="675625"/>
            </a:xfrm>
            <a:custGeom>
              <a:avLst/>
              <a:gdLst/>
              <a:ahLst/>
              <a:cxnLst/>
              <a:rect l="0" t="0" r="r" b="b"/>
              <a:pathLst>
                <a:path w="920" h="679">
                  <a:moveTo>
                    <a:pt x="36" y="494"/>
                  </a:moveTo>
                  <a:lnTo>
                    <a:pt x="759" y="0"/>
                  </a:lnTo>
                  <a:lnTo>
                    <a:pt x="920" y="26"/>
                  </a:lnTo>
                  <a:lnTo>
                    <a:pt x="884" y="185"/>
                  </a:lnTo>
                  <a:lnTo>
                    <a:pt x="161" y="679"/>
                  </a:lnTo>
                  <a:lnTo>
                    <a:pt x="0" y="653"/>
                  </a:lnTo>
                  <a:lnTo>
                    <a:pt x="36" y="494"/>
                  </a:lnTo>
                </a:path>
              </a:pathLst>
            </a:custGeom>
            <a:solidFill>
              <a:srgbClr val="6D6E71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745" name="Freeform 1048744"/>
            <p:cNvSpPr/>
            <p:nvPr/>
          </p:nvSpPr>
          <p:spPr>
            <a:xfrm>
              <a:off x="3574060" y="1886836"/>
              <a:ext cx="912442" cy="674630"/>
            </a:xfrm>
            <a:custGeom>
              <a:avLst/>
              <a:gdLst/>
              <a:ahLst/>
              <a:cxnLst/>
              <a:rect l="0" t="0" r="r" b="b"/>
              <a:pathLst>
                <a:path w="917" h="678">
                  <a:moveTo>
                    <a:pt x="33" y="494"/>
                  </a:moveTo>
                  <a:lnTo>
                    <a:pt x="758" y="0"/>
                  </a:lnTo>
                  <a:lnTo>
                    <a:pt x="917" y="26"/>
                  </a:lnTo>
                  <a:lnTo>
                    <a:pt x="884" y="184"/>
                  </a:lnTo>
                  <a:lnTo>
                    <a:pt x="158" y="678"/>
                  </a:lnTo>
                  <a:lnTo>
                    <a:pt x="0" y="652"/>
                  </a:lnTo>
                  <a:lnTo>
                    <a:pt x="33" y="494"/>
                  </a:lnTo>
                </a:path>
              </a:pathLst>
            </a:custGeom>
            <a:solidFill>
              <a:srgbClr val="76777A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-6480175" y="-1584325"/>
            <a:ext cx="8674100" cy="10958512"/>
            <a:chOff x="2659629" y="409219"/>
            <a:chExt cx="5104498" cy="6448781"/>
          </a:xfrm>
        </p:grpSpPr>
        <p:sp>
          <p:nvSpPr>
            <p:cNvPr id="1048746" name="Freeform 1048745"/>
            <p:cNvSpPr/>
            <p:nvPr/>
          </p:nvSpPr>
          <p:spPr>
            <a:xfrm>
              <a:off x="4711378" y="4053014"/>
              <a:ext cx="915426" cy="673634"/>
            </a:xfrm>
            <a:custGeom>
              <a:avLst/>
              <a:gdLst/>
              <a:ahLst/>
              <a:cxnLst/>
              <a:rect l="0" t="0" r="r" b="b"/>
              <a:pathLst>
                <a:path w="920" h="677">
                  <a:moveTo>
                    <a:pt x="759" y="0"/>
                  </a:moveTo>
                  <a:lnTo>
                    <a:pt x="36" y="495"/>
                  </a:lnTo>
                  <a:lnTo>
                    <a:pt x="0" y="653"/>
                  </a:lnTo>
                  <a:lnTo>
                    <a:pt x="161" y="677"/>
                  </a:lnTo>
                  <a:lnTo>
                    <a:pt x="887" y="183"/>
                  </a:lnTo>
                  <a:lnTo>
                    <a:pt x="920" y="24"/>
                  </a:lnTo>
                  <a:lnTo>
                    <a:pt x="759" y="0"/>
                  </a:lnTo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747" name="Freeform 1048746"/>
            <p:cNvSpPr/>
            <p:nvPr/>
          </p:nvSpPr>
          <p:spPr>
            <a:xfrm>
              <a:off x="4340232" y="4575404"/>
              <a:ext cx="912442" cy="675625"/>
            </a:xfrm>
            <a:custGeom>
              <a:avLst/>
              <a:gdLst/>
              <a:ahLst/>
              <a:cxnLst/>
              <a:rect l="0" t="0" r="r" b="b"/>
              <a:pathLst>
                <a:path w="917" h="679">
                  <a:moveTo>
                    <a:pt x="759" y="0"/>
                  </a:moveTo>
                  <a:lnTo>
                    <a:pt x="33" y="495"/>
                  </a:lnTo>
                  <a:lnTo>
                    <a:pt x="0" y="653"/>
                  </a:lnTo>
                  <a:lnTo>
                    <a:pt x="158" y="679"/>
                  </a:lnTo>
                  <a:lnTo>
                    <a:pt x="884" y="182"/>
                  </a:lnTo>
                  <a:lnTo>
                    <a:pt x="917" y="24"/>
                  </a:lnTo>
                  <a:lnTo>
                    <a:pt x="759" y="0"/>
                  </a:lnTo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748" name="Freeform 1048747"/>
            <p:cNvSpPr/>
            <p:nvPr/>
          </p:nvSpPr>
          <p:spPr>
            <a:xfrm>
              <a:off x="6682530" y="4044058"/>
              <a:ext cx="914432" cy="675625"/>
            </a:xfrm>
            <a:custGeom>
              <a:avLst/>
              <a:gdLst/>
              <a:ahLst/>
              <a:cxnLst/>
              <a:rect l="0" t="0" r="r" b="b"/>
              <a:pathLst>
                <a:path w="919" h="679">
                  <a:moveTo>
                    <a:pt x="758" y="0"/>
                  </a:moveTo>
                  <a:lnTo>
                    <a:pt x="35" y="494"/>
                  </a:lnTo>
                  <a:lnTo>
                    <a:pt x="0" y="653"/>
                  </a:lnTo>
                  <a:lnTo>
                    <a:pt x="160" y="679"/>
                  </a:lnTo>
                  <a:lnTo>
                    <a:pt x="884" y="184"/>
                  </a:lnTo>
                  <a:lnTo>
                    <a:pt x="919" y="26"/>
                  </a:lnTo>
                  <a:lnTo>
                    <a:pt x="758" y="0"/>
                  </a:lnTo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749" name="Freeform 1048748"/>
            <p:cNvSpPr/>
            <p:nvPr/>
          </p:nvSpPr>
          <p:spPr>
            <a:xfrm>
              <a:off x="5518347" y="4305751"/>
              <a:ext cx="914432" cy="674630"/>
            </a:xfrm>
            <a:custGeom>
              <a:avLst/>
              <a:gdLst/>
              <a:ahLst/>
              <a:cxnLst/>
              <a:rect l="0" t="0" r="r" b="b"/>
              <a:pathLst>
                <a:path w="919" h="678">
                  <a:moveTo>
                    <a:pt x="759" y="0"/>
                  </a:moveTo>
                  <a:lnTo>
                    <a:pt x="35" y="494"/>
                  </a:lnTo>
                  <a:lnTo>
                    <a:pt x="0" y="652"/>
                  </a:lnTo>
                  <a:lnTo>
                    <a:pt x="161" y="678"/>
                  </a:lnTo>
                  <a:lnTo>
                    <a:pt x="884" y="182"/>
                  </a:lnTo>
                  <a:lnTo>
                    <a:pt x="919" y="23"/>
                  </a:lnTo>
                  <a:lnTo>
                    <a:pt x="759" y="0"/>
                  </a:lnTo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750" name="Freeform 1048749"/>
            <p:cNvSpPr/>
            <p:nvPr/>
          </p:nvSpPr>
          <p:spPr>
            <a:xfrm>
              <a:off x="6432778" y="3679878"/>
              <a:ext cx="915426" cy="674630"/>
            </a:xfrm>
            <a:custGeom>
              <a:avLst/>
              <a:gdLst/>
              <a:ahLst/>
              <a:cxnLst/>
              <a:rect l="0" t="0" r="r" b="b"/>
              <a:pathLst>
                <a:path w="920" h="678">
                  <a:moveTo>
                    <a:pt x="759" y="0"/>
                  </a:moveTo>
                  <a:lnTo>
                    <a:pt x="36" y="494"/>
                  </a:lnTo>
                  <a:lnTo>
                    <a:pt x="0" y="652"/>
                  </a:lnTo>
                  <a:lnTo>
                    <a:pt x="161" y="678"/>
                  </a:lnTo>
                  <a:lnTo>
                    <a:pt x="884" y="184"/>
                  </a:lnTo>
                  <a:lnTo>
                    <a:pt x="920" y="26"/>
                  </a:lnTo>
                  <a:lnTo>
                    <a:pt x="759" y="0"/>
                  </a:lnTo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751" name="Freeform 1048750"/>
            <p:cNvSpPr/>
            <p:nvPr/>
          </p:nvSpPr>
          <p:spPr>
            <a:xfrm>
              <a:off x="4730284" y="6182375"/>
              <a:ext cx="915426" cy="675625"/>
            </a:xfrm>
            <a:custGeom>
              <a:avLst/>
              <a:gdLst/>
              <a:ahLst/>
              <a:cxnLst/>
              <a:rect l="0" t="0" r="r" b="b"/>
              <a:pathLst>
                <a:path w="920" h="679">
                  <a:moveTo>
                    <a:pt x="759" y="0"/>
                  </a:moveTo>
                  <a:lnTo>
                    <a:pt x="36" y="495"/>
                  </a:lnTo>
                  <a:lnTo>
                    <a:pt x="0" y="653"/>
                  </a:lnTo>
                  <a:lnTo>
                    <a:pt x="161" y="679"/>
                  </a:lnTo>
                  <a:lnTo>
                    <a:pt x="884" y="182"/>
                  </a:lnTo>
                  <a:lnTo>
                    <a:pt x="920" y="24"/>
                  </a:lnTo>
                  <a:lnTo>
                    <a:pt x="759" y="0"/>
                  </a:lnTo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752" name="Freeform 1048751"/>
            <p:cNvSpPr/>
            <p:nvPr/>
          </p:nvSpPr>
          <p:spPr>
            <a:xfrm>
              <a:off x="5393968" y="5192322"/>
              <a:ext cx="914432" cy="675625"/>
            </a:xfrm>
            <a:custGeom>
              <a:avLst/>
              <a:gdLst/>
              <a:ahLst/>
              <a:cxnLst/>
              <a:rect l="0" t="0" r="r" b="b"/>
              <a:pathLst>
                <a:path w="919" h="679">
                  <a:moveTo>
                    <a:pt x="758" y="0"/>
                  </a:moveTo>
                  <a:lnTo>
                    <a:pt x="35" y="496"/>
                  </a:lnTo>
                  <a:lnTo>
                    <a:pt x="0" y="653"/>
                  </a:lnTo>
                  <a:lnTo>
                    <a:pt x="160" y="679"/>
                  </a:lnTo>
                  <a:lnTo>
                    <a:pt x="884" y="184"/>
                  </a:lnTo>
                  <a:lnTo>
                    <a:pt x="919" y="26"/>
                  </a:lnTo>
                  <a:lnTo>
                    <a:pt x="758" y="0"/>
                  </a:lnTo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753" name="Freeform 1048752"/>
            <p:cNvSpPr/>
            <p:nvPr/>
          </p:nvSpPr>
          <p:spPr>
            <a:xfrm>
              <a:off x="6308399" y="4566449"/>
              <a:ext cx="914432" cy="675625"/>
            </a:xfrm>
            <a:custGeom>
              <a:avLst/>
              <a:gdLst/>
              <a:ahLst/>
              <a:cxnLst/>
              <a:rect l="0" t="0" r="r" b="b"/>
              <a:pathLst>
                <a:path w="919" h="679">
                  <a:moveTo>
                    <a:pt x="759" y="0"/>
                  </a:moveTo>
                  <a:lnTo>
                    <a:pt x="35" y="497"/>
                  </a:lnTo>
                  <a:lnTo>
                    <a:pt x="0" y="655"/>
                  </a:lnTo>
                  <a:lnTo>
                    <a:pt x="161" y="679"/>
                  </a:lnTo>
                  <a:lnTo>
                    <a:pt x="884" y="184"/>
                  </a:lnTo>
                  <a:lnTo>
                    <a:pt x="919" y="26"/>
                  </a:lnTo>
                  <a:lnTo>
                    <a:pt x="759" y="0"/>
                  </a:lnTo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754" name="Freeform 1048753"/>
            <p:cNvSpPr/>
            <p:nvPr/>
          </p:nvSpPr>
          <p:spPr>
            <a:xfrm>
              <a:off x="6849695" y="4464956"/>
              <a:ext cx="914432" cy="675625"/>
            </a:xfrm>
            <a:custGeom>
              <a:avLst/>
              <a:gdLst/>
              <a:ahLst/>
              <a:cxnLst/>
              <a:rect l="0" t="0" r="r" b="b"/>
              <a:pathLst>
                <a:path w="919" h="679">
                  <a:moveTo>
                    <a:pt x="758" y="0"/>
                  </a:moveTo>
                  <a:lnTo>
                    <a:pt x="35" y="494"/>
                  </a:lnTo>
                  <a:lnTo>
                    <a:pt x="0" y="653"/>
                  </a:lnTo>
                  <a:lnTo>
                    <a:pt x="160" y="679"/>
                  </a:lnTo>
                  <a:lnTo>
                    <a:pt x="883" y="185"/>
                  </a:lnTo>
                  <a:lnTo>
                    <a:pt x="919" y="26"/>
                  </a:lnTo>
                  <a:lnTo>
                    <a:pt x="758" y="0"/>
                  </a:lnTo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755" name="Freeform 1048754"/>
            <p:cNvSpPr/>
            <p:nvPr/>
          </p:nvSpPr>
          <p:spPr>
            <a:xfrm>
              <a:off x="4157147" y="4164457"/>
              <a:ext cx="914432" cy="674630"/>
            </a:xfrm>
            <a:custGeom>
              <a:avLst/>
              <a:gdLst/>
              <a:ahLst/>
              <a:cxnLst/>
              <a:rect l="0" t="0" r="r" b="b"/>
              <a:pathLst>
                <a:path w="919" h="678">
                  <a:moveTo>
                    <a:pt x="758" y="0"/>
                  </a:moveTo>
                  <a:lnTo>
                    <a:pt x="35" y="494"/>
                  </a:lnTo>
                  <a:lnTo>
                    <a:pt x="0" y="652"/>
                  </a:lnTo>
                  <a:lnTo>
                    <a:pt x="160" y="678"/>
                  </a:lnTo>
                  <a:lnTo>
                    <a:pt x="884" y="184"/>
                  </a:lnTo>
                  <a:lnTo>
                    <a:pt x="919" y="26"/>
                  </a:lnTo>
                  <a:lnTo>
                    <a:pt x="758" y="0"/>
                  </a:lnTo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756" name="Freeform 1048755"/>
            <p:cNvSpPr/>
            <p:nvPr/>
          </p:nvSpPr>
          <p:spPr>
            <a:xfrm>
              <a:off x="5363122" y="3071916"/>
              <a:ext cx="912442" cy="675625"/>
            </a:xfrm>
            <a:custGeom>
              <a:avLst/>
              <a:gdLst/>
              <a:ahLst/>
              <a:cxnLst/>
              <a:rect l="0" t="0" r="r" b="b"/>
              <a:pathLst>
                <a:path w="917" h="679">
                  <a:moveTo>
                    <a:pt x="759" y="0"/>
                  </a:moveTo>
                  <a:lnTo>
                    <a:pt x="33" y="497"/>
                  </a:lnTo>
                  <a:lnTo>
                    <a:pt x="0" y="655"/>
                  </a:lnTo>
                  <a:lnTo>
                    <a:pt x="158" y="679"/>
                  </a:lnTo>
                  <a:lnTo>
                    <a:pt x="884" y="185"/>
                  </a:lnTo>
                  <a:lnTo>
                    <a:pt x="917" y="26"/>
                  </a:lnTo>
                  <a:lnTo>
                    <a:pt x="759" y="0"/>
                  </a:lnTo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757" name="Freeform 1048756"/>
            <p:cNvSpPr/>
            <p:nvPr/>
          </p:nvSpPr>
          <p:spPr>
            <a:xfrm>
              <a:off x="6023821" y="2083852"/>
              <a:ext cx="914432" cy="675625"/>
            </a:xfrm>
            <a:custGeom>
              <a:avLst/>
              <a:gdLst/>
              <a:ahLst/>
              <a:cxnLst/>
              <a:rect l="0" t="0" r="r" b="b"/>
              <a:pathLst>
                <a:path w="919" h="679">
                  <a:moveTo>
                    <a:pt x="759" y="0"/>
                  </a:moveTo>
                  <a:lnTo>
                    <a:pt x="36" y="497"/>
                  </a:lnTo>
                  <a:lnTo>
                    <a:pt x="0" y="655"/>
                  </a:lnTo>
                  <a:lnTo>
                    <a:pt x="161" y="679"/>
                  </a:lnTo>
                  <a:lnTo>
                    <a:pt x="884" y="185"/>
                  </a:lnTo>
                  <a:lnTo>
                    <a:pt x="919" y="26"/>
                  </a:lnTo>
                  <a:lnTo>
                    <a:pt x="759" y="0"/>
                  </a:lnTo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758" name="Freeform 1048757"/>
            <p:cNvSpPr/>
            <p:nvPr/>
          </p:nvSpPr>
          <p:spPr>
            <a:xfrm>
              <a:off x="6315365" y="1618179"/>
              <a:ext cx="914432" cy="675625"/>
            </a:xfrm>
            <a:custGeom>
              <a:avLst/>
              <a:gdLst/>
              <a:ahLst/>
              <a:cxnLst/>
              <a:rect l="0" t="0" r="r" b="b"/>
              <a:pathLst>
                <a:path w="919" h="679">
                  <a:moveTo>
                    <a:pt x="759" y="0"/>
                  </a:moveTo>
                  <a:lnTo>
                    <a:pt x="36" y="494"/>
                  </a:lnTo>
                  <a:lnTo>
                    <a:pt x="0" y="653"/>
                  </a:lnTo>
                  <a:lnTo>
                    <a:pt x="161" y="679"/>
                  </a:lnTo>
                  <a:lnTo>
                    <a:pt x="884" y="182"/>
                  </a:lnTo>
                  <a:lnTo>
                    <a:pt x="919" y="24"/>
                  </a:lnTo>
                  <a:lnTo>
                    <a:pt x="759" y="0"/>
                  </a:lnTo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759" name="Freeform 1048758"/>
            <p:cNvSpPr/>
            <p:nvPr/>
          </p:nvSpPr>
          <p:spPr>
            <a:xfrm>
              <a:off x="3355154" y="1500765"/>
              <a:ext cx="914432" cy="675625"/>
            </a:xfrm>
            <a:custGeom>
              <a:avLst/>
              <a:gdLst/>
              <a:ahLst/>
              <a:cxnLst/>
              <a:rect l="0" t="0" r="r" b="b"/>
              <a:pathLst>
                <a:path w="919" h="679">
                  <a:moveTo>
                    <a:pt x="759" y="0"/>
                  </a:moveTo>
                  <a:lnTo>
                    <a:pt x="35" y="494"/>
                  </a:lnTo>
                  <a:lnTo>
                    <a:pt x="0" y="653"/>
                  </a:lnTo>
                  <a:lnTo>
                    <a:pt x="161" y="679"/>
                  </a:lnTo>
                  <a:lnTo>
                    <a:pt x="884" y="182"/>
                  </a:lnTo>
                  <a:lnTo>
                    <a:pt x="919" y="24"/>
                  </a:lnTo>
                  <a:lnTo>
                    <a:pt x="759" y="0"/>
                  </a:lnTo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760" name="Freeform 1048759"/>
            <p:cNvSpPr/>
            <p:nvPr/>
          </p:nvSpPr>
          <p:spPr>
            <a:xfrm>
              <a:off x="4559138" y="409219"/>
              <a:ext cx="914432" cy="674630"/>
            </a:xfrm>
            <a:custGeom>
              <a:avLst/>
              <a:gdLst/>
              <a:ahLst/>
              <a:cxnLst/>
              <a:rect l="0" t="0" r="r" b="b"/>
              <a:pathLst>
                <a:path w="919" h="678">
                  <a:moveTo>
                    <a:pt x="758" y="0"/>
                  </a:moveTo>
                  <a:lnTo>
                    <a:pt x="35" y="494"/>
                  </a:lnTo>
                  <a:lnTo>
                    <a:pt x="0" y="652"/>
                  </a:lnTo>
                  <a:lnTo>
                    <a:pt x="161" y="678"/>
                  </a:lnTo>
                  <a:lnTo>
                    <a:pt x="884" y="184"/>
                  </a:lnTo>
                  <a:lnTo>
                    <a:pt x="919" y="26"/>
                  </a:lnTo>
                  <a:lnTo>
                    <a:pt x="758" y="0"/>
                  </a:lnTo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761" name="Freeform 1048760"/>
            <p:cNvSpPr/>
            <p:nvPr/>
          </p:nvSpPr>
          <p:spPr>
            <a:xfrm>
              <a:off x="5173072" y="1862956"/>
              <a:ext cx="914432" cy="675625"/>
            </a:xfrm>
            <a:custGeom>
              <a:avLst/>
              <a:gdLst/>
              <a:ahLst/>
              <a:cxnLst/>
              <a:rect l="0" t="0" r="r" b="b"/>
              <a:pathLst>
                <a:path w="919" h="679">
                  <a:moveTo>
                    <a:pt x="35" y="497"/>
                  </a:moveTo>
                  <a:lnTo>
                    <a:pt x="758" y="0"/>
                  </a:lnTo>
                  <a:lnTo>
                    <a:pt x="919" y="26"/>
                  </a:lnTo>
                  <a:lnTo>
                    <a:pt x="883" y="185"/>
                  </a:lnTo>
                  <a:lnTo>
                    <a:pt x="160" y="679"/>
                  </a:lnTo>
                  <a:lnTo>
                    <a:pt x="0" y="655"/>
                  </a:lnTo>
                  <a:lnTo>
                    <a:pt x="35" y="497"/>
                  </a:lnTo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762" name="Freeform 1048761"/>
            <p:cNvSpPr/>
            <p:nvPr/>
          </p:nvSpPr>
          <p:spPr>
            <a:xfrm>
              <a:off x="3719334" y="2590322"/>
              <a:ext cx="915426" cy="674630"/>
            </a:xfrm>
            <a:custGeom>
              <a:avLst/>
              <a:gdLst/>
              <a:ahLst/>
              <a:cxnLst/>
              <a:rect l="0" t="0" r="r" b="b"/>
              <a:pathLst>
                <a:path w="920" h="678">
                  <a:moveTo>
                    <a:pt x="33" y="494"/>
                  </a:moveTo>
                  <a:lnTo>
                    <a:pt x="759" y="0"/>
                  </a:lnTo>
                  <a:lnTo>
                    <a:pt x="920" y="26"/>
                  </a:lnTo>
                  <a:lnTo>
                    <a:pt x="884" y="184"/>
                  </a:lnTo>
                  <a:lnTo>
                    <a:pt x="159" y="678"/>
                  </a:lnTo>
                  <a:lnTo>
                    <a:pt x="0" y="652"/>
                  </a:lnTo>
                  <a:lnTo>
                    <a:pt x="33" y="494"/>
                  </a:lnTo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763" name="Freeform 1048762"/>
            <p:cNvSpPr/>
            <p:nvPr/>
          </p:nvSpPr>
          <p:spPr>
            <a:xfrm>
              <a:off x="4112371" y="1785344"/>
              <a:ext cx="914432" cy="675625"/>
            </a:xfrm>
            <a:custGeom>
              <a:avLst/>
              <a:gdLst/>
              <a:ahLst/>
              <a:cxnLst/>
              <a:rect l="0" t="0" r="r" b="b"/>
              <a:pathLst>
                <a:path w="919" h="679">
                  <a:moveTo>
                    <a:pt x="35" y="494"/>
                  </a:moveTo>
                  <a:lnTo>
                    <a:pt x="758" y="0"/>
                  </a:lnTo>
                  <a:lnTo>
                    <a:pt x="919" y="26"/>
                  </a:lnTo>
                  <a:lnTo>
                    <a:pt x="884" y="185"/>
                  </a:lnTo>
                  <a:lnTo>
                    <a:pt x="161" y="679"/>
                  </a:lnTo>
                  <a:lnTo>
                    <a:pt x="0" y="653"/>
                  </a:lnTo>
                  <a:lnTo>
                    <a:pt x="35" y="494"/>
                  </a:lnTo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764" name="Freeform 1048763"/>
            <p:cNvSpPr/>
            <p:nvPr/>
          </p:nvSpPr>
          <p:spPr>
            <a:xfrm>
              <a:off x="2659629" y="2512710"/>
              <a:ext cx="914432" cy="674630"/>
            </a:xfrm>
            <a:custGeom>
              <a:avLst/>
              <a:gdLst/>
              <a:ahLst/>
              <a:cxnLst/>
              <a:rect l="0" t="0" r="r" b="b"/>
              <a:pathLst>
                <a:path w="919" h="678">
                  <a:moveTo>
                    <a:pt x="35" y="494"/>
                  </a:moveTo>
                  <a:lnTo>
                    <a:pt x="758" y="0"/>
                  </a:lnTo>
                  <a:lnTo>
                    <a:pt x="919" y="23"/>
                  </a:lnTo>
                  <a:lnTo>
                    <a:pt x="883" y="182"/>
                  </a:lnTo>
                  <a:lnTo>
                    <a:pt x="160" y="678"/>
                  </a:lnTo>
                  <a:lnTo>
                    <a:pt x="0" y="652"/>
                  </a:lnTo>
                  <a:lnTo>
                    <a:pt x="35" y="494"/>
                  </a:lnTo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-4946650" y="698500"/>
            <a:ext cx="8534400" cy="7888287"/>
            <a:chOff x="3562120" y="1752508"/>
            <a:chExt cx="5021910" cy="4641808"/>
          </a:xfrm>
        </p:grpSpPr>
        <p:sp>
          <p:nvSpPr>
            <p:cNvPr id="1048765" name="Straight Connector 1048764"/>
            <p:cNvSpPr/>
            <p:nvPr/>
          </p:nvSpPr>
          <p:spPr>
            <a:xfrm flipH="1">
              <a:off x="5012872" y="2312708"/>
              <a:ext cx="3571158" cy="2410955"/>
            </a:xfrm>
            <a:prstGeom prst="line">
              <a:avLst/>
            </a:prstGeom>
            <a:noFill/>
            <a:ln w="0" cap="flat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766" name="Straight Connector 1048765"/>
            <p:cNvSpPr/>
            <p:nvPr/>
          </p:nvSpPr>
          <p:spPr>
            <a:xfrm flipH="1">
              <a:off x="4735259" y="4333612"/>
              <a:ext cx="2473641" cy="1679609"/>
            </a:xfrm>
            <a:prstGeom prst="line">
              <a:avLst/>
            </a:prstGeom>
            <a:noFill/>
            <a:ln w="0" cap="flat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767" name="Straight Connector 1048766"/>
            <p:cNvSpPr/>
            <p:nvPr/>
          </p:nvSpPr>
          <p:spPr>
            <a:xfrm flipH="1">
              <a:off x="3562120" y="3049030"/>
              <a:ext cx="3571158" cy="2410955"/>
            </a:xfrm>
            <a:prstGeom prst="line">
              <a:avLst/>
            </a:prstGeom>
            <a:noFill/>
            <a:ln w="0" cap="flat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768" name="Straight Connector 1048767"/>
            <p:cNvSpPr/>
            <p:nvPr/>
          </p:nvSpPr>
          <p:spPr>
            <a:xfrm flipH="1">
              <a:off x="4333267" y="1752508"/>
              <a:ext cx="3572153" cy="2411949"/>
            </a:xfrm>
            <a:prstGeom prst="line">
              <a:avLst/>
            </a:prstGeom>
            <a:noFill/>
            <a:ln w="0" cap="flat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769" name="Straight Connector 1048768"/>
            <p:cNvSpPr/>
            <p:nvPr/>
          </p:nvSpPr>
          <p:spPr>
            <a:xfrm flipH="1">
              <a:off x="5788994" y="4716698"/>
              <a:ext cx="2475631" cy="1677618"/>
            </a:xfrm>
            <a:prstGeom prst="line">
              <a:avLst/>
            </a:prstGeom>
            <a:noFill/>
            <a:ln w="0" cap="flat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770" name="Freeform 1048769"/>
            <p:cNvSpPr/>
            <p:nvPr/>
          </p:nvSpPr>
          <p:spPr>
            <a:xfrm>
              <a:off x="7105417" y="3013209"/>
              <a:ext cx="53732" cy="61692"/>
            </a:xfrm>
            <a:custGeom>
              <a:avLst/>
              <a:gdLst/>
              <a:ahLst/>
              <a:cxnLst/>
              <a:rect l="0" t="0" r="r" b="b"/>
              <a:pathLst>
                <a:path w="54" h="62">
                  <a:moveTo>
                    <a:pt x="28" y="62"/>
                  </a:moveTo>
                  <a:lnTo>
                    <a:pt x="0" y="48"/>
                  </a:lnTo>
                  <a:lnTo>
                    <a:pt x="0" y="17"/>
                  </a:lnTo>
                  <a:lnTo>
                    <a:pt x="26" y="0"/>
                  </a:lnTo>
                  <a:lnTo>
                    <a:pt x="52" y="15"/>
                  </a:lnTo>
                  <a:lnTo>
                    <a:pt x="54" y="45"/>
                  </a:lnTo>
                  <a:lnTo>
                    <a:pt x="28" y="6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771" name="Freeform 1048770"/>
            <p:cNvSpPr/>
            <p:nvPr/>
          </p:nvSpPr>
          <p:spPr>
            <a:xfrm>
              <a:off x="6865615" y="3432116"/>
              <a:ext cx="56717" cy="61692"/>
            </a:xfrm>
            <a:custGeom>
              <a:avLst/>
              <a:gdLst/>
              <a:ahLst/>
              <a:cxnLst/>
              <a:rect l="0" t="0" r="r" b="b"/>
              <a:pathLst>
                <a:path w="57" h="62">
                  <a:moveTo>
                    <a:pt x="31" y="62"/>
                  </a:moveTo>
                  <a:lnTo>
                    <a:pt x="2" y="48"/>
                  </a:lnTo>
                  <a:lnTo>
                    <a:pt x="0" y="17"/>
                  </a:lnTo>
                  <a:lnTo>
                    <a:pt x="26" y="0"/>
                  </a:lnTo>
                  <a:lnTo>
                    <a:pt x="54" y="14"/>
                  </a:lnTo>
                  <a:lnTo>
                    <a:pt x="57" y="45"/>
                  </a:lnTo>
                  <a:lnTo>
                    <a:pt x="31" y="6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772" name="Freeform 1048771"/>
            <p:cNvSpPr/>
            <p:nvPr/>
          </p:nvSpPr>
          <p:spPr>
            <a:xfrm>
              <a:off x="6948203" y="4460976"/>
              <a:ext cx="53732" cy="60697"/>
            </a:xfrm>
            <a:custGeom>
              <a:avLst/>
              <a:gdLst/>
              <a:ahLst/>
              <a:cxnLst/>
              <a:rect l="0" t="0" r="r" b="b"/>
              <a:pathLst>
                <a:path w="54" h="61">
                  <a:moveTo>
                    <a:pt x="28" y="61"/>
                  </a:moveTo>
                  <a:lnTo>
                    <a:pt x="0" y="47"/>
                  </a:lnTo>
                  <a:lnTo>
                    <a:pt x="0" y="16"/>
                  </a:lnTo>
                  <a:lnTo>
                    <a:pt x="26" y="0"/>
                  </a:lnTo>
                  <a:lnTo>
                    <a:pt x="52" y="14"/>
                  </a:lnTo>
                  <a:lnTo>
                    <a:pt x="54" y="44"/>
                  </a:lnTo>
                  <a:lnTo>
                    <a:pt x="28" y="6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773" name="Freeform 1048772"/>
            <p:cNvSpPr/>
            <p:nvPr/>
          </p:nvSpPr>
          <p:spPr>
            <a:xfrm>
              <a:off x="6548202" y="4216199"/>
              <a:ext cx="53732" cy="62687"/>
            </a:xfrm>
            <a:custGeom>
              <a:avLst/>
              <a:gdLst/>
              <a:ahLst/>
              <a:cxnLst/>
              <a:rect l="0" t="0" r="r" b="b"/>
              <a:pathLst>
                <a:path w="54" h="63">
                  <a:moveTo>
                    <a:pt x="28" y="63"/>
                  </a:moveTo>
                  <a:lnTo>
                    <a:pt x="2" y="49"/>
                  </a:lnTo>
                  <a:lnTo>
                    <a:pt x="0" y="16"/>
                  </a:lnTo>
                  <a:lnTo>
                    <a:pt x="26" y="0"/>
                  </a:lnTo>
                  <a:lnTo>
                    <a:pt x="52" y="14"/>
                  </a:lnTo>
                  <a:lnTo>
                    <a:pt x="54" y="45"/>
                  </a:lnTo>
                  <a:lnTo>
                    <a:pt x="28" y="6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774" name="Freeform 1048773"/>
            <p:cNvSpPr/>
            <p:nvPr/>
          </p:nvSpPr>
          <p:spPr>
            <a:xfrm>
              <a:off x="7735270" y="5020182"/>
              <a:ext cx="56717" cy="61692"/>
            </a:xfrm>
            <a:custGeom>
              <a:avLst/>
              <a:gdLst/>
              <a:ahLst/>
              <a:cxnLst/>
              <a:rect l="0" t="0" r="r" b="b"/>
              <a:pathLst>
                <a:path w="57" h="62">
                  <a:moveTo>
                    <a:pt x="31" y="62"/>
                  </a:moveTo>
                  <a:lnTo>
                    <a:pt x="3" y="48"/>
                  </a:lnTo>
                  <a:lnTo>
                    <a:pt x="0" y="17"/>
                  </a:lnTo>
                  <a:lnTo>
                    <a:pt x="26" y="0"/>
                  </a:lnTo>
                  <a:lnTo>
                    <a:pt x="55" y="15"/>
                  </a:lnTo>
                  <a:lnTo>
                    <a:pt x="57" y="45"/>
                  </a:lnTo>
                  <a:lnTo>
                    <a:pt x="31" y="6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775" name="Freeform 1048774"/>
            <p:cNvSpPr/>
            <p:nvPr/>
          </p:nvSpPr>
          <p:spPr>
            <a:xfrm>
              <a:off x="8236764" y="4686847"/>
              <a:ext cx="53732" cy="60697"/>
            </a:xfrm>
            <a:custGeom>
              <a:avLst/>
              <a:gdLst/>
              <a:ahLst/>
              <a:cxnLst/>
              <a:rect l="0" t="0" r="r" b="b"/>
              <a:pathLst>
                <a:path w="54" h="61">
                  <a:moveTo>
                    <a:pt x="28" y="61"/>
                  </a:moveTo>
                  <a:lnTo>
                    <a:pt x="2" y="47"/>
                  </a:lnTo>
                  <a:lnTo>
                    <a:pt x="0" y="16"/>
                  </a:lnTo>
                  <a:lnTo>
                    <a:pt x="26" y="0"/>
                  </a:lnTo>
                  <a:lnTo>
                    <a:pt x="54" y="14"/>
                  </a:lnTo>
                  <a:lnTo>
                    <a:pt x="54" y="44"/>
                  </a:lnTo>
                  <a:lnTo>
                    <a:pt x="28" y="6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776" name="Freeform 1048775"/>
            <p:cNvSpPr/>
            <p:nvPr/>
          </p:nvSpPr>
          <p:spPr>
            <a:xfrm>
              <a:off x="6061632" y="2952512"/>
              <a:ext cx="53732" cy="60697"/>
            </a:xfrm>
            <a:custGeom>
              <a:avLst/>
              <a:gdLst/>
              <a:ahLst/>
              <a:cxnLst/>
              <a:rect l="0" t="0" r="r" b="b"/>
              <a:pathLst>
                <a:path w="54" h="61">
                  <a:moveTo>
                    <a:pt x="28" y="61"/>
                  </a:moveTo>
                  <a:lnTo>
                    <a:pt x="2" y="47"/>
                  </a:lnTo>
                  <a:lnTo>
                    <a:pt x="0" y="16"/>
                  </a:lnTo>
                  <a:lnTo>
                    <a:pt x="26" y="0"/>
                  </a:lnTo>
                  <a:lnTo>
                    <a:pt x="52" y="14"/>
                  </a:lnTo>
                  <a:lnTo>
                    <a:pt x="54" y="45"/>
                  </a:lnTo>
                  <a:lnTo>
                    <a:pt x="28" y="6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777" name="Freeform 1048776"/>
            <p:cNvSpPr/>
            <p:nvPr/>
          </p:nvSpPr>
          <p:spPr>
            <a:xfrm>
              <a:off x="7441737" y="2990323"/>
              <a:ext cx="98508" cy="107463"/>
            </a:xfrm>
            <a:custGeom>
              <a:avLst/>
              <a:gdLst/>
              <a:ahLst/>
              <a:cxnLst/>
              <a:rect l="0" t="0" r="r" b="b"/>
              <a:pathLst>
                <a:path w="99" h="108">
                  <a:moveTo>
                    <a:pt x="52" y="108"/>
                  </a:moveTo>
                  <a:lnTo>
                    <a:pt x="2" y="85"/>
                  </a:lnTo>
                  <a:lnTo>
                    <a:pt x="0" y="30"/>
                  </a:lnTo>
                  <a:lnTo>
                    <a:pt x="47" y="0"/>
                  </a:lnTo>
                  <a:lnTo>
                    <a:pt x="95" y="23"/>
                  </a:lnTo>
                  <a:lnTo>
                    <a:pt x="99" y="80"/>
                  </a:lnTo>
                  <a:lnTo>
                    <a:pt x="52" y="10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778" name="Freeform 1048777"/>
            <p:cNvSpPr/>
            <p:nvPr/>
          </p:nvSpPr>
          <p:spPr>
            <a:xfrm>
              <a:off x="6148200" y="3613211"/>
              <a:ext cx="99503" cy="108459"/>
            </a:xfrm>
            <a:custGeom>
              <a:avLst/>
              <a:gdLst/>
              <a:ahLst/>
              <a:cxnLst/>
              <a:rect l="0" t="0" r="r" b="b"/>
              <a:pathLst>
                <a:path w="100" h="109">
                  <a:moveTo>
                    <a:pt x="55" y="109"/>
                  </a:moveTo>
                  <a:lnTo>
                    <a:pt x="5" y="85"/>
                  </a:lnTo>
                  <a:lnTo>
                    <a:pt x="0" y="31"/>
                  </a:lnTo>
                  <a:lnTo>
                    <a:pt x="48" y="0"/>
                  </a:lnTo>
                  <a:lnTo>
                    <a:pt x="97" y="24"/>
                  </a:lnTo>
                  <a:lnTo>
                    <a:pt x="100" y="81"/>
                  </a:lnTo>
                  <a:lnTo>
                    <a:pt x="55" y="10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779" name="Freeform 1048778"/>
            <p:cNvSpPr/>
            <p:nvPr/>
          </p:nvSpPr>
          <p:spPr>
            <a:xfrm>
              <a:off x="7159149" y="4278885"/>
              <a:ext cx="99503" cy="108459"/>
            </a:xfrm>
            <a:custGeom>
              <a:avLst/>
              <a:gdLst/>
              <a:ahLst/>
              <a:cxnLst/>
              <a:rect l="0" t="0" r="r" b="b"/>
              <a:pathLst>
                <a:path w="100" h="109">
                  <a:moveTo>
                    <a:pt x="52" y="109"/>
                  </a:moveTo>
                  <a:lnTo>
                    <a:pt x="5" y="86"/>
                  </a:lnTo>
                  <a:lnTo>
                    <a:pt x="0" y="29"/>
                  </a:lnTo>
                  <a:lnTo>
                    <a:pt x="48" y="0"/>
                  </a:lnTo>
                  <a:lnTo>
                    <a:pt x="95" y="24"/>
                  </a:lnTo>
                  <a:lnTo>
                    <a:pt x="100" y="79"/>
                  </a:lnTo>
                  <a:lnTo>
                    <a:pt x="52" y="10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780" name="Freeform 1048779"/>
            <p:cNvSpPr/>
            <p:nvPr/>
          </p:nvSpPr>
          <p:spPr>
            <a:xfrm>
              <a:off x="6974074" y="4966451"/>
              <a:ext cx="98508" cy="108459"/>
            </a:xfrm>
            <a:custGeom>
              <a:avLst/>
              <a:gdLst/>
              <a:ahLst/>
              <a:cxnLst/>
              <a:rect l="0" t="0" r="r" b="b"/>
              <a:pathLst>
                <a:path w="99" h="109">
                  <a:moveTo>
                    <a:pt x="54" y="109"/>
                  </a:moveTo>
                  <a:lnTo>
                    <a:pt x="5" y="85"/>
                  </a:lnTo>
                  <a:lnTo>
                    <a:pt x="0" y="31"/>
                  </a:lnTo>
                  <a:lnTo>
                    <a:pt x="47" y="0"/>
                  </a:lnTo>
                  <a:lnTo>
                    <a:pt x="97" y="24"/>
                  </a:lnTo>
                  <a:lnTo>
                    <a:pt x="99" y="80"/>
                  </a:lnTo>
                  <a:lnTo>
                    <a:pt x="54" y="10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781" name="Freeform 1048780"/>
            <p:cNvSpPr/>
            <p:nvPr/>
          </p:nvSpPr>
          <p:spPr>
            <a:xfrm>
              <a:off x="7993977" y="4820181"/>
              <a:ext cx="96518" cy="110449"/>
            </a:xfrm>
            <a:custGeom>
              <a:avLst/>
              <a:gdLst/>
              <a:ahLst/>
              <a:cxnLst/>
              <a:rect l="0" t="0" r="r" b="b"/>
              <a:pathLst>
                <a:path w="97" h="111">
                  <a:moveTo>
                    <a:pt x="52" y="111"/>
                  </a:moveTo>
                  <a:lnTo>
                    <a:pt x="3" y="85"/>
                  </a:lnTo>
                  <a:lnTo>
                    <a:pt x="0" y="31"/>
                  </a:lnTo>
                  <a:lnTo>
                    <a:pt x="45" y="0"/>
                  </a:lnTo>
                  <a:lnTo>
                    <a:pt x="95" y="26"/>
                  </a:lnTo>
                  <a:lnTo>
                    <a:pt x="97" y="81"/>
                  </a:lnTo>
                  <a:lnTo>
                    <a:pt x="52" y="11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782" name="Freeform 1048781"/>
            <p:cNvSpPr/>
            <p:nvPr/>
          </p:nvSpPr>
          <p:spPr>
            <a:xfrm>
              <a:off x="6724321" y="3549530"/>
              <a:ext cx="25870" cy="28856"/>
            </a:xfrm>
            <a:custGeom>
              <a:avLst/>
              <a:gdLst/>
              <a:ahLst/>
              <a:cxnLst/>
              <a:rect l="0" t="0" r="r" b="b"/>
              <a:pathLst>
                <a:path w="26" h="29">
                  <a:moveTo>
                    <a:pt x="14" y="29"/>
                  </a:moveTo>
                  <a:lnTo>
                    <a:pt x="3" y="22"/>
                  </a:lnTo>
                  <a:lnTo>
                    <a:pt x="0" y="10"/>
                  </a:lnTo>
                  <a:lnTo>
                    <a:pt x="12" y="0"/>
                  </a:lnTo>
                  <a:lnTo>
                    <a:pt x="24" y="8"/>
                  </a:lnTo>
                  <a:lnTo>
                    <a:pt x="26" y="22"/>
                  </a:lnTo>
                  <a:lnTo>
                    <a:pt x="14" y="2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783" name="Freeform 1048782"/>
            <p:cNvSpPr/>
            <p:nvPr/>
          </p:nvSpPr>
          <p:spPr>
            <a:xfrm>
              <a:off x="6206906" y="4733614"/>
              <a:ext cx="23881" cy="27861"/>
            </a:xfrm>
            <a:custGeom>
              <a:avLst/>
              <a:gdLst/>
              <a:ahLst/>
              <a:cxnLst/>
              <a:rect l="0" t="0" r="r" b="b"/>
              <a:pathLst>
                <a:path w="24" h="28">
                  <a:moveTo>
                    <a:pt x="15" y="28"/>
                  </a:moveTo>
                  <a:lnTo>
                    <a:pt x="0" y="21"/>
                  </a:lnTo>
                  <a:lnTo>
                    <a:pt x="0" y="7"/>
                  </a:lnTo>
                  <a:lnTo>
                    <a:pt x="12" y="0"/>
                  </a:lnTo>
                  <a:lnTo>
                    <a:pt x="24" y="7"/>
                  </a:lnTo>
                  <a:lnTo>
                    <a:pt x="24" y="21"/>
                  </a:lnTo>
                  <a:lnTo>
                    <a:pt x="15" y="2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784" name="Freeform 1048783"/>
            <p:cNvSpPr/>
            <p:nvPr/>
          </p:nvSpPr>
          <p:spPr>
            <a:xfrm>
              <a:off x="6550191" y="4761474"/>
              <a:ext cx="23881" cy="28856"/>
            </a:xfrm>
            <a:custGeom>
              <a:avLst/>
              <a:gdLst/>
              <a:ahLst/>
              <a:cxnLst/>
              <a:rect l="0" t="0" r="r" b="b"/>
              <a:pathLst>
                <a:path w="24" h="29">
                  <a:moveTo>
                    <a:pt x="15" y="29"/>
                  </a:moveTo>
                  <a:lnTo>
                    <a:pt x="0" y="22"/>
                  </a:lnTo>
                  <a:lnTo>
                    <a:pt x="0" y="10"/>
                  </a:lnTo>
                  <a:lnTo>
                    <a:pt x="12" y="0"/>
                  </a:lnTo>
                  <a:lnTo>
                    <a:pt x="24" y="7"/>
                  </a:lnTo>
                  <a:lnTo>
                    <a:pt x="24" y="22"/>
                  </a:lnTo>
                  <a:lnTo>
                    <a:pt x="15" y="2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785" name="Freeform 1048784"/>
            <p:cNvSpPr/>
            <p:nvPr/>
          </p:nvSpPr>
          <p:spPr>
            <a:xfrm>
              <a:off x="7585021" y="4590330"/>
              <a:ext cx="23881" cy="25870"/>
            </a:xfrm>
            <a:custGeom>
              <a:avLst/>
              <a:gdLst/>
              <a:ahLst/>
              <a:cxnLst/>
              <a:rect l="0" t="0" r="r" b="b"/>
              <a:pathLst>
                <a:path w="24" h="26">
                  <a:moveTo>
                    <a:pt x="14" y="26"/>
                  </a:moveTo>
                  <a:lnTo>
                    <a:pt x="0" y="21"/>
                  </a:lnTo>
                  <a:lnTo>
                    <a:pt x="0" y="7"/>
                  </a:lnTo>
                  <a:lnTo>
                    <a:pt x="12" y="0"/>
                  </a:lnTo>
                  <a:lnTo>
                    <a:pt x="24" y="4"/>
                  </a:lnTo>
                  <a:lnTo>
                    <a:pt x="24" y="19"/>
                  </a:lnTo>
                  <a:lnTo>
                    <a:pt x="14" y="2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786" name="Freeform 1048785"/>
            <p:cNvSpPr/>
            <p:nvPr/>
          </p:nvSpPr>
          <p:spPr>
            <a:xfrm>
              <a:off x="7980047" y="5152520"/>
              <a:ext cx="25870" cy="27861"/>
            </a:xfrm>
            <a:custGeom>
              <a:avLst/>
              <a:gdLst/>
              <a:ahLst/>
              <a:cxnLst/>
              <a:rect l="0" t="0" r="r" b="b"/>
              <a:pathLst>
                <a:path w="26" h="28">
                  <a:moveTo>
                    <a:pt x="14" y="28"/>
                  </a:moveTo>
                  <a:lnTo>
                    <a:pt x="3" y="21"/>
                  </a:lnTo>
                  <a:lnTo>
                    <a:pt x="0" y="7"/>
                  </a:lnTo>
                  <a:lnTo>
                    <a:pt x="12" y="0"/>
                  </a:lnTo>
                  <a:lnTo>
                    <a:pt x="26" y="4"/>
                  </a:lnTo>
                  <a:lnTo>
                    <a:pt x="26" y="19"/>
                  </a:lnTo>
                  <a:lnTo>
                    <a:pt x="14" y="2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787" name="Freeform 1048786"/>
            <p:cNvSpPr/>
            <p:nvPr/>
          </p:nvSpPr>
          <p:spPr>
            <a:xfrm>
              <a:off x="6432778" y="3220175"/>
              <a:ext cx="23881" cy="28856"/>
            </a:xfrm>
            <a:custGeom>
              <a:avLst/>
              <a:gdLst/>
              <a:ahLst/>
              <a:cxnLst/>
              <a:rect l="0" t="0" r="r" b="b"/>
              <a:pathLst>
                <a:path w="24" h="29">
                  <a:moveTo>
                    <a:pt x="12" y="29"/>
                  </a:moveTo>
                  <a:lnTo>
                    <a:pt x="0" y="22"/>
                  </a:lnTo>
                  <a:lnTo>
                    <a:pt x="0" y="8"/>
                  </a:lnTo>
                  <a:lnTo>
                    <a:pt x="10" y="0"/>
                  </a:lnTo>
                  <a:lnTo>
                    <a:pt x="24" y="8"/>
                  </a:lnTo>
                  <a:lnTo>
                    <a:pt x="24" y="19"/>
                  </a:lnTo>
                  <a:lnTo>
                    <a:pt x="12" y="2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788" name="Freeform 1048787"/>
            <p:cNvSpPr/>
            <p:nvPr/>
          </p:nvSpPr>
          <p:spPr>
            <a:xfrm>
              <a:off x="6841734" y="3220175"/>
              <a:ext cx="23881" cy="28856"/>
            </a:xfrm>
            <a:custGeom>
              <a:avLst/>
              <a:gdLst/>
              <a:ahLst/>
              <a:cxnLst/>
              <a:rect l="0" t="0" r="r" b="b"/>
              <a:pathLst>
                <a:path w="24" h="29">
                  <a:moveTo>
                    <a:pt x="12" y="29"/>
                  </a:moveTo>
                  <a:lnTo>
                    <a:pt x="0" y="22"/>
                  </a:lnTo>
                  <a:lnTo>
                    <a:pt x="0" y="8"/>
                  </a:lnTo>
                  <a:lnTo>
                    <a:pt x="12" y="0"/>
                  </a:lnTo>
                  <a:lnTo>
                    <a:pt x="24" y="8"/>
                  </a:lnTo>
                  <a:lnTo>
                    <a:pt x="24" y="19"/>
                  </a:lnTo>
                  <a:lnTo>
                    <a:pt x="12" y="2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789" name="Freeform 1048788"/>
            <p:cNvSpPr/>
            <p:nvPr/>
          </p:nvSpPr>
          <p:spPr>
            <a:xfrm>
              <a:off x="7491489" y="3540574"/>
              <a:ext cx="22886" cy="27861"/>
            </a:xfrm>
            <a:custGeom>
              <a:avLst/>
              <a:gdLst/>
              <a:ahLst/>
              <a:cxnLst/>
              <a:rect l="0" t="0" r="r" b="b"/>
              <a:pathLst>
                <a:path w="23" h="28">
                  <a:moveTo>
                    <a:pt x="14" y="28"/>
                  </a:moveTo>
                  <a:lnTo>
                    <a:pt x="0" y="21"/>
                  </a:lnTo>
                  <a:lnTo>
                    <a:pt x="0" y="7"/>
                  </a:lnTo>
                  <a:lnTo>
                    <a:pt x="11" y="0"/>
                  </a:lnTo>
                  <a:lnTo>
                    <a:pt x="23" y="7"/>
                  </a:lnTo>
                  <a:lnTo>
                    <a:pt x="23" y="19"/>
                  </a:lnTo>
                  <a:lnTo>
                    <a:pt x="14" y="2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790" name="Freeform 1048789"/>
            <p:cNvSpPr/>
            <p:nvPr/>
          </p:nvSpPr>
          <p:spPr>
            <a:xfrm>
              <a:off x="6160140" y="2907736"/>
              <a:ext cx="25870" cy="27861"/>
            </a:xfrm>
            <a:custGeom>
              <a:avLst/>
              <a:gdLst/>
              <a:ahLst/>
              <a:cxnLst/>
              <a:rect l="0" t="0" r="r" b="b"/>
              <a:pathLst>
                <a:path w="26" h="28">
                  <a:moveTo>
                    <a:pt x="14" y="28"/>
                  </a:moveTo>
                  <a:lnTo>
                    <a:pt x="3" y="21"/>
                  </a:lnTo>
                  <a:lnTo>
                    <a:pt x="0" y="7"/>
                  </a:lnTo>
                  <a:lnTo>
                    <a:pt x="12" y="0"/>
                  </a:lnTo>
                  <a:lnTo>
                    <a:pt x="24" y="7"/>
                  </a:lnTo>
                  <a:lnTo>
                    <a:pt x="26" y="19"/>
                  </a:lnTo>
                  <a:lnTo>
                    <a:pt x="14" y="2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</p:grpSp>
      <p:grpSp>
        <p:nvGrpSpPr>
          <p:cNvPr id="40" name="Group 39"/>
          <p:cNvGrpSpPr/>
          <p:nvPr/>
        </p:nvGrpSpPr>
        <p:grpSpPr>
          <a:xfrm rot="10800000">
            <a:off x="9764712" y="-1425575"/>
            <a:ext cx="8128000" cy="9099550"/>
            <a:chOff x="3105402" y="876883"/>
            <a:chExt cx="4783104" cy="5355244"/>
          </a:xfrm>
        </p:grpSpPr>
        <p:sp>
          <p:nvSpPr>
            <p:cNvPr id="1048791" name="Freeform 1048790"/>
            <p:cNvSpPr/>
            <p:nvPr/>
          </p:nvSpPr>
          <p:spPr>
            <a:xfrm>
              <a:off x="4961130" y="4418189"/>
              <a:ext cx="914432" cy="675625"/>
            </a:xfrm>
            <a:custGeom>
              <a:avLst/>
              <a:gdLst/>
              <a:ahLst/>
              <a:cxnLst/>
              <a:rect l="0" t="0" r="r" b="b"/>
              <a:pathLst>
                <a:path w="919" h="679">
                  <a:moveTo>
                    <a:pt x="761" y="0"/>
                  </a:moveTo>
                  <a:lnTo>
                    <a:pt x="35" y="494"/>
                  </a:lnTo>
                  <a:lnTo>
                    <a:pt x="0" y="653"/>
                  </a:lnTo>
                  <a:lnTo>
                    <a:pt x="161" y="679"/>
                  </a:lnTo>
                  <a:lnTo>
                    <a:pt x="886" y="182"/>
                  </a:lnTo>
                  <a:lnTo>
                    <a:pt x="919" y="24"/>
                  </a:lnTo>
                  <a:lnTo>
                    <a:pt x="761" y="0"/>
                  </a:lnTo>
                </a:path>
              </a:pathLst>
            </a:custGeom>
            <a:solidFill>
              <a:srgbClr val="58595B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792" name="Freeform 1048791"/>
            <p:cNvSpPr/>
            <p:nvPr/>
          </p:nvSpPr>
          <p:spPr>
            <a:xfrm>
              <a:off x="3425801" y="5199287"/>
              <a:ext cx="914432" cy="675625"/>
            </a:xfrm>
            <a:custGeom>
              <a:avLst/>
              <a:gdLst/>
              <a:ahLst/>
              <a:cxnLst/>
              <a:rect l="0" t="0" r="r" b="b"/>
              <a:pathLst>
                <a:path w="919" h="679">
                  <a:moveTo>
                    <a:pt x="758" y="0"/>
                  </a:moveTo>
                  <a:lnTo>
                    <a:pt x="35" y="497"/>
                  </a:lnTo>
                  <a:lnTo>
                    <a:pt x="0" y="655"/>
                  </a:lnTo>
                  <a:lnTo>
                    <a:pt x="161" y="679"/>
                  </a:lnTo>
                  <a:lnTo>
                    <a:pt x="886" y="184"/>
                  </a:lnTo>
                  <a:lnTo>
                    <a:pt x="919" y="26"/>
                  </a:lnTo>
                  <a:lnTo>
                    <a:pt x="758" y="0"/>
                  </a:lnTo>
                </a:path>
              </a:pathLst>
            </a:custGeom>
            <a:solidFill>
              <a:srgbClr val="58595B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793" name="Freeform 1048792"/>
            <p:cNvSpPr/>
            <p:nvPr/>
          </p:nvSpPr>
          <p:spPr>
            <a:xfrm>
              <a:off x="5768099" y="4669932"/>
              <a:ext cx="914432" cy="675625"/>
            </a:xfrm>
            <a:custGeom>
              <a:avLst/>
              <a:gdLst/>
              <a:ahLst/>
              <a:cxnLst/>
              <a:rect l="0" t="0" r="r" b="b"/>
              <a:pathLst>
                <a:path w="919" h="679">
                  <a:moveTo>
                    <a:pt x="758" y="0"/>
                  </a:moveTo>
                  <a:lnTo>
                    <a:pt x="35" y="494"/>
                  </a:lnTo>
                  <a:lnTo>
                    <a:pt x="0" y="653"/>
                  </a:lnTo>
                  <a:lnTo>
                    <a:pt x="160" y="679"/>
                  </a:lnTo>
                  <a:lnTo>
                    <a:pt x="883" y="182"/>
                  </a:lnTo>
                  <a:lnTo>
                    <a:pt x="919" y="24"/>
                  </a:lnTo>
                  <a:lnTo>
                    <a:pt x="758" y="0"/>
                  </a:lnTo>
                </a:path>
              </a:pathLst>
            </a:custGeom>
            <a:solidFill>
              <a:srgbClr val="58595B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794" name="Freeform 1048793"/>
            <p:cNvSpPr/>
            <p:nvPr/>
          </p:nvSpPr>
          <p:spPr>
            <a:xfrm>
              <a:off x="6974074" y="3578385"/>
              <a:ext cx="914432" cy="672639"/>
            </a:xfrm>
            <a:custGeom>
              <a:avLst/>
              <a:gdLst/>
              <a:ahLst/>
              <a:cxnLst/>
              <a:rect l="0" t="0" r="r" b="b"/>
              <a:pathLst>
                <a:path w="919" h="676">
                  <a:moveTo>
                    <a:pt x="758" y="0"/>
                  </a:moveTo>
                  <a:lnTo>
                    <a:pt x="35" y="494"/>
                  </a:lnTo>
                  <a:lnTo>
                    <a:pt x="0" y="652"/>
                  </a:lnTo>
                  <a:lnTo>
                    <a:pt x="160" y="676"/>
                  </a:lnTo>
                  <a:lnTo>
                    <a:pt x="884" y="182"/>
                  </a:lnTo>
                  <a:lnTo>
                    <a:pt x="919" y="24"/>
                  </a:lnTo>
                  <a:lnTo>
                    <a:pt x="758" y="0"/>
                  </a:lnTo>
                </a:path>
              </a:pathLst>
            </a:custGeom>
            <a:solidFill>
              <a:srgbClr val="58595B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795" name="Freeform 1048794"/>
            <p:cNvSpPr/>
            <p:nvPr/>
          </p:nvSpPr>
          <p:spPr>
            <a:xfrm>
              <a:off x="5642725" y="5556502"/>
              <a:ext cx="915426" cy="675625"/>
            </a:xfrm>
            <a:custGeom>
              <a:avLst/>
              <a:gdLst/>
              <a:ahLst/>
              <a:cxnLst/>
              <a:rect l="0" t="0" r="r" b="b"/>
              <a:pathLst>
                <a:path w="920" h="679">
                  <a:moveTo>
                    <a:pt x="759" y="0"/>
                  </a:moveTo>
                  <a:lnTo>
                    <a:pt x="36" y="497"/>
                  </a:lnTo>
                  <a:lnTo>
                    <a:pt x="0" y="655"/>
                  </a:lnTo>
                  <a:lnTo>
                    <a:pt x="161" y="679"/>
                  </a:lnTo>
                  <a:lnTo>
                    <a:pt x="884" y="185"/>
                  </a:lnTo>
                  <a:lnTo>
                    <a:pt x="920" y="26"/>
                  </a:lnTo>
                  <a:lnTo>
                    <a:pt x="759" y="0"/>
                  </a:lnTo>
                </a:path>
              </a:pathLst>
            </a:custGeom>
            <a:solidFill>
              <a:srgbClr val="58595B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796" name="Freeform 1048795"/>
            <p:cNvSpPr/>
            <p:nvPr/>
          </p:nvSpPr>
          <p:spPr>
            <a:xfrm>
              <a:off x="5071579" y="3540574"/>
              <a:ext cx="912442" cy="675625"/>
            </a:xfrm>
            <a:custGeom>
              <a:avLst/>
              <a:gdLst/>
              <a:ahLst/>
              <a:cxnLst/>
              <a:rect l="0" t="0" r="r" b="b"/>
              <a:pathLst>
                <a:path w="917" h="679">
                  <a:moveTo>
                    <a:pt x="759" y="0"/>
                  </a:moveTo>
                  <a:lnTo>
                    <a:pt x="33" y="494"/>
                  </a:lnTo>
                  <a:lnTo>
                    <a:pt x="0" y="653"/>
                  </a:lnTo>
                  <a:lnTo>
                    <a:pt x="158" y="679"/>
                  </a:lnTo>
                  <a:lnTo>
                    <a:pt x="884" y="182"/>
                  </a:lnTo>
                  <a:lnTo>
                    <a:pt x="917" y="24"/>
                  </a:lnTo>
                  <a:lnTo>
                    <a:pt x="759" y="0"/>
                  </a:lnTo>
                </a:path>
              </a:pathLst>
            </a:custGeom>
            <a:solidFill>
              <a:srgbClr val="58595B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797" name="Freeform 1048796"/>
            <p:cNvSpPr/>
            <p:nvPr/>
          </p:nvSpPr>
          <p:spPr>
            <a:xfrm>
              <a:off x="3907395" y="3799281"/>
              <a:ext cx="915426" cy="675625"/>
            </a:xfrm>
            <a:custGeom>
              <a:avLst/>
              <a:gdLst/>
              <a:ahLst/>
              <a:cxnLst/>
              <a:rect l="0" t="0" r="r" b="b"/>
              <a:pathLst>
                <a:path w="920" h="679">
                  <a:moveTo>
                    <a:pt x="759" y="0"/>
                  </a:moveTo>
                  <a:lnTo>
                    <a:pt x="36" y="494"/>
                  </a:lnTo>
                  <a:lnTo>
                    <a:pt x="0" y="653"/>
                  </a:lnTo>
                  <a:lnTo>
                    <a:pt x="161" y="679"/>
                  </a:lnTo>
                  <a:lnTo>
                    <a:pt x="884" y="182"/>
                  </a:lnTo>
                  <a:lnTo>
                    <a:pt x="920" y="26"/>
                  </a:lnTo>
                  <a:lnTo>
                    <a:pt x="759" y="0"/>
                  </a:lnTo>
                </a:path>
              </a:pathLst>
            </a:custGeom>
            <a:solidFill>
              <a:srgbClr val="58595B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798" name="Freeform 1048797"/>
            <p:cNvSpPr/>
            <p:nvPr/>
          </p:nvSpPr>
          <p:spPr>
            <a:xfrm>
              <a:off x="5111380" y="2709725"/>
              <a:ext cx="914432" cy="673634"/>
            </a:xfrm>
            <a:custGeom>
              <a:avLst/>
              <a:gdLst/>
              <a:ahLst/>
              <a:cxnLst/>
              <a:rect l="0" t="0" r="r" b="b"/>
              <a:pathLst>
                <a:path w="919" h="677">
                  <a:moveTo>
                    <a:pt x="759" y="0"/>
                  </a:moveTo>
                  <a:lnTo>
                    <a:pt x="36" y="495"/>
                  </a:lnTo>
                  <a:lnTo>
                    <a:pt x="0" y="653"/>
                  </a:lnTo>
                  <a:lnTo>
                    <a:pt x="161" y="677"/>
                  </a:lnTo>
                  <a:lnTo>
                    <a:pt x="884" y="182"/>
                  </a:lnTo>
                  <a:lnTo>
                    <a:pt x="919" y="24"/>
                  </a:lnTo>
                  <a:lnTo>
                    <a:pt x="759" y="0"/>
                  </a:lnTo>
                </a:path>
              </a:pathLst>
            </a:custGeom>
            <a:solidFill>
              <a:srgbClr val="58595B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799" name="Freeform 1048798"/>
            <p:cNvSpPr/>
            <p:nvPr/>
          </p:nvSpPr>
          <p:spPr>
            <a:xfrm>
              <a:off x="4862623" y="2342559"/>
              <a:ext cx="914432" cy="675625"/>
            </a:xfrm>
            <a:custGeom>
              <a:avLst/>
              <a:gdLst/>
              <a:ahLst/>
              <a:cxnLst/>
              <a:rect l="0" t="0" r="r" b="b"/>
              <a:pathLst>
                <a:path w="919" h="679">
                  <a:moveTo>
                    <a:pt x="758" y="0"/>
                  </a:moveTo>
                  <a:lnTo>
                    <a:pt x="35" y="497"/>
                  </a:lnTo>
                  <a:lnTo>
                    <a:pt x="0" y="655"/>
                  </a:lnTo>
                  <a:lnTo>
                    <a:pt x="160" y="679"/>
                  </a:lnTo>
                  <a:lnTo>
                    <a:pt x="884" y="185"/>
                  </a:lnTo>
                  <a:lnTo>
                    <a:pt x="919" y="26"/>
                  </a:lnTo>
                  <a:lnTo>
                    <a:pt x="758" y="0"/>
                  </a:lnTo>
                </a:path>
              </a:pathLst>
            </a:custGeom>
            <a:solidFill>
              <a:srgbClr val="58595B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800" name="Freeform 1048799"/>
            <p:cNvSpPr/>
            <p:nvPr/>
          </p:nvSpPr>
          <p:spPr>
            <a:xfrm>
              <a:off x="4267595" y="876883"/>
              <a:ext cx="914432" cy="673634"/>
            </a:xfrm>
            <a:custGeom>
              <a:avLst/>
              <a:gdLst/>
              <a:ahLst/>
              <a:cxnLst/>
              <a:rect l="0" t="0" r="r" b="b"/>
              <a:pathLst>
                <a:path w="919" h="677">
                  <a:moveTo>
                    <a:pt x="758" y="0"/>
                  </a:moveTo>
                  <a:lnTo>
                    <a:pt x="35" y="495"/>
                  </a:lnTo>
                  <a:lnTo>
                    <a:pt x="0" y="653"/>
                  </a:lnTo>
                  <a:lnTo>
                    <a:pt x="161" y="677"/>
                  </a:lnTo>
                  <a:lnTo>
                    <a:pt x="884" y="182"/>
                  </a:lnTo>
                  <a:lnTo>
                    <a:pt x="919" y="24"/>
                  </a:lnTo>
                  <a:lnTo>
                    <a:pt x="758" y="0"/>
                  </a:lnTo>
                </a:path>
              </a:pathLst>
            </a:custGeom>
            <a:solidFill>
              <a:srgbClr val="58595B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801" name="Freeform 1048800"/>
            <p:cNvSpPr/>
            <p:nvPr/>
          </p:nvSpPr>
          <p:spPr>
            <a:xfrm>
              <a:off x="3105402" y="1135590"/>
              <a:ext cx="915426" cy="675625"/>
            </a:xfrm>
            <a:custGeom>
              <a:avLst/>
              <a:gdLst/>
              <a:ahLst/>
              <a:cxnLst/>
              <a:rect l="0" t="0" r="r" b="b"/>
              <a:pathLst>
                <a:path w="920" h="679">
                  <a:moveTo>
                    <a:pt x="759" y="0"/>
                  </a:moveTo>
                  <a:lnTo>
                    <a:pt x="36" y="495"/>
                  </a:lnTo>
                  <a:lnTo>
                    <a:pt x="0" y="653"/>
                  </a:lnTo>
                  <a:lnTo>
                    <a:pt x="161" y="679"/>
                  </a:lnTo>
                  <a:lnTo>
                    <a:pt x="884" y="183"/>
                  </a:lnTo>
                  <a:lnTo>
                    <a:pt x="920" y="24"/>
                  </a:lnTo>
                  <a:lnTo>
                    <a:pt x="759" y="0"/>
                  </a:lnTo>
                </a:path>
              </a:pathLst>
            </a:custGeom>
            <a:solidFill>
              <a:srgbClr val="58595B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802" name="Freeform 1048801"/>
            <p:cNvSpPr/>
            <p:nvPr/>
          </p:nvSpPr>
          <p:spPr>
            <a:xfrm>
              <a:off x="4260630" y="2488829"/>
              <a:ext cx="914432" cy="675625"/>
            </a:xfrm>
            <a:custGeom>
              <a:avLst/>
              <a:gdLst/>
              <a:ahLst/>
              <a:cxnLst/>
              <a:rect l="0" t="0" r="r" b="b"/>
              <a:pathLst>
                <a:path w="919" h="679">
                  <a:moveTo>
                    <a:pt x="33" y="494"/>
                  </a:moveTo>
                  <a:lnTo>
                    <a:pt x="758" y="0"/>
                  </a:lnTo>
                  <a:lnTo>
                    <a:pt x="919" y="24"/>
                  </a:lnTo>
                  <a:lnTo>
                    <a:pt x="884" y="182"/>
                  </a:lnTo>
                  <a:lnTo>
                    <a:pt x="160" y="679"/>
                  </a:lnTo>
                  <a:lnTo>
                    <a:pt x="0" y="653"/>
                  </a:lnTo>
                  <a:lnTo>
                    <a:pt x="33" y="494"/>
                  </a:lnTo>
                </a:path>
              </a:pathLst>
            </a:custGeom>
            <a:solidFill>
              <a:srgbClr val="58595B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803" name="Freeform 1048802"/>
            <p:cNvSpPr/>
            <p:nvPr/>
          </p:nvSpPr>
          <p:spPr>
            <a:xfrm>
              <a:off x="4923319" y="1498776"/>
              <a:ext cx="914432" cy="674630"/>
            </a:xfrm>
            <a:custGeom>
              <a:avLst/>
              <a:gdLst/>
              <a:ahLst/>
              <a:cxnLst/>
              <a:rect l="0" t="0" r="r" b="b"/>
              <a:pathLst>
                <a:path w="919" h="678">
                  <a:moveTo>
                    <a:pt x="36" y="496"/>
                  </a:moveTo>
                  <a:lnTo>
                    <a:pt x="759" y="0"/>
                  </a:lnTo>
                  <a:lnTo>
                    <a:pt x="919" y="26"/>
                  </a:lnTo>
                  <a:lnTo>
                    <a:pt x="884" y="184"/>
                  </a:lnTo>
                  <a:lnTo>
                    <a:pt x="161" y="678"/>
                  </a:lnTo>
                  <a:lnTo>
                    <a:pt x="0" y="655"/>
                  </a:lnTo>
                  <a:lnTo>
                    <a:pt x="36" y="496"/>
                  </a:lnTo>
                </a:path>
              </a:pathLst>
            </a:custGeom>
            <a:solidFill>
              <a:srgbClr val="58595B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804" name="Freeform 1048803"/>
            <p:cNvSpPr/>
            <p:nvPr/>
          </p:nvSpPr>
          <p:spPr>
            <a:xfrm>
              <a:off x="3199929" y="2409227"/>
              <a:ext cx="914432" cy="674630"/>
            </a:xfrm>
            <a:custGeom>
              <a:avLst/>
              <a:gdLst/>
              <a:ahLst/>
              <a:cxnLst/>
              <a:rect l="0" t="0" r="r" b="b"/>
              <a:pathLst>
                <a:path w="919" h="678">
                  <a:moveTo>
                    <a:pt x="35" y="496"/>
                  </a:moveTo>
                  <a:lnTo>
                    <a:pt x="759" y="0"/>
                  </a:lnTo>
                  <a:lnTo>
                    <a:pt x="919" y="26"/>
                  </a:lnTo>
                  <a:lnTo>
                    <a:pt x="884" y="184"/>
                  </a:lnTo>
                  <a:lnTo>
                    <a:pt x="161" y="678"/>
                  </a:lnTo>
                  <a:lnTo>
                    <a:pt x="0" y="655"/>
                  </a:lnTo>
                  <a:lnTo>
                    <a:pt x="35" y="496"/>
                  </a:lnTo>
                </a:path>
              </a:pathLst>
            </a:custGeom>
            <a:solidFill>
              <a:srgbClr val="58595B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805" name="Freeform 1048804"/>
            <p:cNvSpPr/>
            <p:nvPr/>
          </p:nvSpPr>
          <p:spPr>
            <a:xfrm>
              <a:off x="3862619" y="1421163"/>
              <a:ext cx="915426" cy="674630"/>
            </a:xfrm>
            <a:custGeom>
              <a:avLst/>
              <a:gdLst/>
              <a:ahLst/>
              <a:cxnLst/>
              <a:rect l="0" t="0" r="r" b="b"/>
              <a:pathLst>
                <a:path w="920" h="678">
                  <a:moveTo>
                    <a:pt x="36" y="494"/>
                  </a:moveTo>
                  <a:lnTo>
                    <a:pt x="759" y="0"/>
                  </a:lnTo>
                  <a:lnTo>
                    <a:pt x="920" y="26"/>
                  </a:lnTo>
                  <a:lnTo>
                    <a:pt x="884" y="184"/>
                  </a:lnTo>
                  <a:lnTo>
                    <a:pt x="161" y="678"/>
                  </a:lnTo>
                  <a:lnTo>
                    <a:pt x="0" y="652"/>
                  </a:lnTo>
                  <a:lnTo>
                    <a:pt x="36" y="494"/>
                  </a:lnTo>
                </a:path>
              </a:pathLst>
            </a:custGeom>
            <a:solidFill>
              <a:srgbClr val="58595B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</p:grpSp>
      <p:grpSp>
        <p:nvGrpSpPr>
          <p:cNvPr id="41" name="Group 40"/>
          <p:cNvGrpSpPr/>
          <p:nvPr/>
        </p:nvGrpSpPr>
        <p:grpSpPr>
          <a:xfrm rot="10800000">
            <a:off x="11318875" y="-635000"/>
            <a:ext cx="7207250" cy="8931275"/>
            <a:chOff x="2732266" y="510712"/>
            <a:chExt cx="4241808" cy="5255741"/>
          </a:xfrm>
        </p:grpSpPr>
        <p:sp>
          <p:nvSpPr>
            <p:cNvPr id="1048806" name="Freeform 1048805"/>
            <p:cNvSpPr/>
            <p:nvPr/>
          </p:nvSpPr>
          <p:spPr>
            <a:xfrm>
              <a:off x="5252674" y="3949531"/>
              <a:ext cx="914432" cy="675625"/>
            </a:xfrm>
            <a:custGeom>
              <a:avLst/>
              <a:gdLst/>
              <a:ahLst/>
              <a:cxnLst/>
              <a:rect l="0" t="0" r="r" b="b"/>
              <a:pathLst>
                <a:path w="919" h="679">
                  <a:moveTo>
                    <a:pt x="761" y="0"/>
                  </a:moveTo>
                  <a:lnTo>
                    <a:pt x="35" y="495"/>
                  </a:lnTo>
                  <a:lnTo>
                    <a:pt x="0" y="653"/>
                  </a:lnTo>
                  <a:lnTo>
                    <a:pt x="161" y="679"/>
                  </a:lnTo>
                  <a:lnTo>
                    <a:pt x="886" y="185"/>
                  </a:lnTo>
                  <a:lnTo>
                    <a:pt x="919" y="26"/>
                  </a:lnTo>
                  <a:lnTo>
                    <a:pt x="761" y="0"/>
                  </a:lnTo>
                </a:path>
              </a:pathLst>
            </a:custGeom>
            <a:solidFill>
              <a:srgbClr val="3BC4C6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807" name="Freeform 1048806"/>
            <p:cNvSpPr/>
            <p:nvPr/>
          </p:nvSpPr>
          <p:spPr>
            <a:xfrm>
              <a:off x="6059642" y="4201273"/>
              <a:ext cx="914432" cy="675625"/>
            </a:xfrm>
            <a:custGeom>
              <a:avLst/>
              <a:gdLst/>
              <a:ahLst/>
              <a:cxnLst/>
              <a:rect l="0" t="0" r="r" b="b"/>
              <a:pathLst>
                <a:path w="919" h="679">
                  <a:moveTo>
                    <a:pt x="758" y="0"/>
                  </a:moveTo>
                  <a:lnTo>
                    <a:pt x="35" y="497"/>
                  </a:lnTo>
                  <a:lnTo>
                    <a:pt x="0" y="655"/>
                  </a:lnTo>
                  <a:lnTo>
                    <a:pt x="160" y="679"/>
                  </a:lnTo>
                  <a:lnTo>
                    <a:pt x="883" y="185"/>
                  </a:lnTo>
                  <a:lnTo>
                    <a:pt x="919" y="26"/>
                  </a:lnTo>
                  <a:lnTo>
                    <a:pt x="758" y="0"/>
                  </a:lnTo>
                </a:path>
              </a:pathLst>
            </a:custGeom>
            <a:solidFill>
              <a:srgbClr val="3BC4C6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808" name="Freeform 1048807"/>
            <p:cNvSpPr/>
            <p:nvPr/>
          </p:nvSpPr>
          <p:spPr>
            <a:xfrm>
              <a:off x="5934268" y="5090828"/>
              <a:ext cx="915426" cy="675625"/>
            </a:xfrm>
            <a:custGeom>
              <a:avLst/>
              <a:gdLst/>
              <a:ahLst/>
              <a:cxnLst/>
              <a:rect l="0" t="0" r="r" b="b"/>
              <a:pathLst>
                <a:path w="920" h="679">
                  <a:moveTo>
                    <a:pt x="759" y="0"/>
                  </a:moveTo>
                  <a:lnTo>
                    <a:pt x="36" y="494"/>
                  </a:lnTo>
                  <a:lnTo>
                    <a:pt x="0" y="653"/>
                  </a:lnTo>
                  <a:lnTo>
                    <a:pt x="161" y="679"/>
                  </a:lnTo>
                  <a:lnTo>
                    <a:pt x="884" y="182"/>
                  </a:lnTo>
                  <a:lnTo>
                    <a:pt x="920" y="24"/>
                  </a:lnTo>
                  <a:lnTo>
                    <a:pt x="759" y="0"/>
                  </a:lnTo>
                </a:path>
              </a:pathLst>
            </a:custGeom>
            <a:solidFill>
              <a:srgbClr val="3BC4C6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809" name="Freeform 1048808"/>
            <p:cNvSpPr/>
            <p:nvPr/>
          </p:nvSpPr>
          <p:spPr>
            <a:xfrm>
              <a:off x="4822821" y="3176394"/>
              <a:ext cx="911446" cy="672639"/>
            </a:xfrm>
            <a:custGeom>
              <a:avLst/>
              <a:gdLst/>
              <a:ahLst/>
              <a:cxnLst/>
              <a:rect l="0" t="0" r="r" b="b"/>
              <a:pathLst>
                <a:path w="916" h="676">
                  <a:moveTo>
                    <a:pt x="758" y="0"/>
                  </a:moveTo>
                  <a:lnTo>
                    <a:pt x="33" y="494"/>
                  </a:lnTo>
                  <a:lnTo>
                    <a:pt x="0" y="652"/>
                  </a:lnTo>
                  <a:lnTo>
                    <a:pt x="158" y="676"/>
                  </a:lnTo>
                  <a:lnTo>
                    <a:pt x="883" y="182"/>
                  </a:lnTo>
                  <a:lnTo>
                    <a:pt x="916" y="23"/>
                  </a:lnTo>
                  <a:lnTo>
                    <a:pt x="758" y="0"/>
                  </a:lnTo>
                </a:path>
              </a:pathLst>
            </a:custGeom>
            <a:solidFill>
              <a:srgbClr val="3BC4C6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810" name="Freeform 1048809"/>
            <p:cNvSpPr/>
            <p:nvPr/>
          </p:nvSpPr>
          <p:spPr>
            <a:xfrm>
              <a:off x="3536249" y="4321672"/>
              <a:ext cx="912442" cy="675625"/>
            </a:xfrm>
            <a:custGeom>
              <a:avLst/>
              <a:gdLst/>
              <a:ahLst/>
              <a:cxnLst/>
              <a:rect l="0" t="0" r="r" b="b"/>
              <a:pathLst>
                <a:path w="917" h="679">
                  <a:moveTo>
                    <a:pt x="758" y="0"/>
                  </a:moveTo>
                  <a:lnTo>
                    <a:pt x="33" y="497"/>
                  </a:lnTo>
                  <a:lnTo>
                    <a:pt x="0" y="655"/>
                  </a:lnTo>
                  <a:lnTo>
                    <a:pt x="158" y="679"/>
                  </a:lnTo>
                  <a:lnTo>
                    <a:pt x="884" y="184"/>
                  </a:lnTo>
                  <a:lnTo>
                    <a:pt x="917" y="26"/>
                  </a:lnTo>
                  <a:lnTo>
                    <a:pt x="758" y="0"/>
                  </a:lnTo>
                </a:path>
              </a:pathLst>
            </a:custGeom>
            <a:solidFill>
              <a:srgbClr val="3BC4C6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811" name="Freeform 1048810"/>
            <p:cNvSpPr/>
            <p:nvPr/>
          </p:nvSpPr>
          <p:spPr>
            <a:xfrm>
              <a:off x="5775064" y="1719672"/>
              <a:ext cx="914432" cy="675625"/>
            </a:xfrm>
            <a:custGeom>
              <a:avLst/>
              <a:gdLst/>
              <a:ahLst/>
              <a:cxnLst/>
              <a:rect l="0" t="0" r="r" b="b"/>
              <a:pathLst>
                <a:path w="919" h="679">
                  <a:moveTo>
                    <a:pt x="758" y="0"/>
                  </a:moveTo>
                  <a:lnTo>
                    <a:pt x="35" y="494"/>
                  </a:lnTo>
                  <a:lnTo>
                    <a:pt x="0" y="652"/>
                  </a:lnTo>
                  <a:lnTo>
                    <a:pt x="160" y="679"/>
                  </a:lnTo>
                  <a:lnTo>
                    <a:pt x="883" y="184"/>
                  </a:lnTo>
                  <a:lnTo>
                    <a:pt x="919" y="26"/>
                  </a:lnTo>
                  <a:lnTo>
                    <a:pt x="758" y="0"/>
                  </a:lnTo>
                </a:path>
              </a:pathLst>
            </a:custGeom>
            <a:solidFill>
              <a:srgbClr val="3BC4C6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812" name="Freeform 1048811"/>
            <p:cNvSpPr/>
            <p:nvPr/>
          </p:nvSpPr>
          <p:spPr>
            <a:xfrm>
              <a:off x="4488492" y="2867935"/>
              <a:ext cx="914432" cy="674630"/>
            </a:xfrm>
            <a:custGeom>
              <a:avLst/>
              <a:gdLst/>
              <a:ahLst/>
              <a:cxnLst/>
              <a:rect l="0" t="0" r="r" b="b"/>
              <a:pathLst>
                <a:path w="919" h="678">
                  <a:moveTo>
                    <a:pt x="759" y="0"/>
                  </a:moveTo>
                  <a:lnTo>
                    <a:pt x="35" y="494"/>
                  </a:lnTo>
                  <a:lnTo>
                    <a:pt x="0" y="652"/>
                  </a:lnTo>
                  <a:lnTo>
                    <a:pt x="161" y="678"/>
                  </a:lnTo>
                  <a:lnTo>
                    <a:pt x="884" y="182"/>
                  </a:lnTo>
                  <a:lnTo>
                    <a:pt x="919" y="23"/>
                  </a:lnTo>
                  <a:lnTo>
                    <a:pt x="759" y="0"/>
                  </a:lnTo>
                </a:path>
              </a:pathLst>
            </a:custGeom>
            <a:solidFill>
              <a:srgbClr val="3BC4C6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813" name="Freeform 1048812"/>
            <p:cNvSpPr/>
            <p:nvPr/>
          </p:nvSpPr>
          <p:spPr>
            <a:xfrm>
              <a:off x="4017843" y="510712"/>
              <a:ext cx="915426" cy="674630"/>
            </a:xfrm>
            <a:custGeom>
              <a:avLst/>
              <a:gdLst/>
              <a:ahLst/>
              <a:cxnLst/>
              <a:rect l="0" t="0" r="r" b="b"/>
              <a:pathLst>
                <a:path w="920" h="678">
                  <a:moveTo>
                    <a:pt x="759" y="0"/>
                  </a:moveTo>
                  <a:lnTo>
                    <a:pt x="36" y="496"/>
                  </a:lnTo>
                  <a:lnTo>
                    <a:pt x="0" y="654"/>
                  </a:lnTo>
                  <a:lnTo>
                    <a:pt x="161" y="678"/>
                  </a:lnTo>
                  <a:lnTo>
                    <a:pt x="884" y="184"/>
                  </a:lnTo>
                  <a:lnTo>
                    <a:pt x="920" y="26"/>
                  </a:lnTo>
                  <a:lnTo>
                    <a:pt x="759" y="0"/>
                  </a:lnTo>
                </a:path>
              </a:pathLst>
            </a:custGeom>
            <a:solidFill>
              <a:srgbClr val="3BC4C6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814" name="Freeform 1048813"/>
            <p:cNvSpPr/>
            <p:nvPr/>
          </p:nvSpPr>
          <p:spPr>
            <a:xfrm>
              <a:off x="2732266" y="1657980"/>
              <a:ext cx="914432" cy="675625"/>
            </a:xfrm>
            <a:custGeom>
              <a:avLst/>
              <a:gdLst/>
              <a:ahLst/>
              <a:cxnLst/>
              <a:rect l="0" t="0" r="r" b="b"/>
              <a:pathLst>
                <a:path w="919" h="679">
                  <a:moveTo>
                    <a:pt x="758" y="0"/>
                  </a:moveTo>
                  <a:lnTo>
                    <a:pt x="35" y="495"/>
                  </a:lnTo>
                  <a:lnTo>
                    <a:pt x="0" y="653"/>
                  </a:lnTo>
                  <a:lnTo>
                    <a:pt x="160" y="679"/>
                  </a:lnTo>
                  <a:lnTo>
                    <a:pt x="884" y="185"/>
                  </a:lnTo>
                  <a:lnTo>
                    <a:pt x="919" y="26"/>
                  </a:lnTo>
                  <a:lnTo>
                    <a:pt x="758" y="0"/>
                  </a:lnTo>
                </a:path>
              </a:pathLst>
            </a:custGeom>
            <a:solidFill>
              <a:srgbClr val="3BC4C6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815" name="Freeform 1048814"/>
            <p:cNvSpPr/>
            <p:nvPr/>
          </p:nvSpPr>
          <p:spPr>
            <a:xfrm>
              <a:off x="4010878" y="2124648"/>
              <a:ext cx="915426" cy="672639"/>
            </a:xfrm>
            <a:custGeom>
              <a:avLst/>
              <a:gdLst/>
              <a:ahLst/>
              <a:cxnLst/>
              <a:rect l="0" t="0" r="r" b="b"/>
              <a:pathLst>
                <a:path w="920" h="676">
                  <a:moveTo>
                    <a:pt x="33" y="494"/>
                  </a:moveTo>
                  <a:lnTo>
                    <a:pt x="759" y="0"/>
                  </a:lnTo>
                  <a:lnTo>
                    <a:pt x="920" y="23"/>
                  </a:lnTo>
                  <a:lnTo>
                    <a:pt x="884" y="182"/>
                  </a:lnTo>
                  <a:lnTo>
                    <a:pt x="159" y="676"/>
                  </a:lnTo>
                  <a:lnTo>
                    <a:pt x="0" y="652"/>
                  </a:lnTo>
                  <a:lnTo>
                    <a:pt x="33" y="494"/>
                  </a:lnTo>
                </a:path>
              </a:pathLst>
            </a:custGeom>
            <a:solidFill>
              <a:srgbClr val="3BC4C6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816" name="Freeform 1048815"/>
            <p:cNvSpPr/>
            <p:nvPr/>
          </p:nvSpPr>
          <p:spPr>
            <a:xfrm>
              <a:off x="5546207" y="1340566"/>
              <a:ext cx="915426" cy="675625"/>
            </a:xfrm>
            <a:custGeom>
              <a:avLst/>
              <a:gdLst/>
              <a:ahLst/>
              <a:cxnLst/>
              <a:rect l="0" t="0" r="r" b="b"/>
              <a:pathLst>
                <a:path w="920" h="679">
                  <a:moveTo>
                    <a:pt x="36" y="494"/>
                  </a:moveTo>
                  <a:lnTo>
                    <a:pt x="759" y="0"/>
                  </a:lnTo>
                  <a:lnTo>
                    <a:pt x="920" y="26"/>
                  </a:lnTo>
                  <a:lnTo>
                    <a:pt x="884" y="185"/>
                  </a:lnTo>
                  <a:lnTo>
                    <a:pt x="161" y="679"/>
                  </a:lnTo>
                  <a:lnTo>
                    <a:pt x="0" y="653"/>
                  </a:lnTo>
                  <a:lnTo>
                    <a:pt x="36" y="494"/>
                  </a:lnTo>
                </a:path>
              </a:pathLst>
            </a:custGeom>
            <a:solidFill>
              <a:srgbClr val="3BC4C6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817" name="Freeform 1048816"/>
            <p:cNvSpPr/>
            <p:nvPr/>
          </p:nvSpPr>
          <p:spPr>
            <a:xfrm>
              <a:off x="2951172" y="2044051"/>
              <a:ext cx="914432" cy="675625"/>
            </a:xfrm>
            <a:custGeom>
              <a:avLst/>
              <a:gdLst/>
              <a:ahLst/>
              <a:cxnLst/>
              <a:rect l="0" t="0" r="r" b="b"/>
              <a:pathLst>
                <a:path w="919" h="679">
                  <a:moveTo>
                    <a:pt x="35" y="497"/>
                  </a:moveTo>
                  <a:lnTo>
                    <a:pt x="758" y="0"/>
                  </a:lnTo>
                  <a:lnTo>
                    <a:pt x="919" y="26"/>
                  </a:lnTo>
                  <a:lnTo>
                    <a:pt x="883" y="185"/>
                  </a:lnTo>
                  <a:lnTo>
                    <a:pt x="160" y="679"/>
                  </a:lnTo>
                  <a:lnTo>
                    <a:pt x="0" y="655"/>
                  </a:lnTo>
                  <a:lnTo>
                    <a:pt x="35" y="497"/>
                  </a:lnTo>
                </a:path>
              </a:pathLst>
            </a:custGeom>
            <a:solidFill>
              <a:srgbClr val="3BC4C6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818" name="Freeform 1048817"/>
            <p:cNvSpPr/>
            <p:nvPr/>
          </p:nvSpPr>
          <p:spPr>
            <a:xfrm>
              <a:off x="4486502" y="1262954"/>
              <a:ext cx="914432" cy="675625"/>
            </a:xfrm>
            <a:custGeom>
              <a:avLst/>
              <a:gdLst/>
              <a:ahLst/>
              <a:cxnLst/>
              <a:rect l="0" t="0" r="r" b="b"/>
              <a:pathLst>
                <a:path w="919" h="679">
                  <a:moveTo>
                    <a:pt x="35" y="494"/>
                  </a:moveTo>
                  <a:lnTo>
                    <a:pt x="758" y="0"/>
                  </a:lnTo>
                  <a:lnTo>
                    <a:pt x="919" y="24"/>
                  </a:lnTo>
                  <a:lnTo>
                    <a:pt x="883" y="182"/>
                  </a:lnTo>
                  <a:lnTo>
                    <a:pt x="160" y="679"/>
                  </a:lnTo>
                  <a:lnTo>
                    <a:pt x="0" y="653"/>
                  </a:lnTo>
                  <a:lnTo>
                    <a:pt x="35" y="494"/>
                  </a:lnTo>
                </a:path>
              </a:pathLst>
            </a:custGeom>
            <a:solidFill>
              <a:srgbClr val="3BC4C6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</p:grpSp>
      <p:grpSp>
        <p:nvGrpSpPr>
          <p:cNvPr id="42" name="Group 41"/>
          <p:cNvGrpSpPr/>
          <p:nvPr/>
        </p:nvGrpSpPr>
        <p:grpSpPr>
          <a:xfrm rot="10800000">
            <a:off x="9339262" y="-1693862"/>
            <a:ext cx="10371138" cy="11050588"/>
            <a:chOff x="2035746" y="-113171"/>
            <a:chExt cx="6102511" cy="6502512"/>
          </a:xfrm>
        </p:grpSpPr>
        <p:sp>
          <p:nvSpPr>
            <p:cNvPr id="1048819" name="Freeform 1048818"/>
            <p:cNvSpPr/>
            <p:nvPr/>
          </p:nvSpPr>
          <p:spPr>
            <a:xfrm>
              <a:off x="5734268" y="2550521"/>
              <a:ext cx="915426" cy="674630"/>
            </a:xfrm>
            <a:custGeom>
              <a:avLst/>
              <a:gdLst/>
              <a:ahLst/>
              <a:cxnLst/>
              <a:rect l="0" t="0" r="r" b="b"/>
              <a:pathLst>
                <a:path w="920" h="678">
                  <a:moveTo>
                    <a:pt x="759" y="0"/>
                  </a:moveTo>
                  <a:lnTo>
                    <a:pt x="36" y="494"/>
                  </a:lnTo>
                  <a:lnTo>
                    <a:pt x="0" y="652"/>
                  </a:lnTo>
                  <a:lnTo>
                    <a:pt x="161" y="678"/>
                  </a:lnTo>
                  <a:lnTo>
                    <a:pt x="884" y="182"/>
                  </a:lnTo>
                  <a:lnTo>
                    <a:pt x="920" y="23"/>
                  </a:lnTo>
                  <a:lnTo>
                    <a:pt x="759" y="0"/>
                  </a:lnTo>
                </a:path>
              </a:pathLst>
            </a:custGeom>
            <a:solidFill>
              <a:srgbClr val="6D6E71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820" name="Freeform 1048819"/>
            <p:cNvSpPr/>
            <p:nvPr/>
          </p:nvSpPr>
          <p:spPr>
            <a:xfrm>
              <a:off x="4048689" y="5042072"/>
              <a:ext cx="914432" cy="674630"/>
            </a:xfrm>
            <a:custGeom>
              <a:avLst/>
              <a:gdLst/>
              <a:ahLst/>
              <a:cxnLst/>
              <a:rect l="0" t="0" r="r" b="b"/>
              <a:pathLst>
                <a:path w="919" h="678">
                  <a:moveTo>
                    <a:pt x="759" y="0"/>
                  </a:moveTo>
                  <a:lnTo>
                    <a:pt x="36" y="494"/>
                  </a:lnTo>
                  <a:lnTo>
                    <a:pt x="0" y="652"/>
                  </a:lnTo>
                  <a:lnTo>
                    <a:pt x="161" y="678"/>
                  </a:lnTo>
                  <a:lnTo>
                    <a:pt x="884" y="184"/>
                  </a:lnTo>
                  <a:lnTo>
                    <a:pt x="919" y="26"/>
                  </a:lnTo>
                  <a:lnTo>
                    <a:pt x="759" y="0"/>
                  </a:lnTo>
                </a:path>
              </a:pathLst>
            </a:custGeom>
            <a:solidFill>
              <a:srgbClr val="76777A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821" name="Freeform 1048820"/>
            <p:cNvSpPr/>
            <p:nvPr/>
          </p:nvSpPr>
          <p:spPr>
            <a:xfrm>
              <a:off x="3799932" y="4676897"/>
              <a:ext cx="914432" cy="675625"/>
            </a:xfrm>
            <a:custGeom>
              <a:avLst/>
              <a:gdLst/>
              <a:ahLst/>
              <a:cxnLst/>
              <a:rect l="0" t="0" r="r" b="b"/>
              <a:pathLst>
                <a:path w="919" h="679">
                  <a:moveTo>
                    <a:pt x="758" y="0"/>
                  </a:moveTo>
                  <a:lnTo>
                    <a:pt x="35" y="494"/>
                  </a:lnTo>
                  <a:lnTo>
                    <a:pt x="0" y="653"/>
                  </a:lnTo>
                  <a:lnTo>
                    <a:pt x="160" y="679"/>
                  </a:lnTo>
                  <a:lnTo>
                    <a:pt x="883" y="182"/>
                  </a:lnTo>
                  <a:lnTo>
                    <a:pt x="919" y="24"/>
                  </a:lnTo>
                  <a:lnTo>
                    <a:pt x="758" y="0"/>
                  </a:lnTo>
                </a:path>
              </a:pathLst>
            </a:custGeom>
            <a:solidFill>
              <a:srgbClr val="76777A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822" name="Freeform 1048821"/>
            <p:cNvSpPr/>
            <p:nvPr/>
          </p:nvSpPr>
          <p:spPr>
            <a:xfrm>
              <a:off x="5875562" y="3792317"/>
              <a:ext cx="914432" cy="675625"/>
            </a:xfrm>
            <a:custGeom>
              <a:avLst/>
              <a:gdLst/>
              <a:ahLst/>
              <a:cxnLst/>
              <a:rect l="0" t="0" r="r" b="b"/>
              <a:pathLst>
                <a:path w="919" h="679">
                  <a:moveTo>
                    <a:pt x="759" y="0"/>
                  </a:moveTo>
                  <a:lnTo>
                    <a:pt x="36" y="494"/>
                  </a:lnTo>
                  <a:lnTo>
                    <a:pt x="0" y="653"/>
                  </a:lnTo>
                  <a:lnTo>
                    <a:pt x="161" y="679"/>
                  </a:lnTo>
                  <a:lnTo>
                    <a:pt x="884" y="182"/>
                  </a:lnTo>
                  <a:lnTo>
                    <a:pt x="919" y="24"/>
                  </a:lnTo>
                  <a:lnTo>
                    <a:pt x="759" y="0"/>
                  </a:lnTo>
                </a:path>
              </a:pathLst>
            </a:custGeom>
            <a:solidFill>
              <a:srgbClr val="6D6E71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823" name="Freeform 1048822"/>
            <p:cNvSpPr/>
            <p:nvPr/>
          </p:nvSpPr>
          <p:spPr>
            <a:xfrm>
              <a:off x="4605906" y="4928639"/>
              <a:ext cx="914432" cy="675625"/>
            </a:xfrm>
            <a:custGeom>
              <a:avLst/>
              <a:gdLst/>
              <a:ahLst/>
              <a:cxnLst/>
              <a:rect l="0" t="0" r="r" b="b"/>
              <a:pathLst>
                <a:path w="919" h="679">
                  <a:moveTo>
                    <a:pt x="759" y="0"/>
                  </a:moveTo>
                  <a:lnTo>
                    <a:pt x="36" y="494"/>
                  </a:lnTo>
                  <a:lnTo>
                    <a:pt x="0" y="653"/>
                  </a:lnTo>
                  <a:lnTo>
                    <a:pt x="161" y="679"/>
                  </a:lnTo>
                  <a:lnTo>
                    <a:pt x="884" y="185"/>
                  </a:lnTo>
                  <a:lnTo>
                    <a:pt x="919" y="26"/>
                  </a:lnTo>
                  <a:lnTo>
                    <a:pt x="759" y="0"/>
                  </a:lnTo>
                </a:path>
              </a:pathLst>
            </a:custGeom>
            <a:solidFill>
              <a:srgbClr val="6D6E71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824" name="Freeform 1048823"/>
            <p:cNvSpPr/>
            <p:nvPr/>
          </p:nvSpPr>
          <p:spPr>
            <a:xfrm>
              <a:off x="5144215" y="4827146"/>
              <a:ext cx="915426" cy="675625"/>
            </a:xfrm>
            <a:custGeom>
              <a:avLst/>
              <a:gdLst/>
              <a:ahLst/>
              <a:cxnLst/>
              <a:rect l="0" t="0" r="r" b="b"/>
              <a:pathLst>
                <a:path w="920" h="679">
                  <a:moveTo>
                    <a:pt x="759" y="0"/>
                  </a:moveTo>
                  <a:lnTo>
                    <a:pt x="36" y="495"/>
                  </a:lnTo>
                  <a:lnTo>
                    <a:pt x="0" y="653"/>
                  </a:lnTo>
                  <a:lnTo>
                    <a:pt x="161" y="679"/>
                  </a:lnTo>
                  <a:lnTo>
                    <a:pt x="884" y="185"/>
                  </a:lnTo>
                  <a:lnTo>
                    <a:pt x="920" y="26"/>
                  </a:lnTo>
                  <a:lnTo>
                    <a:pt x="759" y="0"/>
                  </a:lnTo>
                </a:path>
              </a:pathLst>
            </a:custGeom>
            <a:solidFill>
              <a:srgbClr val="76777A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825" name="Freeform 1048824"/>
            <p:cNvSpPr/>
            <p:nvPr/>
          </p:nvSpPr>
          <p:spPr>
            <a:xfrm>
              <a:off x="7222831" y="3942566"/>
              <a:ext cx="915426" cy="675625"/>
            </a:xfrm>
            <a:custGeom>
              <a:avLst/>
              <a:gdLst/>
              <a:ahLst/>
              <a:cxnLst/>
              <a:rect l="0" t="0" r="r" b="b"/>
              <a:pathLst>
                <a:path w="920" h="679">
                  <a:moveTo>
                    <a:pt x="759" y="0"/>
                  </a:moveTo>
                  <a:lnTo>
                    <a:pt x="36" y="495"/>
                  </a:lnTo>
                  <a:lnTo>
                    <a:pt x="0" y="653"/>
                  </a:lnTo>
                  <a:lnTo>
                    <a:pt x="161" y="679"/>
                  </a:lnTo>
                  <a:lnTo>
                    <a:pt x="884" y="182"/>
                  </a:lnTo>
                  <a:lnTo>
                    <a:pt x="920" y="24"/>
                  </a:lnTo>
                  <a:lnTo>
                    <a:pt x="759" y="0"/>
                  </a:lnTo>
                </a:path>
              </a:pathLst>
            </a:custGeom>
            <a:solidFill>
              <a:srgbClr val="6D6E71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826" name="Freeform 1048825"/>
            <p:cNvSpPr/>
            <p:nvPr/>
          </p:nvSpPr>
          <p:spPr>
            <a:xfrm>
              <a:off x="5021827" y="5716702"/>
              <a:ext cx="912442" cy="672639"/>
            </a:xfrm>
            <a:custGeom>
              <a:avLst/>
              <a:gdLst/>
              <a:ahLst/>
              <a:cxnLst/>
              <a:rect l="0" t="0" r="r" b="b"/>
              <a:pathLst>
                <a:path w="917" h="676">
                  <a:moveTo>
                    <a:pt x="759" y="0"/>
                  </a:moveTo>
                  <a:lnTo>
                    <a:pt x="33" y="494"/>
                  </a:lnTo>
                  <a:lnTo>
                    <a:pt x="0" y="653"/>
                  </a:lnTo>
                  <a:lnTo>
                    <a:pt x="159" y="676"/>
                  </a:lnTo>
                  <a:lnTo>
                    <a:pt x="884" y="182"/>
                  </a:lnTo>
                  <a:lnTo>
                    <a:pt x="917" y="24"/>
                  </a:lnTo>
                  <a:lnTo>
                    <a:pt x="759" y="0"/>
                  </a:lnTo>
                </a:path>
              </a:pathLst>
            </a:custGeom>
            <a:solidFill>
              <a:srgbClr val="76777A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827" name="Freeform 1048826"/>
            <p:cNvSpPr/>
            <p:nvPr/>
          </p:nvSpPr>
          <p:spPr>
            <a:xfrm>
              <a:off x="3249681" y="4785355"/>
              <a:ext cx="914432" cy="674630"/>
            </a:xfrm>
            <a:custGeom>
              <a:avLst/>
              <a:gdLst/>
              <a:ahLst/>
              <a:cxnLst/>
              <a:rect l="0" t="0" r="r" b="b"/>
              <a:pathLst>
                <a:path w="919" h="678">
                  <a:moveTo>
                    <a:pt x="758" y="0"/>
                  </a:moveTo>
                  <a:lnTo>
                    <a:pt x="35" y="496"/>
                  </a:lnTo>
                  <a:lnTo>
                    <a:pt x="0" y="655"/>
                  </a:lnTo>
                  <a:lnTo>
                    <a:pt x="160" y="678"/>
                  </a:lnTo>
                  <a:lnTo>
                    <a:pt x="883" y="184"/>
                  </a:lnTo>
                  <a:lnTo>
                    <a:pt x="919" y="26"/>
                  </a:lnTo>
                  <a:lnTo>
                    <a:pt x="758" y="0"/>
                  </a:lnTo>
                </a:path>
              </a:pathLst>
            </a:custGeom>
            <a:solidFill>
              <a:srgbClr val="6D6E71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828" name="Freeform 1048827"/>
            <p:cNvSpPr/>
            <p:nvPr/>
          </p:nvSpPr>
          <p:spPr>
            <a:xfrm>
              <a:off x="4448691" y="3697789"/>
              <a:ext cx="914432" cy="675625"/>
            </a:xfrm>
            <a:custGeom>
              <a:avLst/>
              <a:gdLst/>
              <a:ahLst/>
              <a:cxnLst/>
              <a:rect l="0" t="0" r="r" b="b"/>
              <a:pathLst>
                <a:path w="919" h="679">
                  <a:moveTo>
                    <a:pt x="758" y="0"/>
                  </a:moveTo>
                  <a:lnTo>
                    <a:pt x="35" y="495"/>
                  </a:lnTo>
                  <a:lnTo>
                    <a:pt x="0" y="653"/>
                  </a:lnTo>
                  <a:lnTo>
                    <a:pt x="161" y="679"/>
                  </a:lnTo>
                  <a:lnTo>
                    <a:pt x="884" y="183"/>
                  </a:lnTo>
                  <a:lnTo>
                    <a:pt x="919" y="26"/>
                  </a:lnTo>
                  <a:lnTo>
                    <a:pt x="758" y="0"/>
                  </a:lnTo>
                </a:path>
              </a:pathLst>
            </a:custGeom>
            <a:solidFill>
              <a:srgbClr val="76777A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829" name="Freeform 1048828"/>
            <p:cNvSpPr/>
            <p:nvPr/>
          </p:nvSpPr>
          <p:spPr>
            <a:xfrm>
              <a:off x="4201924" y="3331618"/>
              <a:ext cx="914432" cy="674630"/>
            </a:xfrm>
            <a:custGeom>
              <a:avLst/>
              <a:gdLst/>
              <a:ahLst/>
              <a:cxnLst/>
              <a:rect l="0" t="0" r="r" b="b"/>
              <a:pathLst>
                <a:path w="919" h="678">
                  <a:moveTo>
                    <a:pt x="758" y="0"/>
                  </a:moveTo>
                  <a:lnTo>
                    <a:pt x="35" y="494"/>
                  </a:lnTo>
                  <a:lnTo>
                    <a:pt x="0" y="652"/>
                  </a:lnTo>
                  <a:lnTo>
                    <a:pt x="160" y="678"/>
                  </a:lnTo>
                  <a:lnTo>
                    <a:pt x="883" y="182"/>
                  </a:lnTo>
                  <a:lnTo>
                    <a:pt x="919" y="23"/>
                  </a:lnTo>
                  <a:lnTo>
                    <a:pt x="758" y="0"/>
                  </a:lnTo>
                </a:path>
              </a:pathLst>
            </a:custGeom>
            <a:solidFill>
              <a:srgbClr val="6D6E71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830" name="Freeform 1048829"/>
            <p:cNvSpPr/>
            <p:nvPr/>
          </p:nvSpPr>
          <p:spPr>
            <a:xfrm>
              <a:off x="6689495" y="1093799"/>
              <a:ext cx="914432" cy="675625"/>
            </a:xfrm>
            <a:custGeom>
              <a:avLst/>
              <a:gdLst/>
              <a:ahLst/>
              <a:cxnLst/>
              <a:rect l="0" t="0" r="r" b="b"/>
              <a:pathLst>
                <a:path w="919" h="679">
                  <a:moveTo>
                    <a:pt x="758" y="0"/>
                  </a:moveTo>
                  <a:lnTo>
                    <a:pt x="35" y="496"/>
                  </a:lnTo>
                  <a:lnTo>
                    <a:pt x="0" y="655"/>
                  </a:lnTo>
                  <a:lnTo>
                    <a:pt x="161" y="679"/>
                  </a:lnTo>
                  <a:lnTo>
                    <a:pt x="884" y="184"/>
                  </a:lnTo>
                  <a:lnTo>
                    <a:pt x="919" y="26"/>
                  </a:lnTo>
                  <a:lnTo>
                    <a:pt x="758" y="0"/>
                  </a:lnTo>
                </a:path>
              </a:pathLst>
            </a:custGeom>
            <a:solidFill>
              <a:srgbClr val="6D6E71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831" name="Freeform 1048830"/>
            <p:cNvSpPr/>
            <p:nvPr/>
          </p:nvSpPr>
          <p:spPr>
            <a:xfrm>
              <a:off x="5400933" y="2242062"/>
              <a:ext cx="914432" cy="674630"/>
            </a:xfrm>
            <a:custGeom>
              <a:avLst/>
              <a:gdLst/>
              <a:ahLst/>
              <a:cxnLst/>
              <a:rect l="0" t="0" r="r" b="b"/>
              <a:pathLst>
                <a:path w="919" h="678">
                  <a:moveTo>
                    <a:pt x="758" y="0"/>
                  </a:moveTo>
                  <a:lnTo>
                    <a:pt x="35" y="496"/>
                  </a:lnTo>
                  <a:lnTo>
                    <a:pt x="0" y="655"/>
                  </a:lnTo>
                  <a:lnTo>
                    <a:pt x="161" y="678"/>
                  </a:lnTo>
                  <a:lnTo>
                    <a:pt x="884" y="184"/>
                  </a:lnTo>
                  <a:lnTo>
                    <a:pt x="919" y="26"/>
                  </a:lnTo>
                  <a:lnTo>
                    <a:pt x="758" y="0"/>
                  </a:lnTo>
                </a:path>
              </a:pathLst>
            </a:custGeom>
            <a:solidFill>
              <a:srgbClr val="76777A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832" name="Freeform 1048831"/>
            <p:cNvSpPr/>
            <p:nvPr/>
          </p:nvSpPr>
          <p:spPr>
            <a:xfrm>
              <a:off x="2444703" y="2121663"/>
              <a:ext cx="915426" cy="675625"/>
            </a:xfrm>
            <a:custGeom>
              <a:avLst/>
              <a:gdLst/>
              <a:ahLst/>
              <a:cxnLst/>
              <a:rect l="0" t="0" r="r" b="b"/>
              <a:pathLst>
                <a:path w="920" h="679">
                  <a:moveTo>
                    <a:pt x="759" y="0"/>
                  </a:moveTo>
                  <a:lnTo>
                    <a:pt x="36" y="494"/>
                  </a:lnTo>
                  <a:lnTo>
                    <a:pt x="0" y="653"/>
                  </a:lnTo>
                  <a:lnTo>
                    <a:pt x="161" y="679"/>
                  </a:lnTo>
                  <a:lnTo>
                    <a:pt x="884" y="185"/>
                  </a:lnTo>
                  <a:lnTo>
                    <a:pt x="920" y="26"/>
                  </a:lnTo>
                  <a:lnTo>
                    <a:pt x="759" y="0"/>
                  </a:lnTo>
                </a:path>
              </a:pathLst>
            </a:custGeom>
            <a:solidFill>
              <a:srgbClr val="6D6E71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833" name="Freeform 1048832"/>
            <p:cNvSpPr/>
            <p:nvPr/>
          </p:nvSpPr>
          <p:spPr>
            <a:xfrm>
              <a:off x="4933270" y="-113171"/>
              <a:ext cx="914432" cy="675625"/>
            </a:xfrm>
            <a:custGeom>
              <a:avLst/>
              <a:gdLst/>
              <a:ahLst/>
              <a:cxnLst/>
              <a:rect l="0" t="0" r="r" b="b"/>
              <a:pathLst>
                <a:path w="919" h="679">
                  <a:moveTo>
                    <a:pt x="758" y="0"/>
                  </a:moveTo>
                  <a:lnTo>
                    <a:pt x="35" y="494"/>
                  </a:lnTo>
                  <a:lnTo>
                    <a:pt x="0" y="653"/>
                  </a:lnTo>
                  <a:lnTo>
                    <a:pt x="160" y="679"/>
                  </a:lnTo>
                  <a:lnTo>
                    <a:pt x="883" y="182"/>
                  </a:lnTo>
                  <a:lnTo>
                    <a:pt x="919" y="24"/>
                  </a:lnTo>
                  <a:lnTo>
                    <a:pt x="758" y="0"/>
                  </a:lnTo>
                </a:path>
              </a:pathLst>
            </a:custGeom>
            <a:solidFill>
              <a:srgbClr val="6D6E71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834" name="Freeform 1048833"/>
            <p:cNvSpPr/>
            <p:nvPr/>
          </p:nvSpPr>
          <p:spPr>
            <a:xfrm>
              <a:off x="3644708" y="1035092"/>
              <a:ext cx="914432" cy="674630"/>
            </a:xfrm>
            <a:custGeom>
              <a:avLst/>
              <a:gdLst/>
              <a:ahLst/>
              <a:cxnLst/>
              <a:rect l="0" t="0" r="r" b="b"/>
              <a:pathLst>
                <a:path w="919" h="678">
                  <a:moveTo>
                    <a:pt x="758" y="0"/>
                  </a:moveTo>
                  <a:lnTo>
                    <a:pt x="35" y="494"/>
                  </a:lnTo>
                  <a:lnTo>
                    <a:pt x="0" y="652"/>
                  </a:lnTo>
                  <a:lnTo>
                    <a:pt x="160" y="678"/>
                  </a:lnTo>
                  <a:lnTo>
                    <a:pt x="883" y="182"/>
                  </a:lnTo>
                  <a:lnTo>
                    <a:pt x="919" y="23"/>
                  </a:lnTo>
                  <a:lnTo>
                    <a:pt x="758" y="0"/>
                  </a:lnTo>
                </a:path>
              </a:pathLst>
            </a:custGeom>
            <a:solidFill>
              <a:srgbClr val="76777A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835" name="Freeform 1048834"/>
            <p:cNvSpPr/>
            <p:nvPr/>
          </p:nvSpPr>
          <p:spPr>
            <a:xfrm>
              <a:off x="6082528" y="1242058"/>
              <a:ext cx="912442" cy="675625"/>
            </a:xfrm>
            <a:custGeom>
              <a:avLst/>
              <a:gdLst/>
              <a:ahLst/>
              <a:cxnLst/>
              <a:rect l="0" t="0" r="r" b="b"/>
              <a:pathLst>
                <a:path w="917" h="679">
                  <a:moveTo>
                    <a:pt x="33" y="494"/>
                  </a:moveTo>
                  <a:lnTo>
                    <a:pt x="759" y="0"/>
                  </a:lnTo>
                  <a:lnTo>
                    <a:pt x="917" y="26"/>
                  </a:lnTo>
                  <a:lnTo>
                    <a:pt x="884" y="184"/>
                  </a:lnTo>
                  <a:lnTo>
                    <a:pt x="158" y="679"/>
                  </a:lnTo>
                  <a:lnTo>
                    <a:pt x="0" y="652"/>
                  </a:lnTo>
                  <a:lnTo>
                    <a:pt x="33" y="494"/>
                  </a:lnTo>
                </a:path>
              </a:pathLst>
            </a:custGeom>
            <a:solidFill>
              <a:srgbClr val="6D6E71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836" name="Freeform 1048835"/>
            <p:cNvSpPr/>
            <p:nvPr/>
          </p:nvSpPr>
          <p:spPr>
            <a:xfrm>
              <a:off x="3096446" y="2747536"/>
              <a:ext cx="914432" cy="675625"/>
            </a:xfrm>
            <a:custGeom>
              <a:avLst/>
              <a:gdLst/>
              <a:ahLst/>
              <a:cxnLst/>
              <a:rect l="0" t="0" r="r" b="b"/>
              <a:pathLst>
                <a:path w="919" h="679">
                  <a:moveTo>
                    <a:pt x="35" y="497"/>
                  </a:moveTo>
                  <a:lnTo>
                    <a:pt x="759" y="0"/>
                  </a:lnTo>
                  <a:lnTo>
                    <a:pt x="919" y="26"/>
                  </a:lnTo>
                  <a:lnTo>
                    <a:pt x="884" y="185"/>
                  </a:lnTo>
                  <a:lnTo>
                    <a:pt x="161" y="679"/>
                  </a:lnTo>
                  <a:lnTo>
                    <a:pt x="0" y="655"/>
                  </a:lnTo>
                  <a:lnTo>
                    <a:pt x="35" y="497"/>
                  </a:lnTo>
                </a:path>
              </a:pathLst>
            </a:custGeom>
            <a:solidFill>
              <a:srgbClr val="6D6E71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837" name="Freeform 1048836"/>
            <p:cNvSpPr/>
            <p:nvPr/>
          </p:nvSpPr>
          <p:spPr>
            <a:xfrm>
              <a:off x="4634761" y="1964449"/>
              <a:ext cx="911446" cy="674630"/>
            </a:xfrm>
            <a:custGeom>
              <a:avLst/>
              <a:gdLst/>
              <a:ahLst/>
              <a:cxnLst/>
              <a:rect l="0" t="0" r="r" b="b"/>
              <a:pathLst>
                <a:path w="916" h="678">
                  <a:moveTo>
                    <a:pt x="33" y="496"/>
                  </a:moveTo>
                  <a:lnTo>
                    <a:pt x="758" y="0"/>
                  </a:lnTo>
                  <a:lnTo>
                    <a:pt x="916" y="26"/>
                  </a:lnTo>
                  <a:lnTo>
                    <a:pt x="883" y="184"/>
                  </a:lnTo>
                  <a:lnTo>
                    <a:pt x="158" y="678"/>
                  </a:lnTo>
                  <a:lnTo>
                    <a:pt x="0" y="655"/>
                  </a:lnTo>
                  <a:lnTo>
                    <a:pt x="33" y="496"/>
                  </a:lnTo>
                </a:path>
              </a:pathLst>
            </a:custGeom>
            <a:solidFill>
              <a:srgbClr val="76777A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838" name="Freeform 1048837"/>
            <p:cNvSpPr/>
            <p:nvPr/>
          </p:nvSpPr>
          <p:spPr>
            <a:xfrm>
              <a:off x="5021827" y="1164446"/>
              <a:ext cx="912442" cy="674630"/>
            </a:xfrm>
            <a:custGeom>
              <a:avLst/>
              <a:gdLst/>
              <a:ahLst/>
              <a:cxnLst/>
              <a:rect l="0" t="0" r="r" b="b"/>
              <a:pathLst>
                <a:path w="917" h="678">
                  <a:moveTo>
                    <a:pt x="33" y="494"/>
                  </a:moveTo>
                  <a:lnTo>
                    <a:pt x="759" y="0"/>
                  </a:lnTo>
                  <a:lnTo>
                    <a:pt x="917" y="24"/>
                  </a:lnTo>
                  <a:lnTo>
                    <a:pt x="884" y="182"/>
                  </a:lnTo>
                  <a:lnTo>
                    <a:pt x="159" y="678"/>
                  </a:lnTo>
                  <a:lnTo>
                    <a:pt x="0" y="652"/>
                  </a:lnTo>
                  <a:lnTo>
                    <a:pt x="33" y="494"/>
                  </a:lnTo>
                </a:path>
              </a:pathLst>
            </a:custGeom>
            <a:solidFill>
              <a:srgbClr val="6D6E71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839" name="Freeform 1048838"/>
            <p:cNvSpPr/>
            <p:nvPr/>
          </p:nvSpPr>
          <p:spPr>
            <a:xfrm>
              <a:off x="2035746" y="2669925"/>
              <a:ext cx="915426" cy="675625"/>
            </a:xfrm>
            <a:custGeom>
              <a:avLst/>
              <a:gdLst/>
              <a:ahLst/>
              <a:cxnLst/>
              <a:rect l="0" t="0" r="r" b="b"/>
              <a:pathLst>
                <a:path w="920" h="679">
                  <a:moveTo>
                    <a:pt x="36" y="494"/>
                  </a:moveTo>
                  <a:lnTo>
                    <a:pt x="759" y="0"/>
                  </a:lnTo>
                  <a:lnTo>
                    <a:pt x="920" y="26"/>
                  </a:lnTo>
                  <a:lnTo>
                    <a:pt x="884" y="185"/>
                  </a:lnTo>
                  <a:lnTo>
                    <a:pt x="161" y="679"/>
                  </a:lnTo>
                  <a:lnTo>
                    <a:pt x="0" y="653"/>
                  </a:lnTo>
                  <a:lnTo>
                    <a:pt x="36" y="494"/>
                  </a:lnTo>
                </a:path>
              </a:pathLst>
            </a:custGeom>
            <a:solidFill>
              <a:srgbClr val="6D6E71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840" name="Freeform 1048839"/>
            <p:cNvSpPr/>
            <p:nvPr/>
          </p:nvSpPr>
          <p:spPr>
            <a:xfrm>
              <a:off x="3574060" y="1886836"/>
              <a:ext cx="912442" cy="674630"/>
            </a:xfrm>
            <a:custGeom>
              <a:avLst/>
              <a:gdLst/>
              <a:ahLst/>
              <a:cxnLst/>
              <a:rect l="0" t="0" r="r" b="b"/>
              <a:pathLst>
                <a:path w="917" h="678">
                  <a:moveTo>
                    <a:pt x="33" y="494"/>
                  </a:moveTo>
                  <a:lnTo>
                    <a:pt x="758" y="0"/>
                  </a:lnTo>
                  <a:lnTo>
                    <a:pt x="917" y="26"/>
                  </a:lnTo>
                  <a:lnTo>
                    <a:pt x="884" y="184"/>
                  </a:lnTo>
                  <a:lnTo>
                    <a:pt x="158" y="678"/>
                  </a:lnTo>
                  <a:lnTo>
                    <a:pt x="0" y="652"/>
                  </a:lnTo>
                  <a:lnTo>
                    <a:pt x="33" y="494"/>
                  </a:lnTo>
                </a:path>
              </a:pathLst>
            </a:custGeom>
            <a:solidFill>
              <a:srgbClr val="76777A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</p:grpSp>
      <p:grpSp>
        <p:nvGrpSpPr>
          <p:cNvPr id="43" name="Group 42"/>
          <p:cNvGrpSpPr/>
          <p:nvPr/>
        </p:nvGrpSpPr>
        <p:grpSpPr>
          <a:xfrm rot="10800000">
            <a:off x="9975850" y="-2489200"/>
            <a:ext cx="8674100" cy="10958512"/>
            <a:chOff x="2659629" y="409219"/>
            <a:chExt cx="5104498" cy="6448781"/>
          </a:xfrm>
        </p:grpSpPr>
        <p:sp>
          <p:nvSpPr>
            <p:cNvPr id="1048841" name="Freeform 1048840"/>
            <p:cNvSpPr/>
            <p:nvPr/>
          </p:nvSpPr>
          <p:spPr>
            <a:xfrm>
              <a:off x="4711378" y="4053014"/>
              <a:ext cx="915426" cy="673634"/>
            </a:xfrm>
            <a:custGeom>
              <a:avLst/>
              <a:gdLst/>
              <a:ahLst/>
              <a:cxnLst/>
              <a:rect l="0" t="0" r="r" b="b"/>
              <a:pathLst>
                <a:path w="920" h="677">
                  <a:moveTo>
                    <a:pt x="759" y="0"/>
                  </a:moveTo>
                  <a:lnTo>
                    <a:pt x="36" y="495"/>
                  </a:lnTo>
                  <a:lnTo>
                    <a:pt x="0" y="653"/>
                  </a:lnTo>
                  <a:lnTo>
                    <a:pt x="161" y="677"/>
                  </a:lnTo>
                  <a:lnTo>
                    <a:pt x="887" y="183"/>
                  </a:lnTo>
                  <a:lnTo>
                    <a:pt x="920" y="24"/>
                  </a:lnTo>
                  <a:lnTo>
                    <a:pt x="759" y="0"/>
                  </a:lnTo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842" name="Freeform 1048841"/>
            <p:cNvSpPr/>
            <p:nvPr/>
          </p:nvSpPr>
          <p:spPr>
            <a:xfrm>
              <a:off x="4340232" y="4575404"/>
              <a:ext cx="912442" cy="675625"/>
            </a:xfrm>
            <a:custGeom>
              <a:avLst/>
              <a:gdLst/>
              <a:ahLst/>
              <a:cxnLst/>
              <a:rect l="0" t="0" r="r" b="b"/>
              <a:pathLst>
                <a:path w="917" h="679">
                  <a:moveTo>
                    <a:pt x="759" y="0"/>
                  </a:moveTo>
                  <a:lnTo>
                    <a:pt x="33" y="495"/>
                  </a:lnTo>
                  <a:lnTo>
                    <a:pt x="0" y="653"/>
                  </a:lnTo>
                  <a:lnTo>
                    <a:pt x="158" y="679"/>
                  </a:lnTo>
                  <a:lnTo>
                    <a:pt x="884" y="182"/>
                  </a:lnTo>
                  <a:lnTo>
                    <a:pt x="917" y="24"/>
                  </a:lnTo>
                  <a:lnTo>
                    <a:pt x="759" y="0"/>
                  </a:lnTo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843" name="Freeform 1048842"/>
            <p:cNvSpPr/>
            <p:nvPr/>
          </p:nvSpPr>
          <p:spPr>
            <a:xfrm>
              <a:off x="6682530" y="4044058"/>
              <a:ext cx="914432" cy="675625"/>
            </a:xfrm>
            <a:custGeom>
              <a:avLst/>
              <a:gdLst/>
              <a:ahLst/>
              <a:cxnLst/>
              <a:rect l="0" t="0" r="r" b="b"/>
              <a:pathLst>
                <a:path w="919" h="679">
                  <a:moveTo>
                    <a:pt x="758" y="0"/>
                  </a:moveTo>
                  <a:lnTo>
                    <a:pt x="35" y="494"/>
                  </a:lnTo>
                  <a:lnTo>
                    <a:pt x="0" y="653"/>
                  </a:lnTo>
                  <a:lnTo>
                    <a:pt x="160" y="679"/>
                  </a:lnTo>
                  <a:lnTo>
                    <a:pt x="884" y="184"/>
                  </a:lnTo>
                  <a:lnTo>
                    <a:pt x="919" y="26"/>
                  </a:lnTo>
                  <a:lnTo>
                    <a:pt x="758" y="0"/>
                  </a:lnTo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844" name="Freeform 1048843"/>
            <p:cNvSpPr/>
            <p:nvPr/>
          </p:nvSpPr>
          <p:spPr>
            <a:xfrm>
              <a:off x="5518347" y="4305751"/>
              <a:ext cx="914432" cy="674630"/>
            </a:xfrm>
            <a:custGeom>
              <a:avLst/>
              <a:gdLst/>
              <a:ahLst/>
              <a:cxnLst/>
              <a:rect l="0" t="0" r="r" b="b"/>
              <a:pathLst>
                <a:path w="919" h="678">
                  <a:moveTo>
                    <a:pt x="759" y="0"/>
                  </a:moveTo>
                  <a:lnTo>
                    <a:pt x="35" y="494"/>
                  </a:lnTo>
                  <a:lnTo>
                    <a:pt x="0" y="652"/>
                  </a:lnTo>
                  <a:lnTo>
                    <a:pt x="161" y="678"/>
                  </a:lnTo>
                  <a:lnTo>
                    <a:pt x="884" y="182"/>
                  </a:lnTo>
                  <a:lnTo>
                    <a:pt x="919" y="23"/>
                  </a:lnTo>
                  <a:lnTo>
                    <a:pt x="759" y="0"/>
                  </a:lnTo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845" name="Freeform 1048844"/>
            <p:cNvSpPr/>
            <p:nvPr/>
          </p:nvSpPr>
          <p:spPr>
            <a:xfrm>
              <a:off x="6432778" y="3679878"/>
              <a:ext cx="915426" cy="674630"/>
            </a:xfrm>
            <a:custGeom>
              <a:avLst/>
              <a:gdLst/>
              <a:ahLst/>
              <a:cxnLst/>
              <a:rect l="0" t="0" r="r" b="b"/>
              <a:pathLst>
                <a:path w="920" h="678">
                  <a:moveTo>
                    <a:pt x="759" y="0"/>
                  </a:moveTo>
                  <a:lnTo>
                    <a:pt x="36" y="494"/>
                  </a:lnTo>
                  <a:lnTo>
                    <a:pt x="0" y="652"/>
                  </a:lnTo>
                  <a:lnTo>
                    <a:pt x="161" y="678"/>
                  </a:lnTo>
                  <a:lnTo>
                    <a:pt x="884" y="184"/>
                  </a:lnTo>
                  <a:lnTo>
                    <a:pt x="920" y="26"/>
                  </a:lnTo>
                  <a:lnTo>
                    <a:pt x="759" y="0"/>
                  </a:lnTo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846" name="Freeform 1048845"/>
            <p:cNvSpPr/>
            <p:nvPr/>
          </p:nvSpPr>
          <p:spPr>
            <a:xfrm>
              <a:off x="4730284" y="6182375"/>
              <a:ext cx="915426" cy="675625"/>
            </a:xfrm>
            <a:custGeom>
              <a:avLst/>
              <a:gdLst/>
              <a:ahLst/>
              <a:cxnLst/>
              <a:rect l="0" t="0" r="r" b="b"/>
              <a:pathLst>
                <a:path w="920" h="679">
                  <a:moveTo>
                    <a:pt x="759" y="0"/>
                  </a:moveTo>
                  <a:lnTo>
                    <a:pt x="36" y="495"/>
                  </a:lnTo>
                  <a:lnTo>
                    <a:pt x="0" y="653"/>
                  </a:lnTo>
                  <a:lnTo>
                    <a:pt x="161" y="679"/>
                  </a:lnTo>
                  <a:lnTo>
                    <a:pt x="884" y="182"/>
                  </a:lnTo>
                  <a:lnTo>
                    <a:pt x="920" y="24"/>
                  </a:lnTo>
                  <a:lnTo>
                    <a:pt x="759" y="0"/>
                  </a:lnTo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847" name="Freeform 1048846"/>
            <p:cNvSpPr/>
            <p:nvPr/>
          </p:nvSpPr>
          <p:spPr>
            <a:xfrm>
              <a:off x="5393968" y="5192322"/>
              <a:ext cx="914432" cy="675625"/>
            </a:xfrm>
            <a:custGeom>
              <a:avLst/>
              <a:gdLst/>
              <a:ahLst/>
              <a:cxnLst/>
              <a:rect l="0" t="0" r="r" b="b"/>
              <a:pathLst>
                <a:path w="919" h="679">
                  <a:moveTo>
                    <a:pt x="758" y="0"/>
                  </a:moveTo>
                  <a:lnTo>
                    <a:pt x="35" y="496"/>
                  </a:lnTo>
                  <a:lnTo>
                    <a:pt x="0" y="653"/>
                  </a:lnTo>
                  <a:lnTo>
                    <a:pt x="160" y="679"/>
                  </a:lnTo>
                  <a:lnTo>
                    <a:pt x="884" y="184"/>
                  </a:lnTo>
                  <a:lnTo>
                    <a:pt x="919" y="26"/>
                  </a:lnTo>
                  <a:lnTo>
                    <a:pt x="758" y="0"/>
                  </a:lnTo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848" name="Freeform 1048847"/>
            <p:cNvSpPr/>
            <p:nvPr/>
          </p:nvSpPr>
          <p:spPr>
            <a:xfrm>
              <a:off x="6308399" y="4566449"/>
              <a:ext cx="914432" cy="675625"/>
            </a:xfrm>
            <a:custGeom>
              <a:avLst/>
              <a:gdLst/>
              <a:ahLst/>
              <a:cxnLst/>
              <a:rect l="0" t="0" r="r" b="b"/>
              <a:pathLst>
                <a:path w="919" h="679">
                  <a:moveTo>
                    <a:pt x="759" y="0"/>
                  </a:moveTo>
                  <a:lnTo>
                    <a:pt x="35" y="497"/>
                  </a:lnTo>
                  <a:lnTo>
                    <a:pt x="0" y="655"/>
                  </a:lnTo>
                  <a:lnTo>
                    <a:pt x="161" y="679"/>
                  </a:lnTo>
                  <a:lnTo>
                    <a:pt x="884" y="184"/>
                  </a:lnTo>
                  <a:lnTo>
                    <a:pt x="919" y="26"/>
                  </a:lnTo>
                  <a:lnTo>
                    <a:pt x="759" y="0"/>
                  </a:lnTo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849" name="Freeform 1048848"/>
            <p:cNvSpPr/>
            <p:nvPr/>
          </p:nvSpPr>
          <p:spPr>
            <a:xfrm>
              <a:off x="6849695" y="4464956"/>
              <a:ext cx="914432" cy="675625"/>
            </a:xfrm>
            <a:custGeom>
              <a:avLst/>
              <a:gdLst/>
              <a:ahLst/>
              <a:cxnLst/>
              <a:rect l="0" t="0" r="r" b="b"/>
              <a:pathLst>
                <a:path w="919" h="679">
                  <a:moveTo>
                    <a:pt x="758" y="0"/>
                  </a:moveTo>
                  <a:lnTo>
                    <a:pt x="35" y="494"/>
                  </a:lnTo>
                  <a:lnTo>
                    <a:pt x="0" y="653"/>
                  </a:lnTo>
                  <a:lnTo>
                    <a:pt x="160" y="679"/>
                  </a:lnTo>
                  <a:lnTo>
                    <a:pt x="883" y="185"/>
                  </a:lnTo>
                  <a:lnTo>
                    <a:pt x="919" y="26"/>
                  </a:lnTo>
                  <a:lnTo>
                    <a:pt x="758" y="0"/>
                  </a:lnTo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850" name="Freeform 1048849"/>
            <p:cNvSpPr/>
            <p:nvPr/>
          </p:nvSpPr>
          <p:spPr>
            <a:xfrm>
              <a:off x="4157147" y="4164457"/>
              <a:ext cx="914432" cy="674630"/>
            </a:xfrm>
            <a:custGeom>
              <a:avLst/>
              <a:gdLst/>
              <a:ahLst/>
              <a:cxnLst/>
              <a:rect l="0" t="0" r="r" b="b"/>
              <a:pathLst>
                <a:path w="919" h="678">
                  <a:moveTo>
                    <a:pt x="758" y="0"/>
                  </a:moveTo>
                  <a:lnTo>
                    <a:pt x="35" y="494"/>
                  </a:lnTo>
                  <a:lnTo>
                    <a:pt x="0" y="652"/>
                  </a:lnTo>
                  <a:lnTo>
                    <a:pt x="160" y="678"/>
                  </a:lnTo>
                  <a:lnTo>
                    <a:pt x="884" y="184"/>
                  </a:lnTo>
                  <a:lnTo>
                    <a:pt x="919" y="26"/>
                  </a:lnTo>
                  <a:lnTo>
                    <a:pt x="758" y="0"/>
                  </a:lnTo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851" name="Freeform 1048850"/>
            <p:cNvSpPr/>
            <p:nvPr/>
          </p:nvSpPr>
          <p:spPr>
            <a:xfrm>
              <a:off x="5363122" y="3071916"/>
              <a:ext cx="912442" cy="675625"/>
            </a:xfrm>
            <a:custGeom>
              <a:avLst/>
              <a:gdLst/>
              <a:ahLst/>
              <a:cxnLst/>
              <a:rect l="0" t="0" r="r" b="b"/>
              <a:pathLst>
                <a:path w="917" h="679">
                  <a:moveTo>
                    <a:pt x="759" y="0"/>
                  </a:moveTo>
                  <a:lnTo>
                    <a:pt x="33" y="497"/>
                  </a:lnTo>
                  <a:lnTo>
                    <a:pt x="0" y="655"/>
                  </a:lnTo>
                  <a:lnTo>
                    <a:pt x="158" y="679"/>
                  </a:lnTo>
                  <a:lnTo>
                    <a:pt x="884" y="185"/>
                  </a:lnTo>
                  <a:lnTo>
                    <a:pt x="917" y="26"/>
                  </a:lnTo>
                  <a:lnTo>
                    <a:pt x="759" y="0"/>
                  </a:lnTo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852" name="Freeform 1048851"/>
            <p:cNvSpPr/>
            <p:nvPr/>
          </p:nvSpPr>
          <p:spPr>
            <a:xfrm>
              <a:off x="6023821" y="2083852"/>
              <a:ext cx="914432" cy="675625"/>
            </a:xfrm>
            <a:custGeom>
              <a:avLst/>
              <a:gdLst/>
              <a:ahLst/>
              <a:cxnLst/>
              <a:rect l="0" t="0" r="r" b="b"/>
              <a:pathLst>
                <a:path w="919" h="679">
                  <a:moveTo>
                    <a:pt x="759" y="0"/>
                  </a:moveTo>
                  <a:lnTo>
                    <a:pt x="36" y="497"/>
                  </a:lnTo>
                  <a:lnTo>
                    <a:pt x="0" y="655"/>
                  </a:lnTo>
                  <a:lnTo>
                    <a:pt x="161" y="679"/>
                  </a:lnTo>
                  <a:lnTo>
                    <a:pt x="884" y="185"/>
                  </a:lnTo>
                  <a:lnTo>
                    <a:pt x="919" y="26"/>
                  </a:lnTo>
                  <a:lnTo>
                    <a:pt x="759" y="0"/>
                  </a:lnTo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853" name="Freeform 1048852"/>
            <p:cNvSpPr/>
            <p:nvPr/>
          </p:nvSpPr>
          <p:spPr>
            <a:xfrm>
              <a:off x="6315365" y="1618179"/>
              <a:ext cx="914432" cy="675625"/>
            </a:xfrm>
            <a:custGeom>
              <a:avLst/>
              <a:gdLst/>
              <a:ahLst/>
              <a:cxnLst/>
              <a:rect l="0" t="0" r="r" b="b"/>
              <a:pathLst>
                <a:path w="919" h="679">
                  <a:moveTo>
                    <a:pt x="759" y="0"/>
                  </a:moveTo>
                  <a:lnTo>
                    <a:pt x="36" y="494"/>
                  </a:lnTo>
                  <a:lnTo>
                    <a:pt x="0" y="653"/>
                  </a:lnTo>
                  <a:lnTo>
                    <a:pt x="161" y="679"/>
                  </a:lnTo>
                  <a:lnTo>
                    <a:pt x="884" y="182"/>
                  </a:lnTo>
                  <a:lnTo>
                    <a:pt x="919" y="24"/>
                  </a:lnTo>
                  <a:lnTo>
                    <a:pt x="759" y="0"/>
                  </a:lnTo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854" name="Freeform 1048853"/>
            <p:cNvSpPr/>
            <p:nvPr/>
          </p:nvSpPr>
          <p:spPr>
            <a:xfrm>
              <a:off x="3355154" y="1500765"/>
              <a:ext cx="914432" cy="675625"/>
            </a:xfrm>
            <a:custGeom>
              <a:avLst/>
              <a:gdLst/>
              <a:ahLst/>
              <a:cxnLst/>
              <a:rect l="0" t="0" r="r" b="b"/>
              <a:pathLst>
                <a:path w="919" h="679">
                  <a:moveTo>
                    <a:pt x="759" y="0"/>
                  </a:moveTo>
                  <a:lnTo>
                    <a:pt x="35" y="494"/>
                  </a:lnTo>
                  <a:lnTo>
                    <a:pt x="0" y="653"/>
                  </a:lnTo>
                  <a:lnTo>
                    <a:pt x="161" y="679"/>
                  </a:lnTo>
                  <a:lnTo>
                    <a:pt x="884" y="182"/>
                  </a:lnTo>
                  <a:lnTo>
                    <a:pt x="919" y="24"/>
                  </a:lnTo>
                  <a:lnTo>
                    <a:pt x="759" y="0"/>
                  </a:lnTo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855" name="Freeform 1048854"/>
            <p:cNvSpPr/>
            <p:nvPr/>
          </p:nvSpPr>
          <p:spPr>
            <a:xfrm>
              <a:off x="4559138" y="409219"/>
              <a:ext cx="914432" cy="674630"/>
            </a:xfrm>
            <a:custGeom>
              <a:avLst/>
              <a:gdLst/>
              <a:ahLst/>
              <a:cxnLst/>
              <a:rect l="0" t="0" r="r" b="b"/>
              <a:pathLst>
                <a:path w="919" h="678">
                  <a:moveTo>
                    <a:pt x="758" y="0"/>
                  </a:moveTo>
                  <a:lnTo>
                    <a:pt x="35" y="494"/>
                  </a:lnTo>
                  <a:lnTo>
                    <a:pt x="0" y="652"/>
                  </a:lnTo>
                  <a:lnTo>
                    <a:pt x="161" y="678"/>
                  </a:lnTo>
                  <a:lnTo>
                    <a:pt x="884" y="184"/>
                  </a:lnTo>
                  <a:lnTo>
                    <a:pt x="919" y="26"/>
                  </a:lnTo>
                  <a:lnTo>
                    <a:pt x="758" y="0"/>
                  </a:lnTo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856" name="Freeform 1048855"/>
            <p:cNvSpPr/>
            <p:nvPr/>
          </p:nvSpPr>
          <p:spPr>
            <a:xfrm>
              <a:off x="5173072" y="1862956"/>
              <a:ext cx="914432" cy="675625"/>
            </a:xfrm>
            <a:custGeom>
              <a:avLst/>
              <a:gdLst/>
              <a:ahLst/>
              <a:cxnLst/>
              <a:rect l="0" t="0" r="r" b="b"/>
              <a:pathLst>
                <a:path w="919" h="679">
                  <a:moveTo>
                    <a:pt x="35" y="497"/>
                  </a:moveTo>
                  <a:lnTo>
                    <a:pt x="758" y="0"/>
                  </a:lnTo>
                  <a:lnTo>
                    <a:pt x="919" y="26"/>
                  </a:lnTo>
                  <a:lnTo>
                    <a:pt x="883" y="185"/>
                  </a:lnTo>
                  <a:lnTo>
                    <a:pt x="160" y="679"/>
                  </a:lnTo>
                  <a:lnTo>
                    <a:pt x="0" y="655"/>
                  </a:lnTo>
                  <a:lnTo>
                    <a:pt x="35" y="497"/>
                  </a:lnTo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857" name="Freeform 1048856"/>
            <p:cNvSpPr/>
            <p:nvPr/>
          </p:nvSpPr>
          <p:spPr>
            <a:xfrm>
              <a:off x="3719334" y="2590322"/>
              <a:ext cx="915426" cy="674630"/>
            </a:xfrm>
            <a:custGeom>
              <a:avLst/>
              <a:gdLst/>
              <a:ahLst/>
              <a:cxnLst/>
              <a:rect l="0" t="0" r="r" b="b"/>
              <a:pathLst>
                <a:path w="920" h="678">
                  <a:moveTo>
                    <a:pt x="33" y="494"/>
                  </a:moveTo>
                  <a:lnTo>
                    <a:pt x="759" y="0"/>
                  </a:lnTo>
                  <a:lnTo>
                    <a:pt x="920" y="26"/>
                  </a:lnTo>
                  <a:lnTo>
                    <a:pt x="884" y="184"/>
                  </a:lnTo>
                  <a:lnTo>
                    <a:pt x="159" y="678"/>
                  </a:lnTo>
                  <a:lnTo>
                    <a:pt x="0" y="652"/>
                  </a:lnTo>
                  <a:lnTo>
                    <a:pt x="33" y="494"/>
                  </a:lnTo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858" name="Freeform 1048857"/>
            <p:cNvSpPr/>
            <p:nvPr/>
          </p:nvSpPr>
          <p:spPr>
            <a:xfrm>
              <a:off x="4112371" y="1785344"/>
              <a:ext cx="914432" cy="675625"/>
            </a:xfrm>
            <a:custGeom>
              <a:avLst/>
              <a:gdLst/>
              <a:ahLst/>
              <a:cxnLst/>
              <a:rect l="0" t="0" r="r" b="b"/>
              <a:pathLst>
                <a:path w="919" h="679">
                  <a:moveTo>
                    <a:pt x="35" y="494"/>
                  </a:moveTo>
                  <a:lnTo>
                    <a:pt x="758" y="0"/>
                  </a:lnTo>
                  <a:lnTo>
                    <a:pt x="919" y="26"/>
                  </a:lnTo>
                  <a:lnTo>
                    <a:pt x="884" y="185"/>
                  </a:lnTo>
                  <a:lnTo>
                    <a:pt x="161" y="679"/>
                  </a:lnTo>
                  <a:lnTo>
                    <a:pt x="0" y="653"/>
                  </a:lnTo>
                  <a:lnTo>
                    <a:pt x="35" y="494"/>
                  </a:lnTo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859" name="Freeform 1048858"/>
            <p:cNvSpPr/>
            <p:nvPr/>
          </p:nvSpPr>
          <p:spPr>
            <a:xfrm>
              <a:off x="2659629" y="2512710"/>
              <a:ext cx="914432" cy="674630"/>
            </a:xfrm>
            <a:custGeom>
              <a:avLst/>
              <a:gdLst/>
              <a:ahLst/>
              <a:cxnLst/>
              <a:rect l="0" t="0" r="r" b="b"/>
              <a:pathLst>
                <a:path w="919" h="678">
                  <a:moveTo>
                    <a:pt x="35" y="494"/>
                  </a:moveTo>
                  <a:lnTo>
                    <a:pt x="758" y="0"/>
                  </a:lnTo>
                  <a:lnTo>
                    <a:pt x="919" y="23"/>
                  </a:lnTo>
                  <a:lnTo>
                    <a:pt x="883" y="182"/>
                  </a:lnTo>
                  <a:lnTo>
                    <a:pt x="160" y="678"/>
                  </a:lnTo>
                  <a:lnTo>
                    <a:pt x="0" y="652"/>
                  </a:lnTo>
                  <a:lnTo>
                    <a:pt x="35" y="494"/>
                  </a:lnTo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</p:grpSp>
      <p:grpSp>
        <p:nvGrpSpPr>
          <p:cNvPr id="44" name="Group 43"/>
          <p:cNvGrpSpPr/>
          <p:nvPr/>
        </p:nvGrpSpPr>
        <p:grpSpPr>
          <a:xfrm rot="10800000">
            <a:off x="8582025" y="-1701800"/>
            <a:ext cx="8534400" cy="7888287"/>
            <a:chOff x="3562120" y="1752508"/>
            <a:chExt cx="5021910" cy="4641808"/>
          </a:xfrm>
        </p:grpSpPr>
        <p:sp>
          <p:nvSpPr>
            <p:cNvPr id="1048860" name="Straight Connector 1048859"/>
            <p:cNvSpPr/>
            <p:nvPr/>
          </p:nvSpPr>
          <p:spPr>
            <a:xfrm flipH="1">
              <a:off x="5012872" y="2312708"/>
              <a:ext cx="3571158" cy="2410955"/>
            </a:xfrm>
            <a:prstGeom prst="line">
              <a:avLst/>
            </a:prstGeom>
            <a:noFill/>
            <a:ln w="0" cap="flat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861" name="Straight Connector 1048860"/>
            <p:cNvSpPr/>
            <p:nvPr/>
          </p:nvSpPr>
          <p:spPr>
            <a:xfrm flipH="1">
              <a:off x="4735259" y="4333612"/>
              <a:ext cx="2473641" cy="1679609"/>
            </a:xfrm>
            <a:prstGeom prst="line">
              <a:avLst/>
            </a:prstGeom>
            <a:noFill/>
            <a:ln w="0" cap="flat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862" name="Straight Connector 1048861"/>
            <p:cNvSpPr/>
            <p:nvPr/>
          </p:nvSpPr>
          <p:spPr>
            <a:xfrm flipH="1">
              <a:off x="3562120" y="3049030"/>
              <a:ext cx="3571158" cy="2410955"/>
            </a:xfrm>
            <a:prstGeom prst="line">
              <a:avLst/>
            </a:prstGeom>
            <a:noFill/>
            <a:ln w="0" cap="flat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863" name="Straight Connector 1048862"/>
            <p:cNvSpPr/>
            <p:nvPr/>
          </p:nvSpPr>
          <p:spPr>
            <a:xfrm flipH="1">
              <a:off x="4333267" y="1752508"/>
              <a:ext cx="3572153" cy="2411949"/>
            </a:xfrm>
            <a:prstGeom prst="line">
              <a:avLst/>
            </a:prstGeom>
            <a:noFill/>
            <a:ln w="0" cap="flat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864" name="Straight Connector 1048863"/>
            <p:cNvSpPr/>
            <p:nvPr/>
          </p:nvSpPr>
          <p:spPr>
            <a:xfrm flipH="1">
              <a:off x="5788994" y="4716698"/>
              <a:ext cx="2475631" cy="1677618"/>
            </a:xfrm>
            <a:prstGeom prst="line">
              <a:avLst/>
            </a:prstGeom>
            <a:noFill/>
            <a:ln w="0" cap="flat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865" name="Freeform 1048864"/>
            <p:cNvSpPr/>
            <p:nvPr/>
          </p:nvSpPr>
          <p:spPr>
            <a:xfrm>
              <a:off x="7105417" y="3013209"/>
              <a:ext cx="53732" cy="61692"/>
            </a:xfrm>
            <a:custGeom>
              <a:avLst/>
              <a:gdLst/>
              <a:ahLst/>
              <a:cxnLst/>
              <a:rect l="0" t="0" r="r" b="b"/>
              <a:pathLst>
                <a:path w="54" h="62">
                  <a:moveTo>
                    <a:pt x="28" y="62"/>
                  </a:moveTo>
                  <a:lnTo>
                    <a:pt x="0" y="48"/>
                  </a:lnTo>
                  <a:lnTo>
                    <a:pt x="0" y="17"/>
                  </a:lnTo>
                  <a:lnTo>
                    <a:pt x="26" y="0"/>
                  </a:lnTo>
                  <a:lnTo>
                    <a:pt x="52" y="15"/>
                  </a:lnTo>
                  <a:lnTo>
                    <a:pt x="54" y="45"/>
                  </a:lnTo>
                  <a:lnTo>
                    <a:pt x="28" y="6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866" name="Freeform 1048865"/>
            <p:cNvSpPr/>
            <p:nvPr/>
          </p:nvSpPr>
          <p:spPr>
            <a:xfrm>
              <a:off x="6865615" y="3432116"/>
              <a:ext cx="56717" cy="61692"/>
            </a:xfrm>
            <a:custGeom>
              <a:avLst/>
              <a:gdLst/>
              <a:ahLst/>
              <a:cxnLst/>
              <a:rect l="0" t="0" r="r" b="b"/>
              <a:pathLst>
                <a:path w="57" h="62">
                  <a:moveTo>
                    <a:pt x="31" y="62"/>
                  </a:moveTo>
                  <a:lnTo>
                    <a:pt x="2" y="48"/>
                  </a:lnTo>
                  <a:lnTo>
                    <a:pt x="0" y="17"/>
                  </a:lnTo>
                  <a:lnTo>
                    <a:pt x="26" y="0"/>
                  </a:lnTo>
                  <a:lnTo>
                    <a:pt x="54" y="14"/>
                  </a:lnTo>
                  <a:lnTo>
                    <a:pt x="57" y="45"/>
                  </a:lnTo>
                  <a:lnTo>
                    <a:pt x="31" y="6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867" name="Freeform 1048866"/>
            <p:cNvSpPr/>
            <p:nvPr/>
          </p:nvSpPr>
          <p:spPr>
            <a:xfrm>
              <a:off x="6948203" y="4460976"/>
              <a:ext cx="53732" cy="60697"/>
            </a:xfrm>
            <a:custGeom>
              <a:avLst/>
              <a:gdLst/>
              <a:ahLst/>
              <a:cxnLst/>
              <a:rect l="0" t="0" r="r" b="b"/>
              <a:pathLst>
                <a:path w="54" h="61">
                  <a:moveTo>
                    <a:pt x="28" y="61"/>
                  </a:moveTo>
                  <a:lnTo>
                    <a:pt x="0" y="47"/>
                  </a:lnTo>
                  <a:lnTo>
                    <a:pt x="0" y="16"/>
                  </a:lnTo>
                  <a:lnTo>
                    <a:pt x="26" y="0"/>
                  </a:lnTo>
                  <a:lnTo>
                    <a:pt x="52" y="14"/>
                  </a:lnTo>
                  <a:lnTo>
                    <a:pt x="54" y="44"/>
                  </a:lnTo>
                  <a:lnTo>
                    <a:pt x="28" y="6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868" name="Freeform 1048867"/>
            <p:cNvSpPr/>
            <p:nvPr/>
          </p:nvSpPr>
          <p:spPr>
            <a:xfrm>
              <a:off x="6548202" y="4216199"/>
              <a:ext cx="53732" cy="62687"/>
            </a:xfrm>
            <a:custGeom>
              <a:avLst/>
              <a:gdLst/>
              <a:ahLst/>
              <a:cxnLst/>
              <a:rect l="0" t="0" r="r" b="b"/>
              <a:pathLst>
                <a:path w="54" h="63">
                  <a:moveTo>
                    <a:pt x="28" y="63"/>
                  </a:moveTo>
                  <a:lnTo>
                    <a:pt x="2" y="49"/>
                  </a:lnTo>
                  <a:lnTo>
                    <a:pt x="0" y="16"/>
                  </a:lnTo>
                  <a:lnTo>
                    <a:pt x="26" y="0"/>
                  </a:lnTo>
                  <a:lnTo>
                    <a:pt x="52" y="14"/>
                  </a:lnTo>
                  <a:lnTo>
                    <a:pt x="54" y="45"/>
                  </a:lnTo>
                  <a:lnTo>
                    <a:pt x="28" y="6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869" name="Freeform 1048868"/>
            <p:cNvSpPr/>
            <p:nvPr/>
          </p:nvSpPr>
          <p:spPr>
            <a:xfrm>
              <a:off x="7735270" y="5020182"/>
              <a:ext cx="56717" cy="61692"/>
            </a:xfrm>
            <a:custGeom>
              <a:avLst/>
              <a:gdLst/>
              <a:ahLst/>
              <a:cxnLst/>
              <a:rect l="0" t="0" r="r" b="b"/>
              <a:pathLst>
                <a:path w="57" h="62">
                  <a:moveTo>
                    <a:pt x="31" y="62"/>
                  </a:moveTo>
                  <a:lnTo>
                    <a:pt x="3" y="48"/>
                  </a:lnTo>
                  <a:lnTo>
                    <a:pt x="0" y="17"/>
                  </a:lnTo>
                  <a:lnTo>
                    <a:pt x="26" y="0"/>
                  </a:lnTo>
                  <a:lnTo>
                    <a:pt x="55" y="15"/>
                  </a:lnTo>
                  <a:lnTo>
                    <a:pt x="57" y="45"/>
                  </a:lnTo>
                  <a:lnTo>
                    <a:pt x="31" y="6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870" name="Freeform 1048869"/>
            <p:cNvSpPr/>
            <p:nvPr/>
          </p:nvSpPr>
          <p:spPr>
            <a:xfrm>
              <a:off x="8236764" y="4686847"/>
              <a:ext cx="53732" cy="60697"/>
            </a:xfrm>
            <a:custGeom>
              <a:avLst/>
              <a:gdLst/>
              <a:ahLst/>
              <a:cxnLst/>
              <a:rect l="0" t="0" r="r" b="b"/>
              <a:pathLst>
                <a:path w="54" h="61">
                  <a:moveTo>
                    <a:pt x="28" y="61"/>
                  </a:moveTo>
                  <a:lnTo>
                    <a:pt x="2" y="47"/>
                  </a:lnTo>
                  <a:lnTo>
                    <a:pt x="0" y="16"/>
                  </a:lnTo>
                  <a:lnTo>
                    <a:pt x="26" y="0"/>
                  </a:lnTo>
                  <a:lnTo>
                    <a:pt x="54" y="14"/>
                  </a:lnTo>
                  <a:lnTo>
                    <a:pt x="54" y="44"/>
                  </a:lnTo>
                  <a:lnTo>
                    <a:pt x="28" y="6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871" name="Freeform 1048870"/>
            <p:cNvSpPr/>
            <p:nvPr/>
          </p:nvSpPr>
          <p:spPr>
            <a:xfrm>
              <a:off x="6061632" y="2952512"/>
              <a:ext cx="53732" cy="60697"/>
            </a:xfrm>
            <a:custGeom>
              <a:avLst/>
              <a:gdLst/>
              <a:ahLst/>
              <a:cxnLst/>
              <a:rect l="0" t="0" r="r" b="b"/>
              <a:pathLst>
                <a:path w="54" h="61">
                  <a:moveTo>
                    <a:pt x="28" y="61"/>
                  </a:moveTo>
                  <a:lnTo>
                    <a:pt x="2" y="47"/>
                  </a:lnTo>
                  <a:lnTo>
                    <a:pt x="0" y="16"/>
                  </a:lnTo>
                  <a:lnTo>
                    <a:pt x="26" y="0"/>
                  </a:lnTo>
                  <a:lnTo>
                    <a:pt x="52" y="14"/>
                  </a:lnTo>
                  <a:lnTo>
                    <a:pt x="54" y="45"/>
                  </a:lnTo>
                  <a:lnTo>
                    <a:pt x="28" y="6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872" name="Freeform 1048871"/>
            <p:cNvSpPr/>
            <p:nvPr/>
          </p:nvSpPr>
          <p:spPr>
            <a:xfrm>
              <a:off x="7441737" y="2990323"/>
              <a:ext cx="98508" cy="107463"/>
            </a:xfrm>
            <a:custGeom>
              <a:avLst/>
              <a:gdLst/>
              <a:ahLst/>
              <a:cxnLst/>
              <a:rect l="0" t="0" r="r" b="b"/>
              <a:pathLst>
                <a:path w="99" h="108">
                  <a:moveTo>
                    <a:pt x="52" y="108"/>
                  </a:moveTo>
                  <a:lnTo>
                    <a:pt x="2" y="85"/>
                  </a:lnTo>
                  <a:lnTo>
                    <a:pt x="0" y="30"/>
                  </a:lnTo>
                  <a:lnTo>
                    <a:pt x="47" y="0"/>
                  </a:lnTo>
                  <a:lnTo>
                    <a:pt x="95" y="23"/>
                  </a:lnTo>
                  <a:lnTo>
                    <a:pt x="99" y="80"/>
                  </a:lnTo>
                  <a:lnTo>
                    <a:pt x="52" y="10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873" name="Freeform 1048872"/>
            <p:cNvSpPr/>
            <p:nvPr/>
          </p:nvSpPr>
          <p:spPr>
            <a:xfrm>
              <a:off x="6148200" y="3613211"/>
              <a:ext cx="99503" cy="108459"/>
            </a:xfrm>
            <a:custGeom>
              <a:avLst/>
              <a:gdLst/>
              <a:ahLst/>
              <a:cxnLst/>
              <a:rect l="0" t="0" r="r" b="b"/>
              <a:pathLst>
                <a:path w="100" h="109">
                  <a:moveTo>
                    <a:pt x="55" y="109"/>
                  </a:moveTo>
                  <a:lnTo>
                    <a:pt x="5" y="85"/>
                  </a:lnTo>
                  <a:lnTo>
                    <a:pt x="0" y="31"/>
                  </a:lnTo>
                  <a:lnTo>
                    <a:pt x="48" y="0"/>
                  </a:lnTo>
                  <a:lnTo>
                    <a:pt x="97" y="24"/>
                  </a:lnTo>
                  <a:lnTo>
                    <a:pt x="100" y="81"/>
                  </a:lnTo>
                  <a:lnTo>
                    <a:pt x="55" y="10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874" name="Freeform 1048873"/>
            <p:cNvSpPr/>
            <p:nvPr/>
          </p:nvSpPr>
          <p:spPr>
            <a:xfrm>
              <a:off x="7159149" y="4278885"/>
              <a:ext cx="99503" cy="108459"/>
            </a:xfrm>
            <a:custGeom>
              <a:avLst/>
              <a:gdLst/>
              <a:ahLst/>
              <a:cxnLst/>
              <a:rect l="0" t="0" r="r" b="b"/>
              <a:pathLst>
                <a:path w="100" h="109">
                  <a:moveTo>
                    <a:pt x="52" y="109"/>
                  </a:moveTo>
                  <a:lnTo>
                    <a:pt x="5" y="86"/>
                  </a:lnTo>
                  <a:lnTo>
                    <a:pt x="0" y="29"/>
                  </a:lnTo>
                  <a:lnTo>
                    <a:pt x="48" y="0"/>
                  </a:lnTo>
                  <a:lnTo>
                    <a:pt x="95" y="24"/>
                  </a:lnTo>
                  <a:lnTo>
                    <a:pt x="100" y="79"/>
                  </a:lnTo>
                  <a:lnTo>
                    <a:pt x="52" y="10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875" name="Freeform 1048874"/>
            <p:cNvSpPr/>
            <p:nvPr/>
          </p:nvSpPr>
          <p:spPr>
            <a:xfrm>
              <a:off x="6974074" y="4966451"/>
              <a:ext cx="98508" cy="108459"/>
            </a:xfrm>
            <a:custGeom>
              <a:avLst/>
              <a:gdLst/>
              <a:ahLst/>
              <a:cxnLst/>
              <a:rect l="0" t="0" r="r" b="b"/>
              <a:pathLst>
                <a:path w="99" h="109">
                  <a:moveTo>
                    <a:pt x="54" y="109"/>
                  </a:moveTo>
                  <a:lnTo>
                    <a:pt x="5" y="85"/>
                  </a:lnTo>
                  <a:lnTo>
                    <a:pt x="0" y="31"/>
                  </a:lnTo>
                  <a:lnTo>
                    <a:pt x="47" y="0"/>
                  </a:lnTo>
                  <a:lnTo>
                    <a:pt x="97" y="24"/>
                  </a:lnTo>
                  <a:lnTo>
                    <a:pt x="99" y="80"/>
                  </a:lnTo>
                  <a:lnTo>
                    <a:pt x="54" y="10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876" name="Freeform 1048875"/>
            <p:cNvSpPr/>
            <p:nvPr/>
          </p:nvSpPr>
          <p:spPr>
            <a:xfrm>
              <a:off x="7993977" y="4820181"/>
              <a:ext cx="96518" cy="110449"/>
            </a:xfrm>
            <a:custGeom>
              <a:avLst/>
              <a:gdLst/>
              <a:ahLst/>
              <a:cxnLst/>
              <a:rect l="0" t="0" r="r" b="b"/>
              <a:pathLst>
                <a:path w="97" h="111">
                  <a:moveTo>
                    <a:pt x="52" y="111"/>
                  </a:moveTo>
                  <a:lnTo>
                    <a:pt x="3" y="85"/>
                  </a:lnTo>
                  <a:lnTo>
                    <a:pt x="0" y="31"/>
                  </a:lnTo>
                  <a:lnTo>
                    <a:pt x="45" y="0"/>
                  </a:lnTo>
                  <a:lnTo>
                    <a:pt x="95" y="26"/>
                  </a:lnTo>
                  <a:lnTo>
                    <a:pt x="97" y="81"/>
                  </a:lnTo>
                  <a:lnTo>
                    <a:pt x="52" y="11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877" name="Freeform 1048876"/>
            <p:cNvSpPr/>
            <p:nvPr/>
          </p:nvSpPr>
          <p:spPr>
            <a:xfrm>
              <a:off x="6724321" y="3549530"/>
              <a:ext cx="25870" cy="28856"/>
            </a:xfrm>
            <a:custGeom>
              <a:avLst/>
              <a:gdLst/>
              <a:ahLst/>
              <a:cxnLst/>
              <a:rect l="0" t="0" r="r" b="b"/>
              <a:pathLst>
                <a:path w="26" h="29">
                  <a:moveTo>
                    <a:pt x="14" y="29"/>
                  </a:moveTo>
                  <a:lnTo>
                    <a:pt x="3" y="22"/>
                  </a:lnTo>
                  <a:lnTo>
                    <a:pt x="0" y="10"/>
                  </a:lnTo>
                  <a:lnTo>
                    <a:pt x="12" y="0"/>
                  </a:lnTo>
                  <a:lnTo>
                    <a:pt x="24" y="8"/>
                  </a:lnTo>
                  <a:lnTo>
                    <a:pt x="26" y="22"/>
                  </a:lnTo>
                  <a:lnTo>
                    <a:pt x="14" y="2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878" name="Freeform 1048877"/>
            <p:cNvSpPr/>
            <p:nvPr/>
          </p:nvSpPr>
          <p:spPr>
            <a:xfrm>
              <a:off x="6206906" y="4733614"/>
              <a:ext cx="23881" cy="27861"/>
            </a:xfrm>
            <a:custGeom>
              <a:avLst/>
              <a:gdLst/>
              <a:ahLst/>
              <a:cxnLst/>
              <a:rect l="0" t="0" r="r" b="b"/>
              <a:pathLst>
                <a:path w="24" h="28">
                  <a:moveTo>
                    <a:pt x="15" y="28"/>
                  </a:moveTo>
                  <a:lnTo>
                    <a:pt x="0" y="21"/>
                  </a:lnTo>
                  <a:lnTo>
                    <a:pt x="0" y="7"/>
                  </a:lnTo>
                  <a:lnTo>
                    <a:pt x="12" y="0"/>
                  </a:lnTo>
                  <a:lnTo>
                    <a:pt x="24" y="7"/>
                  </a:lnTo>
                  <a:lnTo>
                    <a:pt x="24" y="21"/>
                  </a:lnTo>
                  <a:lnTo>
                    <a:pt x="15" y="2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879" name="Freeform 1048878"/>
            <p:cNvSpPr/>
            <p:nvPr/>
          </p:nvSpPr>
          <p:spPr>
            <a:xfrm>
              <a:off x="6550191" y="4761474"/>
              <a:ext cx="23881" cy="28856"/>
            </a:xfrm>
            <a:custGeom>
              <a:avLst/>
              <a:gdLst/>
              <a:ahLst/>
              <a:cxnLst/>
              <a:rect l="0" t="0" r="r" b="b"/>
              <a:pathLst>
                <a:path w="24" h="29">
                  <a:moveTo>
                    <a:pt x="15" y="29"/>
                  </a:moveTo>
                  <a:lnTo>
                    <a:pt x="0" y="22"/>
                  </a:lnTo>
                  <a:lnTo>
                    <a:pt x="0" y="10"/>
                  </a:lnTo>
                  <a:lnTo>
                    <a:pt x="12" y="0"/>
                  </a:lnTo>
                  <a:lnTo>
                    <a:pt x="24" y="7"/>
                  </a:lnTo>
                  <a:lnTo>
                    <a:pt x="24" y="22"/>
                  </a:lnTo>
                  <a:lnTo>
                    <a:pt x="15" y="2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880" name="Freeform 1048879"/>
            <p:cNvSpPr/>
            <p:nvPr/>
          </p:nvSpPr>
          <p:spPr>
            <a:xfrm>
              <a:off x="7585021" y="4590330"/>
              <a:ext cx="23881" cy="25870"/>
            </a:xfrm>
            <a:custGeom>
              <a:avLst/>
              <a:gdLst/>
              <a:ahLst/>
              <a:cxnLst/>
              <a:rect l="0" t="0" r="r" b="b"/>
              <a:pathLst>
                <a:path w="24" h="26">
                  <a:moveTo>
                    <a:pt x="14" y="26"/>
                  </a:moveTo>
                  <a:lnTo>
                    <a:pt x="0" y="21"/>
                  </a:lnTo>
                  <a:lnTo>
                    <a:pt x="0" y="7"/>
                  </a:lnTo>
                  <a:lnTo>
                    <a:pt x="12" y="0"/>
                  </a:lnTo>
                  <a:lnTo>
                    <a:pt x="24" y="4"/>
                  </a:lnTo>
                  <a:lnTo>
                    <a:pt x="24" y="19"/>
                  </a:lnTo>
                  <a:lnTo>
                    <a:pt x="14" y="2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881" name="Freeform 1048880"/>
            <p:cNvSpPr/>
            <p:nvPr/>
          </p:nvSpPr>
          <p:spPr>
            <a:xfrm>
              <a:off x="7980047" y="5152520"/>
              <a:ext cx="25870" cy="27861"/>
            </a:xfrm>
            <a:custGeom>
              <a:avLst/>
              <a:gdLst/>
              <a:ahLst/>
              <a:cxnLst/>
              <a:rect l="0" t="0" r="r" b="b"/>
              <a:pathLst>
                <a:path w="26" h="28">
                  <a:moveTo>
                    <a:pt x="14" y="28"/>
                  </a:moveTo>
                  <a:lnTo>
                    <a:pt x="3" y="21"/>
                  </a:lnTo>
                  <a:lnTo>
                    <a:pt x="0" y="7"/>
                  </a:lnTo>
                  <a:lnTo>
                    <a:pt x="12" y="0"/>
                  </a:lnTo>
                  <a:lnTo>
                    <a:pt x="26" y="4"/>
                  </a:lnTo>
                  <a:lnTo>
                    <a:pt x="26" y="19"/>
                  </a:lnTo>
                  <a:lnTo>
                    <a:pt x="14" y="2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882" name="Freeform 1048881"/>
            <p:cNvSpPr/>
            <p:nvPr/>
          </p:nvSpPr>
          <p:spPr>
            <a:xfrm>
              <a:off x="6432778" y="3220175"/>
              <a:ext cx="23881" cy="28856"/>
            </a:xfrm>
            <a:custGeom>
              <a:avLst/>
              <a:gdLst/>
              <a:ahLst/>
              <a:cxnLst/>
              <a:rect l="0" t="0" r="r" b="b"/>
              <a:pathLst>
                <a:path w="24" h="29">
                  <a:moveTo>
                    <a:pt x="12" y="29"/>
                  </a:moveTo>
                  <a:lnTo>
                    <a:pt x="0" y="22"/>
                  </a:lnTo>
                  <a:lnTo>
                    <a:pt x="0" y="8"/>
                  </a:lnTo>
                  <a:lnTo>
                    <a:pt x="10" y="0"/>
                  </a:lnTo>
                  <a:lnTo>
                    <a:pt x="24" y="8"/>
                  </a:lnTo>
                  <a:lnTo>
                    <a:pt x="24" y="19"/>
                  </a:lnTo>
                  <a:lnTo>
                    <a:pt x="12" y="2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883" name="Freeform 1048882"/>
            <p:cNvSpPr/>
            <p:nvPr/>
          </p:nvSpPr>
          <p:spPr>
            <a:xfrm>
              <a:off x="6841734" y="3220175"/>
              <a:ext cx="23881" cy="28856"/>
            </a:xfrm>
            <a:custGeom>
              <a:avLst/>
              <a:gdLst/>
              <a:ahLst/>
              <a:cxnLst/>
              <a:rect l="0" t="0" r="r" b="b"/>
              <a:pathLst>
                <a:path w="24" h="29">
                  <a:moveTo>
                    <a:pt x="12" y="29"/>
                  </a:moveTo>
                  <a:lnTo>
                    <a:pt x="0" y="22"/>
                  </a:lnTo>
                  <a:lnTo>
                    <a:pt x="0" y="8"/>
                  </a:lnTo>
                  <a:lnTo>
                    <a:pt x="12" y="0"/>
                  </a:lnTo>
                  <a:lnTo>
                    <a:pt x="24" y="8"/>
                  </a:lnTo>
                  <a:lnTo>
                    <a:pt x="24" y="19"/>
                  </a:lnTo>
                  <a:lnTo>
                    <a:pt x="12" y="2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884" name="Freeform 1048883"/>
            <p:cNvSpPr/>
            <p:nvPr/>
          </p:nvSpPr>
          <p:spPr>
            <a:xfrm>
              <a:off x="7491489" y="3540574"/>
              <a:ext cx="22886" cy="27861"/>
            </a:xfrm>
            <a:custGeom>
              <a:avLst/>
              <a:gdLst/>
              <a:ahLst/>
              <a:cxnLst/>
              <a:rect l="0" t="0" r="r" b="b"/>
              <a:pathLst>
                <a:path w="23" h="28">
                  <a:moveTo>
                    <a:pt x="14" y="28"/>
                  </a:moveTo>
                  <a:lnTo>
                    <a:pt x="0" y="21"/>
                  </a:lnTo>
                  <a:lnTo>
                    <a:pt x="0" y="7"/>
                  </a:lnTo>
                  <a:lnTo>
                    <a:pt x="11" y="0"/>
                  </a:lnTo>
                  <a:lnTo>
                    <a:pt x="23" y="7"/>
                  </a:lnTo>
                  <a:lnTo>
                    <a:pt x="23" y="19"/>
                  </a:lnTo>
                  <a:lnTo>
                    <a:pt x="14" y="2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885" name="Freeform 1048884"/>
            <p:cNvSpPr/>
            <p:nvPr/>
          </p:nvSpPr>
          <p:spPr>
            <a:xfrm>
              <a:off x="6160140" y="2907736"/>
              <a:ext cx="25870" cy="27861"/>
            </a:xfrm>
            <a:custGeom>
              <a:avLst/>
              <a:gdLst/>
              <a:ahLst/>
              <a:cxnLst/>
              <a:rect l="0" t="0" r="r" b="b"/>
              <a:pathLst>
                <a:path w="26" h="28">
                  <a:moveTo>
                    <a:pt x="14" y="28"/>
                  </a:moveTo>
                  <a:lnTo>
                    <a:pt x="3" y="21"/>
                  </a:lnTo>
                  <a:lnTo>
                    <a:pt x="0" y="7"/>
                  </a:lnTo>
                  <a:lnTo>
                    <a:pt x="12" y="0"/>
                  </a:lnTo>
                  <a:lnTo>
                    <a:pt x="24" y="7"/>
                  </a:lnTo>
                  <a:lnTo>
                    <a:pt x="26" y="19"/>
                  </a:lnTo>
                  <a:lnTo>
                    <a:pt x="14" y="2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</p:grpSp>
      <p:sp>
        <p:nvSpPr>
          <p:cNvPr id="1048886" name="TextBox 1048885"/>
          <p:cNvSpPr txBox="1"/>
          <p:nvPr/>
        </p:nvSpPr>
        <p:spPr>
          <a:xfrm>
            <a:off x="827659" y="1888088"/>
            <a:ext cx="9683313" cy="172354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/>
            <a:r>
              <a:rPr lang="en-US" altLang="zh-CN" sz="5300" b="1" dirty="0">
                <a:solidFill>
                  <a:srgbClr val="266869"/>
                </a:solidFill>
                <a:latin typeface="Century Gothic" pitchFamily="34" charset="0"/>
                <a:ea typeface="微软雅黑" pitchFamily="34" charset="-122"/>
              </a:rPr>
              <a:t>CONGRATULATIONS AND </a:t>
            </a:r>
            <a:endParaRPr lang="id-ID" altLang="zh-CN" sz="5300" b="1" dirty="0" smtClean="0">
              <a:solidFill>
                <a:srgbClr val="266869"/>
              </a:solidFill>
              <a:latin typeface="Century Gothic" pitchFamily="34" charset="0"/>
              <a:ea typeface="微软雅黑" pitchFamily="34" charset="-122"/>
            </a:endParaRPr>
          </a:p>
          <a:p>
            <a:pPr lvl="0" indent="-342900" algn="ctr"/>
            <a:r>
              <a:rPr lang="en-US" altLang="zh-CN" sz="5300" b="1" dirty="0" smtClean="0">
                <a:solidFill>
                  <a:srgbClr val="266869"/>
                </a:solidFill>
                <a:latin typeface="Century Gothic" pitchFamily="34" charset="0"/>
                <a:ea typeface="微软雅黑" pitchFamily="34" charset="-122"/>
              </a:rPr>
              <a:t>COMPLIMENTING </a:t>
            </a:r>
            <a:r>
              <a:rPr lang="en-US" altLang="zh-CN" sz="5300" b="1" dirty="0">
                <a:solidFill>
                  <a:srgbClr val="266869"/>
                </a:solidFill>
                <a:latin typeface="Century Gothic" pitchFamily="34" charset="0"/>
                <a:ea typeface="微软雅黑" pitchFamily="34" charset="-122"/>
              </a:rPr>
              <a:t>OTHERS</a:t>
            </a:r>
            <a:endParaRPr lang="zh-CN" altLang="en-US" sz="5300" dirty="0"/>
          </a:p>
        </p:txBody>
      </p:sp>
      <p:sp>
        <p:nvSpPr>
          <p:cNvPr id="1049165" name="TextBox 1049164"/>
          <p:cNvSpPr txBox="1"/>
          <p:nvPr/>
        </p:nvSpPr>
        <p:spPr>
          <a:xfrm>
            <a:off x="3410602" y="4259872"/>
            <a:ext cx="6976624" cy="9804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rgbClr val="000000"/>
                </a:solidFill>
              </a:rPr>
              <a:t>ANNA E. SIPAYUNG, S.Pd, M.S</a:t>
            </a:r>
            <a:endParaRPr lang="en-GB" sz="3000">
              <a:solidFill>
                <a:srgbClr val="000000"/>
              </a:solidFill>
            </a:endParaRPr>
          </a:p>
          <a:p>
            <a:r>
              <a:rPr lang="en-US" sz="3000">
                <a:solidFill>
                  <a:srgbClr val="000000"/>
                </a:solidFill>
              </a:rPr>
              <a:t>SUBJECT: ENGLISH</a:t>
            </a:r>
            <a:endParaRPr lang="en-GB" sz="30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"/>
                            </p:stCondLst>
                            <p:childTnLst>
                              <p:par>
                                <p:cTn id="2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09715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-4946650" y="698500"/>
            <a:ext cx="8534400" cy="7888287"/>
            <a:chOff x="3562120" y="1752508"/>
            <a:chExt cx="5021910" cy="4641808"/>
          </a:xfrm>
        </p:grpSpPr>
        <p:sp>
          <p:nvSpPr>
            <p:cNvPr id="1048584" name="Straight Connector 1048583"/>
            <p:cNvSpPr/>
            <p:nvPr/>
          </p:nvSpPr>
          <p:spPr>
            <a:xfrm flipH="1">
              <a:off x="5012872" y="2312708"/>
              <a:ext cx="3571158" cy="2410955"/>
            </a:xfrm>
            <a:prstGeom prst="line">
              <a:avLst/>
            </a:prstGeom>
            <a:noFill/>
            <a:ln w="0" cap="flat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585" name="Straight Connector 1048584"/>
            <p:cNvSpPr/>
            <p:nvPr/>
          </p:nvSpPr>
          <p:spPr>
            <a:xfrm flipH="1">
              <a:off x="4735259" y="4333612"/>
              <a:ext cx="2473641" cy="1679609"/>
            </a:xfrm>
            <a:prstGeom prst="line">
              <a:avLst/>
            </a:prstGeom>
            <a:noFill/>
            <a:ln w="0" cap="flat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586" name="Straight Connector 1048585"/>
            <p:cNvSpPr/>
            <p:nvPr/>
          </p:nvSpPr>
          <p:spPr>
            <a:xfrm flipH="1">
              <a:off x="3562120" y="3049030"/>
              <a:ext cx="3571158" cy="2410955"/>
            </a:xfrm>
            <a:prstGeom prst="line">
              <a:avLst/>
            </a:prstGeom>
            <a:noFill/>
            <a:ln w="0" cap="flat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587" name="Straight Connector 1048586"/>
            <p:cNvSpPr/>
            <p:nvPr/>
          </p:nvSpPr>
          <p:spPr>
            <a:xfrm flipH="1">
              <a:off x="4333267" y="1752508"/>
              <a:ext cx="3572153" cy="2411949"/>
            </a:xfrm>
            <a:prstGeom prst="line">
              <a:avLst/>
            </a:prstGeom>
            <a:noFill/>
            <a:ln w="0" cap="flat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588" name="Straight Connector 1048587"/>
            <p:cNvSpPr/>
            <p:nvPr/>
          </p:nvSpPr>
          <p:spPr>
            <a:xfrm flipH="1">
              <a:off x="5788994" y="4716698"/>
              <a:ext cx="2475631" cy="1677618"/>
            </a:xfrm>
            <a:prstGeom prst="line">
              <a:avLst/>
            </a:prstGeom>
            <a:noFill/>
            <a:ln w="0" cap="flat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589" name="Freeform 1048588"/>
            <p:cNvSpPr/>
            <p:nvPr/>
          </p:nvSpPr>
          <p:spPr>
            <a:xfrm>
              <a:off x="7105417" y="3013209"/>
              <a:ext cx="53732" cy="61692"/>
            </a:xfrm>
            <a:custGeom>
              <a:avLst/>
              <a:gdLst/>
              <a:ahLst/>
              <a:cxnLst/>
              <a:rect l="0" t="0" r="r" b="b"/>
              <a:pathLst>
                <a:path w="54" h="62">
                  <a:moveTo>
                    <a:pt x="28" y="62"/>
                  </a:moveTo>
                  <a:lnTo>
                    <a:pt x="0" y="48"/>
                  </a:lnTo>
                  <a:lnTo>
                    <a:pt x="0" y="17"/>
                  </a:lnTo>
                  <a:lnTo>
                    <a:pt x="26" y="0"/>
                  </a:lnTo>
                  <a:lnTo>
                    <a:pt x="52" y="15"/>
                  </a:lnTo>
                  <a:lnTo>
                    <a:pt x="54" y="45"/>
                  </a:lnTo>
                  <a:lnTo>
                    <a:pt x="28" y="6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590" name="Freeform 1048589"/>
            <p:cNvSpPr/>
            <p:nvPr/>
          </p:nvSpPr>
          <p:spPr>
            <a:xfrm>
              <a:off x="6865615" y="3432116"/>
              <a:ext cx="56717" cy="61692"/>
            </a:xfrm>
            <a:custGeom>
              <a:avLst/>
              <a:gdLst/>
              <a:ahLst/>
              <a:cxnLst/>
              <a:rect l="0" t="0" r="r" b="b"/>
              <a:pathLst>
                <a:path w="57" h="62">
                  <a:moveTo>
                    <a:pt x="31" y="62"/>
                  </a:moveTo>
                  <a:lnTo>
                    <a:pt x="2" y="48"/>
                  </a:lnTo>
                  <a:lnTo>
                    <a:pt x="0" y="17"/>
                  </a:lnTo>
                  <a:lnTo>
                    <a:pt x="26" y="0"/>
                  </a:lnTo>
                  <a:lnTo>
                    <a:pt x="54" y="14"/>
                  </a:lnTo>
                  <a:lnTo>
                    <a:pt x="57" y="45"/>
                  </a:lnTo>
                  <a:lnTo>
                    <a:pt x="31" y="6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591" name="Freeform 1048590"/>
            <p:cNvSpPr/>
            <p:nvPr/>
          </p:nvSpPr>
          <p:spPr>
            <a:xfrm>
              <a:off x="6948203" y="4460976"/>
              <a:ext cx="53732" cy="60697"/>
            </a:xfrm>
            <a:custGeom>
              <a:avLst/>
              <a:gdLst/>
              <a:ahLst/>
              <a:cxnLst/>
              <a:rect l="0" t="0" r="r" b="b"/>
              <a:pathLst>
                <a:path w="54" h="61">
                  <a:moveTo>
                    <a:pt x="28" y="61"/>
                  </a:moveTo>
                  <a:lnTo>
                    <a:pt x="0" y="47"/>
                  </a:lnTo>
                  <a:lnTo>
                    <a:pt x="0" y="16"/>
                  </a:lnTo>
                  <a:lnTo>
                    <a:pt x="26" y="0"/>
                  </a:lnTo>
                  <a:lnTo>
                    <a:pt x="52" y="14"/>
                  </a:lnTo>
                  <a:lnTo>
                    <a:pt x="54" y="44"/>
                  </a:lnTo>
                  <a:lnTo>
                    <a:pt x="28" y="6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592" name="Freeform 1048591"/>
            <p:cNvSpPr/>
            <p:nvPr/>
          </p:nvSpPr>
          <p:spPr>
            <a:xfrm>
              <a:off x="6548202" y="4216199"/>
              <a:ext cx="53732" cy="62687"/>
            </a:xfrm>
            <a:custGeom>
              <a:avLst/>
              <a:gdLst/>
              <a:ahLst/>
              <a:cxnLst/>
              <a:rect l="0" t="0" r="r" b="b"/>
              <a:pathLst>
                <a:path w="54" h="63">
                  <a:moveTo>
                    <a:pt x="28" y="63"/>
                  </a:moveTo>
                  <a:lnTo>
                    <a:pt x="2" y="49"/>
                  </a:lnTo>
                  <a:lnTo>
                    <a:pt x="0" y="16"/>
                  </a:lnTo>
                  <a:lnTo>
                    <a:pt x="26" y="0"/>
                  </a:lnTo>
                  <a:lnTo>
                    <a:pt x="52" y="14"/>
                  </a:lnTo>
                  <a:lnTo>
                    <a:pt x="54" y="45"/>
                  </a:lnTo>
                  <a:lnTo>
                    <a:pt x="28" y="6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593" name="Freeform 1048592"/>
            <p:cNvSpPr/>
            <p:nvPr/>
          </p:nvSpPr>
          <p:spPr>
            <a:xfrm>
              <a:off x="7735270" y="5020182"/>
              <a:ext cx="56717" cy="61692"/>
            </a:xfrm>
            <a:custGeom>
              <a:avLst/>
              <a:gdLst/>
              <a:ahLst/>
              <a:cxnLst/>
              <a:rect l="0" t="0" r="r" b="b"/>
              <a:pathLst>
                <a:path w="57" h="62">
                  <a:moveTo>
                    <a:pt x="31" y="62"/>
                  </a:moveTo>
                  <a:lnTo>
                    <a:pt x="3" y="48"/>
                  </a:lnTo>
                  <a:lnTo>
                    <a:pt x="0" y="17"/>
                  </a:lnTo>
                  <a:lnTo>
                    <a:pt x="26" y="0"/>
                  </a:lnTo>
                  <a:lnTo>
                    <a:pt x="55" y="15"/>
                  </a:lnTo>
                  <a:lnTo>
                    <a:pt x="57" y="45"/>
                  </a:lnTo>
                  <a:lnTo>
                    <a:pt x="31" y="6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594" name="Freeform 1048593"/>
            <p:cNvSpPr/>
            <p:nvPr/>
          </p:nvSpPr>
          <p:spPr>
            <a:xfrm>
              <a:off x="8236764" y="4686847"/>
              <a:ext cx="53732" cy="60697"/>
            </a:xfrm>
            <a:custGeom>
              <a:avLst/>
              <a:gdLst/>
              <a:ahLst/>
              <a:cxnLst/>
              <a:rect l="0" t="0" r="r" b="b"/>
              <a:pathLst>
                <a:path w="54" h="61">
                  <a:moveTo>
                    <a:pt x="28" y="61"/>
                  </a:moveTo>
                  <a:lnTo>
                    <a:pt x="2" y="47"/>
                  </a:lnTo>
                  <a:lnTo>
                    <a:pt x="0" y="16"/>
                  </a:lnTo>
                  <a:lnTo>
                    <a:pt x="26" y="0"/>
                  </a:lnTo>
                  <a:lnTo>
                    <a:pt x="54" y="14"/>
                  </a:lnTo>
                  <a:lnTo>
                    <a:pt x="54" y="44"/>
                  </a:lnTo>
                  <a:lnTo>
                    <a:pt x="28" y="6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595" name="Freeform 1048594"/>
            <p:cNvSpPr/>
            <p:nvPr/>
          </p:nvSpPr>
          <p:spPr>
            <a:xfrm>
              <a:off x="6061632" y="2952512"/>
              <a:ext cx="53732" cy="60697"/>
            </a:xfrm>
            <a:custGeom>
              <a:avLst/>
              <a:gdLst/>
              <a:ahLst/>
              <a:cxnLst/>
              <a:rect l="0" t="0" r="r" b="b"/>
              <a:pathLst>
                <a:path w="54" h="61">
                  <a:moveTo>
                    <a:pt x="28" y="61"/>
                  </a:moveTo>
                  <a:lnTo>
                    <a:pt x="2" y="47"/>
                  </a:lnTo>
                  <a:lnTo>
                    <a:pt x="0" y="16"/>
                  </a:lnTo>
                  <a:lnTo>
                    <a:pt x="26" y="0"/>
                  </a:lnTo>
                  <a:lnTo>
                    <a:pt x="52" y="14"/>
                  </a:lnTo>
                  <a:lnTo>
                    <a:pt x="54" y="45"/>
                  </a:lnTo>
                  <a:lnTo>
                    <a:pt x="28" y="6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596" name="Freeform 1048595"/>
            <p:cNvSpPr/>
            <p:nvPr/>
          </p:nvSpPr>
          <p:spPr>
            <a:xfrm>
              <a:off x="7441737" y="2990323"/>
              <a:ext cx="98508" cy="107463"/>
            </a:xfrm>
            <a:custGeom>
              <a:avLst/>
              <a:gdLst/>
              <a:ahLst/>
              <a:cxnLst/>
              <a:rect l="0" t="0" r="r" b="b"/>
              <a:pathLst>
                <a:path w="99" h="108">
                  <a:moveTo>
                    <a:pt x="52" y="108"/>
                  </a:moveTo>
                  <a:lnTo>
                    <a:pt x="2" y="85"/>
                  </a:lnTo>
                  <a:lnTo>
                    <a:pt x="0" y="30"/>
                  </a:lnTo>
                  <a:lnTo>
                    <a:pt x="47" y="0"/>
                  </a:lnTo>
                  <a:lnTo>
                    <a:pt x="95" y="23"/>
                  </a:lnTo>
                  <a:lnTo>
                    <a:pt x="99" y="80"/>
                  </a:lnTo>
                  <a:lnTo>
                    <a:pt x="52" y="10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597" name="Freeform 1048596"/>
            <p:cNvSpPr/>
            <p:nvPr/>
          </p:nvSpPr>
          <p:spPr>
            <a:xfrm>
              <a:off x="6148200" y="3613211"/>
              <a:ext cx="99503" cy="108459"/>
            </a:xfrm>
            <a:custGeom>
              <a:avLst/>
              <a:gdLst/>
              <a:ahLst/>
              <a:cxnLst/>
              <a:rect l="0" t="0" r="r" b="b"/>
              <a:pathLst>
                <a:path w="100" h="109">
                  <a:moveTo>
                    <a:pt x="55" y="109"/>
                  </a:moveTo>
                  <a:lnTo>
                    <a:pt x="5" y="85"/>
                  </a:lnTo>
                  <a:lnTo>
                    <a:pt x="0" y="31"/>
                  </a:lnTo>
                  <a:lnTo>
                    <a:pt x="48" y="0"/>
                  </a:lnTo>
                  <a:lnTo>
                    <a:pt x="97" y="24"/>
                  </a:lnTo>
                  <a:lnTo>
                    <a:pt x="100" y="81"/>
                  </a:lnTo>
                  <a:lnTo>
                    <a:pt x="55" y="10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598" name="Freeform 1048597"/>
            <p:cNvSpPr/>
            <p:nvPr/>
          </p:nvSpPr>
          <p:spPr>
            <a:xfrm>
              <a:off x="7159149" y="4278885"/>
              <a:ext cx="99503" cy="108459"/>
            </a:xfrm>
            <a:custGeom>
              <a:avLst/>
              <a:gdLst/>
              <a:ahLst/>
              <a:cxnLst/>
              <a:rect l="0" t="0" r="r" b="b"/>
              <a:pathLst>
                <a:path w="100" h="109">
                  <a:moveTo>
                    <a:pt x="52" y="109"/>
                  </a:moveTo>
                  <a:lnTo>
                    <a:pt x="5" y="86"/>
                  </a:lnTo>
                  <a:lnTo>
                    <a:pt x="0" y="29"/>
                  </a:lnTo>
                  <a:lnTo>
                    <a:pt x="48" y="0"/>
                  </a:lnTo>
                  <a:lnTo>
                    <a:pt x="95" y="24"/>
                  </a:lnTo>
                  <a:lnTo>
                    <a:pt x="100" y="79"/>
                  </a:lnTo>
                  <a:lnTo>
                    <a:pt x="52" y="10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599" name="Freeform 1048598"/>
            <p:cNvSpPr/>
            <p:nvPr/>
          </p:nvSpPr>
          <p:spPr>
            <a:xfrm>
              <a:off x="6974074" y="4966451"/>
              <a:ext cx="98508" cy="108459"/>
            </a:xfrm>
            <a:custGeom>
              <a:avLst/>
              <a:gdLst/>
              <a:ahLst/>
              <a:cxnLst/>
              <a:rect l="0" t="0" r="r" b="b"/>
              <a:pathLst>
                <a:path w="99" h="109">
                  <a:moveTo>
                    <a:pt x="54" y="109"/>
                  </a:moveTo>
                  <a:lnTo>
                    <a:pt x="5" y="85"/>
                  </a:lnTo>
                  <a:lnTo>
                    <a:pt x="0" y="31"/>
                  </a:lnTo>
                  <a:lnTo>
                    <a:pt x="47" y="0"/>
                  </a:lnTo>
                  <a:lnTo>
                    <a:pt x="97" y="24"/>
                  </a:lnTo>
                  <a:lnTo>
                    <a:pt x="99" y="80"/>
                  </a:lnTo>
                  <a:lnTo>
                    <a:pt x="54" y="10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600" name="Freeform 1048599"/>
            <p:cNvSpPr/>
            <p:nvPr/>
          </p:nvSpPr>
          <p:spPr>
            <a:xfrm>
              <a:off x="7993977" y="4820181"/>
              <a:ext cx="96518" cy="110449"/>
            </a:xfrm>
            <a:custGeom>
              <a:avLst/>
              <a:gdLst/>
              <a:ahLst/>
              <a:cxnLst/>
              <a:rect l="0" t="0" r="r" b="b"/>
              <a:pathLst>
                <a:path w="97" h="111">
                  <a:moveTo>
                    <a:pt x="52" y="111"/>
                  </a:moveTo>
                  <a:lnTo>
                    <a:pt x="3" y="85"/>
                  </a:lnTo>
                  <a:lnTo>
                    <a:pt x="0" y="31"/>
                  </a:lnTo>
                  <a:lnTo>
                    <a:pt x="45" y="0"/>
                  </a:lnTo>
                  <a:lnTo>
                    <a:pt x="95" y="26"/>
                  </a:lnTo>
                  <a:lnTo>
                    <a:pt x="97" y="81"/>
                  </a:lnTo>
                  <a:lnTo>
                    <a:pt x="52" y="11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601" name="Freeform 1048600"/>
            <p:cNvSpPr/>
            <p:nvPr/>
          </p:nvSpPr>
          <p:spPr>
            <a:xfrm>
              <a:off x="6724321" y="3549530"/>
              <a:ext cx="25870" cy="28856"/>
            </a:xfrm>
            <a:custGeom>
              <a:avLst/>
              <a:gdLst/>
              <a:ahLst/>
              <a:cxnLst/>
              <a:rect l="0" t="0" r="r" b="b"/>
              <a:pathLst>
                <a:path w="26" h="29">
                  <a:moveTo>
                    <a:pt x="14" y="29"/>
                  </a:moveTo>
                  <a:lnTo>
                    <a:pt x="3" y="22"/>
                  </a:lnTo>
                  <a:lnTo>
                    <a:pt x="0" y="10"/>
                  </a:lnTo>
                  <a:lnTo>
                    <a:pt x="12" y="0"/>
                  </a:lnTo>
                  <a:lnTo>
                    <a:pt x="24" y="8"/>
                  </a:lnTo>
                  <a:lnTo>
                    <a:pt x="26" y="22"/>
                  </a:lnTo>
                  <a:lnTo>
                    <a:pt x="14" y="2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602" name="Freeform 1048601"/>
            <p:cNvSpPr/>
            <p:nvPr/>
          </p:nvSpPr>
          <p:spPr>
            <a:xfrm>
              <a:off x="6206906" y="4733614"/>
              <a:ext cx="23881" cy="27861"/>
            </a:xfrm>
            <a:custGeom>
              <a:avLst/>
              <a:gdLst/>
              <a:ahLst/>
              <a:cxnLst/>
              <a:rect l="0" t="0" r="r" b="b"/>
              <a:pathLst>
                <a:path w="24" h="28">
                  <a:moveTo>
                    <a:pt x="15" y="28"/>
                  </a:moveTo>
                  <a:lnTo>
                    <a:pt x="0" y="21"/>
                  </a:lnTo>
                  <a:lnTo>
                    <a:pt x="0" y="7"/>
                  </a:lnTo>
                  <a:lnTo>
                    <a:pt x="12" y="0"/>
                  </a:lnTo>
                  <a:lnTo>
                    <a:pt x="24" y="7"/>
                  </a:lnTo>
                  <a:lnTo>
                    <a:pt x="24" y="21"/>
                  </a:lnTo>
                  <a:lnTo>
                    <a:pt x="15" y="2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603" name="Freeform 1048602"/>
            <p:cNvSpPr/>
            <p:nvPr/>
          </p:nvSpPr>
          <p:spPr>
            <a:xfrm>
              <a:off x="6550191" y="4761474"/>
              <a:ext cx="23881" cy="28856"/>
            </a:xfrm>
            <a:custGeom>
              <a:avLst/>
              <a:gdLst/>
              <a:ahLst/>
              <a:cxnLst/>
              <a:rect l="0" t="0" r="r" b="b"/>
              <a:pathLst>
                <a:path w="24" h="29">
                  <a:moveTo>
                    <a:pt x="15" y="29"/>
                  </a:moveTo>
                  <a:lnTo>
                    <a:pt x="0" y="22"/>
                  </a:lnTo>
                  <a:lnTo>
                    <a:pt x="0" y="10"/>
                  </a:lnTo>
                  <a:lnTo>
                    <a:pt x="12" y="0"/>
                  </a:lnTo>
                  <a:lnTo>
                    <a:pt x="24" y="7"/>
                  </a:lnTo>
                  <a:lnTo>
                    <a:pt x="24" y="22"/>
                  </a:lnTo>
                  <a:lnTo>
                    <a:pt x="15" y="2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604" name="Freeform 1048603"/>
            <p:cNvSpPr/>
            <p:nvPr/>
          </p:nvSpPr>
          <p:spPr>
            <a:xfrm>
              <a:off x="7585021" y="4590330"/>
              <a:ext cx="23881" cy="25870"/>
            </a:xfrm>
            <a:custGeom>
              <a:avLst/>
              <a:gdLst/>
              <a:ahLst/>
              <a:cxnLst/>
              <a:rect l="0" t="0" r="r" b="b"/>
              <a:pathLst>
                <a:path w="24" h="26">
                  <a:moveTo>
                    <a:pt x="14" y="26"/>
                  </a:moveTo>
                  <a:lnTo>
                    <a:pt x="0" y="21"/>
                  </a:lnTo>
                  <a:lnTo>
                    <a:pt x="0" y="7"/>
                  </a:lnTo>
                  <a:lnTo>
                    <a:pt x="12" y="0"/>
                  </a:lnTo>
                  <a:lnTo>
                    <a:pt x="24" y="4"/>
                  </a:lnTo>
                  <a:lnTo>
                    <a:pt x="24" y="19"/>
                  </a:lnTo>
                  <a:lnTo>
                    <a:pt x="14" y="2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605" name="Freeform 1048604"/>
            <p:cNvSpPr/>
            <p:nvPr/>
          </p:nvSpPr>
          <p:spPr>
            <a:xfrm>
              <a:off x="7980047" y="5152520"/>
              <a:ext cx="25870" cy="27861"/>
            </a:xfrm>
            <a:custGeom>
              <a:avLst/>
              <a:gdLst/>
              <a:ahLst/>
              <a:cxnLst/>
              <a:rect l="0" t="0" r="r" b="b"/>
              <a:pathLst>
                <a:path w="26" h="28">
                  <a:moveTo>
                    <a:pt x="14" y="28"/>
                  </a:moveTo>
                  <a:lnTo>
                    <a:pt x="3" y="21"/>
                  </a:lnTo>
                  <a:lnTo>
                    <a:pt x="0" y="7"/>
                  </a:lnTo>
                  <a:lnTo>
                    <a:pt x="12" y="0"/>
                  </a:lnTo>
                  <a:lnTo>
                    <a:pt x="26" y="4"/>
                  </a:lnTo>
                  <a:lnTo>
                    <a:pt x="26" y="19"/>
                  </a:lnTo>
                  <a:lnTo>
                    <a:pt x="14" y="2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606" name="Freeform 1048605"/>
            <p:cNvSpPr/>
            <p:nvPr/>
          </p:nvSpPr>
          <p:spPr>
            <a:xfrm>
              <a:off x="6432778" y="3220175"/>
              <a:ext cx="23881" cy="28856"/>
            </a:xfrm>
            <a:custGeom>
              <a:avLst/>
              <a:gdLst/>
              <a:ahLst/>
              <a:cxnLst/>
              <a:rect l="0" t="0" r="r" b="b"/>
              <a:pathLst>
                <a:path w="24" h="29">
                  <a:moveTo>
                    <a:pt x="12" y="29"/>
                  </a:moveTo>
                  <a:lnTo>
                    <a:pt x="0" y="22"/>
                  </a:lnTo>
                  <a:lnTo>
                    <a:pt x="0" y="8"/>
                  </a:lnTo>
                  <a:lnTo>
                    <a:pt x="10" y="0"/>
                  </a:lnTo>
                  <a:lnTo>
                    <a:pt x="24" y="8"/>
                  </a:lnTo>
                  <a:lnTo>
                    <a:pt x="24" y="19"/>
                  </a:lnTo>
                  <a:lnTo>
                    <a:pt x="12" y="2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607" name="Freeform 1048606"/>
            <p:cNvSpPr/>
            <p:nvPr/>
          </p:nvSpPr>
          <p:spPr>
            <a:xfrm>
              <a:off x="6841734" y="3220175"/>
              <a:ext cx="23881" cy="28856"/>
            </a:xfrm>
            <a:custGeom>
              <a:avLst/>
              <a:gdLst/>
              <a:ahLst/>
              <a:cxnLst/>
              <a:rect l="0" t="0" r="r" b="b"/>
              <a:pathLst>
                <a:path w="24" h="29">
                  <a:moveTo>
                    <a:pt x="12" y="29"/>
                  </a:moveTo>
                  <a:lnTo>
                    <a:pt x="0" y="22"/>
                  </a:lnTo>
                  <a:lnTo>
                    <a:pt x="0" y="8"/>
                  </a:lnTo>
                  <a:lnTo>
                    <a:pt x="12" y="0"/>
                  </a:lnTo>
                  <a:lnTo>
                    <a:pt x="24" y="8"/>
                  </a:lnTo>
                  <a:lnTo>
                    <a:pt x="24" y="19"/>
                  </a:lnTo>
                  <a:lnTo>
                    <a:pt x="12" y="2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608" name="Freeform 1048607"/>
            <p:cNvSpPr/>
            <p:nvPr/>
          </p:nvSpPr>
          <p:spPr>
            <a:xfrm>
              <a:off x="7491489" y="3540574"/>
              <a:ext cx="22886" cy="27861"/>
            </a:xfrm>
            <a:custGeom>
              <a:avLst/>
              <a:gdLst/>
              <a:ahLst/>
              <a:cxnLst/>
              <a:rect l="0" t="0" r="r" b="b"/>
              <a:pathLst>
                <a:path w="23" h="28">
                  <a:moveTo>
                    <a:pt x="14" y="28"/>
                  </a:moveTo>
                  <a:lnTo>
                    <a:pt x="0" y="21"/>
                  </a:lnTo>
                  <a:lnTo>
                    <a:pt x="0" y="7"/>
                  </a:lnTo>
                  <a:lnTo>
                    <a:pt x="11" y="0"/>
                  </a:lnTo>
                  <a:lnTo>
                    <a:pt x="23" y="7"/>
                  </a:lnTo>
                  <a:lnTo>
                    <a:pt x="23" y="19"/>
                  </a:lnTo>
                  <a:lnTo>
                    <a:pt x="14" y="2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609" name="Freeform 1048608"/>
            <p:cNvSpPr/>
            <p:nvPr/>
          </p:nvSpPr>
          <p:spPr>
            <a:xfrm>
              <a:off x="6160140" y="2907736"/>
              <a:ext cx="25870" cy="27861"/>
            </a:xfrm>
            <a:custGeom>
              <a:avLst/>
              <a:gdLst/>
              <a:ahLst/>
              <a:cxnLst/>
              <a:rect l="0" t="0" r="r" b="b"/>
              <a:pathLst>
                <a:path w="26" h="28">
                  <a:moveTo>
                    <a:pt x="14" y="28"/>
                  </a:moveTo>
                  <a:lnTo>
                    <a:pt x="3" y="21"/>
                  </a:lnTo>
                  <a:lnTo>
                    <a:pt x="0" y="7"/>
                  </a:lnTo>
                  <a:lnTo>
                    <a:pt x="12" y="0"/>
                  </a:lnTo>
                  <a:lnTo>
                    <a:pt x="24" y="7"/>
                  </a:lnTo>
                  <a:lnTo>
                    <a:pt x="26" y="19"/>
                  </a:lnTo>
                  <a:lnTo>
                    <a:pt x="14" y="2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</p:grpSp>
      <p:grpSp>
        <p:nvGrpSpPr>
          <p:cNvPr id="28" name="Group 27"/>
          <p:cNvGrpSpPr/>
          <p:nvPr/>
        </p:nvGrpSpPr>
        <p:grpSpPr>
          <a:xfrm rot="10800000">
            <a:off x="8582025" y="-1701800"/>
            <a:ext cx="8534400" cy="7888287"/>
            <a:chOff x="3562120" y="1752508"/>
            <a:chExt cx="5021910" cy="4641808"/>
          </a:xfrm>
        </p:grpSpPr>
        <p:sp>
          <p:nvSpPr>
            <p:cNvPr id="1048610" name="Straight Connector 1048609"/>
            <p:cNvSpPr/>
            <p:nvPr/>
          </p:nvSpPr>
          <p:spPr>
            <a:xfrm flipH="1">
              <a:off x="5012872" y="2312708"/>
              <a:ext cx="3571158" cy="2410955"/>
            </a:xfrm>
            <a:prstGeom prst="line">
              <a:avLst/>
            </a:prstGeom>
            <a:noFill/>
            <a:ln w="0" cap="flat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611" name="Straight Connector 1048610"/>
            <p:cNvSpPr/>
            <p:nvPr/>
          </p:nvSpPr>
          <p:spPr>
            <a:xfrm flipH="1">
              <a:off x="4735259" y="4333612"/>
              <a:ext cx="2473641" cy="1679609"/>
            </a:xfrm>
            <a:prstGeom prst="line">
              <a:avLst/>
            </a:prstGeom>
            <a:noFill/>
            <a:ln w="0" cap="flat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612" name="Straight Connector 1048611"/>
            <p:cNvSpPr/>
            <p:nvPr/>
          </p:nvSpPr>
          <p:spPr>
            <a:xfrm flipH="1">
              <a:off x="3562120" y="3049030"/>
              <a:ext cx="3571158" cy="2410955"/>
            </a:xfrm>
            <a:prstGeom prst="line">
              <a:avLst/>
            </a:prstGeom>
            <a:noFill/>
            <a:ln w="0" cap="flat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613" name="Straight Connector 1048612"/>
            <p:cNvSpPr/>
            <p:nvPr/>
          </p:nvSpPr>
          <p:spPr>
            <a:xfrm flipH="1">
              <a:off x="4333267" y="1752508"/>
              <a:ext cx="3572153" cy="2411949"/>
            </a:xfrm>
            <a:prstGeom prst="line">
              <a:avLst/>
            </a:prstGeom>
            <a:noFill/>
            <a:ln w="0" cap="flat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614" name="Straight Connector 1048613"/>
            <p:cNvSpPr/>
            <p:nvPr/>
          </p:nvSpPr>
          <p:spPr>
            <a:xfrm flipH="1">
              <a:off x="5788994" y="4716698"/>
              <a:ext cx="2475631" cy="1677618"/>
            </a:xfrm>
            <a:prstGeom prst="line">
              <a:avLst/>
            </a:prstGeom>
            <a:noFill/>
            <a:ln w="0" cap="flat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615" name="Freeform 1048614"/>
            <p:cNvSpPr/>
            <p:nvPr/>
          </p:nvSpPr>
          <p:spPr>
            <a:xfrm>
              <a:off x="7105417" y="3013209"/>
              <a:ext cx="53732" cy="61692"/>
            </a:xfrm>
            <a:custGeom>
              <a:avLst/>
              <a:gdLst/>
              <a:ahLst/>
              <a:cxnLst/>
              <a:rect l="0" t="0" r="r" b="b"/>
              <a:pathLst>
                <a:path w="54" h="62">
                  <a:moveTo>
                    <a:pt x="28" y="62"/>
                  </a:moveTo>
                  <a:lnTo>
                    <a:pt x="0" y="48"/>
                  </a:lnTo>
                  <a:lnTo>
                    <a:pt x="0" y="17"/>
                  </a:lnTo>
                  <a:lnTo>
                    <a:pt x="26" y="0"/>
                  </a:lnTo>
                  <a:lnTo>
                    <a:pt x="52" y="15"/>
                  </a:lnTo>
                  <a:lnTo>
                    <a:pt x="54" y="45"/>
                  </a:lnTo>
                  <a:lnTo>
                    <a:pt x="28" y="6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616" name="Freeform 1048615"/>
            <p:cNvSpPr/>
            <p:nvPr/>
          </p:nvSpPr>
          <p:spPr>
            <a:xfrm>
              <a:off x="6865615" y="3432116"/>
              <a:ext cx="56717" cy="61692"/>
            </a:xfrm>
            <a:custGeom>
              <a:avLst/>
              <a:gdLst/>
              <a:ahLst/>
              <a:cxnLst/>
              <a:rect l="0" t="0" r="r" b="b"/>
              <a:pathLst>
                <a:path w="57" h="62">
                  <a:moveTo>
                    <a:pt x="31" y="62"/>
                  </a:moveTo>
                  <a:lnTo>
                    <a:pt x="2" y="48"/>
                  </a:lnTo>
                  <a:lnTo>
                    <a:pt x="0" y="17"/>
                  </a:lnTo>
                  <a:lnTo>
                    <a:pt x="26" y="0"/>
                  </a:lnTo>
                  <a:lnTo>
                    <a:pt x="54" y="14"/>
                  </a:lnTo>
                  <a:lnTo>
                    <a:pt x="57" y="45"/>
                  </a:lnTo>
                  <a:lnTo>
                    <a:pt x="31" y="6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617" name="Freeform 1048616"/>
            <p:cNvSpPr/>
            <p:nvPr/>
          </p:nvSpPr>
          <p:spPr>
            <a:xfrm>
              <a:off x="6948203" y="4460976"/>
              <a:ext cx="53732" cy="60697"/>
            </a:xfrm>
            <a:custGeom>
              <a:avLst/>
              <a:gdLst/>
              <a:ahLst/>
              <a:cxnLst/>
              <a:rect l="0" t="0" r="r" b="b"/>
              <a:pathLst>
                <a:path w="54" h="61">
                  <a:moveTo>
                    <a:pt x="28" y="61"/>
                  </a:moveTo>
                  <a:lnTo>
                    <a:pt x="0" y="47"/>
                  </a:lnTo>
                  <a:lnTo>
                    <a:pt x="0" y="16"/>
                  </a:lnTo>
                  <a:lnTo>
                    <a:pt x="26" y="0"/>
                  </a:lnTo>
                  <a:lnTo>
                    <a:pt x="52" y="14"/>
                  </a:lnTo>
                  <a:lnTo>
                    <a:pt x="54" y="44"/>
                  </a:lnTo>
                  <a:lnTo>
                    <a:pt x="28" y="6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618" name="Freeform 1048617"/>
            <p:cNvSpPr/>
            <p:nvPr/>
          </p:nvSpPr>
          <p:spPr>
            <a:xfrm>
              <a:off x="6548202" y="4216199"/>
              <a:ext cx="53732" cy="62687"/>
            </a:xfrm>
            <a:custGeom>
              <a:avLst/>
              <a:gdLst/>
              <a:ahLst/>
              <a:cxnLst/>
              <a:rect l="0" t="0" r="r" b="b"/>
              <a:pathLst>
                <a:path w="54" h="63">
                  <a:moveTo>
                    <a:pt x="28" y="63"/>
                  </a:moveTo>
                  <a:lnTo>
                    <a:pt x="2" y="49"/>
                  </a:lnTo>
                  <a:lnTo>
                    <a:pt x="0" y="16"/>
                  </a:lnTo>
                  <a:lnTo>
                    <a:pt x="26" y="0"/>
                  </a:lnTo>
                  <a:lnTo>
                    <a:pt x="52" y="14"/>
                  </a:lnTo>
                  <a:lnTo>
                    <a:pt x="54" y="45"/>
                  </a:lnTo>
                  <a:lnTo>
                    <a:pt x="28" y="6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619" name="Freeform 1048618"/>
            <p:cNvSpPr/>
            <p:nvPr/>
          </p:nvSpPr>
          <p:spPr>
            <a:xfrm>
              <a:off x="7735270" y="5020182"/>
              <a:ext cx="56717" cy="61692"/>
            </a:xfrm>
            <a:custGeom>
              <a:avLst/>
              <a:gdLst/>
              <a:ahLst/>
              <a:cxnLst/>
              <a:rect l="0" t="0" r="r" b="b"/>
              <a:pathLst>
                <a:path w="57" h="62">
                  <a:moveTo>
                    <a:pt x="31" y="62"/>
                  </a:moveTo>
                  <a:lnTo>
                    <a:pt x="3" y="48"/>
                  </a:lnTo>
                  <a:lnTo>
                    <a:pt x="0" y="17"/>
                  </a:lnTo>
                  <a:lnTo>
                    <a:pt x="26" y="0"/>
                  </a:lnTo>
                  <a:lnTo>
                    <a:pt x="55" y="15"/>
                  </a:lnTo>
                  <a:lnTo>
                    <a:pt x="57" y="45"/>
                  </a:lnTo>
                  <a:lnTo>
                    <a:pt x="31" y="6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620" name="Freeform 1048619"/>
            <p:cNvSpPr/>
            <p:nvPr/>
          </p:nvSpPr>
          <p:spPr>
            <a:xfrm>
              <a:off x="8236764" y="4686847"/>
              <a:ext cx="53732" cy="60697"/>
            </a:xfrm>
            <a:custGeom>
              <a:avLst/>
              <a:gdLst/>
              <a:ahLst/>
              <a:cxnLst/>
              <a:rect l="0" t="0" r="r" b="b"/>
              <a:pathLst>
                <a:path w="54" h="61">
                  <a:moveTo>
                    <a:pt x="28" y="61"/>
                  </a:moveTo>
                  <a:lnTo>
                    <a:pt x="2" y="47"/>
                  </a:lnTo>
                  <a:lnTo>
                    <a:pt x="0" y="16"/>
                  </a:lnTo>
                  <a:lnTo>
                    <a:pt x="26" y="0"/>
                  </a:lnTo>
                  <a:lnTo>
                    <a:pt x="54" y="14"/>
                  </a:lnTo>
                  <a:lnTo>
                    <a:pt x="54" y="44"/>
                  </a:lnTo>
                  <a:lnTo>
                    <a:pt x="28" y="6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621" name="Freeform 1048620"/>
            <p:cNvSpPr/>
            <p:nvPr/>
          </p:nvSpPr>
          <p:spPr>
            <a:xfrm>
              <a:off x="6061632" y="2952512"/>
              <a:ext cx="53732" cy="60697"/>
            </a:xfrm>
            <a:custGeom>
              <a:avLst/>
              <a:gdLst/>
              <a:ahLst/>
              <a:cxnLst/>
              <a:rect l="0" t="0" r="r" b="b"/>
              <a:pathLst>
                <a:path w="54" h="61">
                  <a:moveTo>
                    <a:pt x="28" y="61"/>
                  </a:moveTo>
                  <a:lnTo>
                    <a:pt x="2" y="47"/>
                  </a:lnTo>
                  <a:lnTo>
                    <a:pt x="0" y="16"/>
                  </a:lnTo>
                  <a:lnTo>
                    <a:pt x="26" y="0"/>
                  </a:lnTo>
                  <a:lnTo>
                    <a:pt x="52" y="14"/>
                  </a:lnTo>
                  <a:lnTo>
                    <a:pt x="54" y="45"/>
                  </a:lnTo>
                  <a:lnTo>
                    <a:pt x="28" y="6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622" name="Freeform 1048621"/>
            <p:cNvSpPr/>
            <p:nvPr/>
          </p:nvSpPr>
          <p:spPr>
            <a:xfrm>
              <a:off x="7441737" y="2990323"/>
              <a:ext cx="98508" cy="107463"/>
            </a:xfrm>
            <a:custGeom>
              <a:avLst/>
              <a:gdLst/>
              <a:ahLst/>
              <a:cxnLst/>
              <a:rect l="0" t="0" r="r" b="b"/>
              <a:pathLst>
                <a:path w="99" h="108">
                  <a:moveTo>
                    <a:pt x="52" y="108"/>
                  </a:moveTo>
                  <a:lnTo>
                    <a:pt x="2" y="85"/>
                  </a:lnTo>
                  <a:lnTo>
                    <a:pt x="0" y="30"/>
                  </a:lnTo>
                  <a:lnTo>
                    <a:pt x="47" y="0"/>
                  </a:lnTo>
                  <a:lnTo>
                    <a:pt x="95" y="23"/>
                  </a:lnTo>
                  <a:lnTo>
                    <a:pt x="99" y="80"/>
                  </a:lnTo>
                  <a:lnTo>
                    <a:pt x="52" y="10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623" name="Freeform 1048622"/>
            <p:cNvSpPr/>
            <p:nvPr/>
          </p:nvSpPr>
          <p:spPr>
            <a:xfrm>
              <a:off x="6148200" y="3613211"/>
              <a:ext cx="99503" cy="108459"/>
            </a:xfrm>
            <a:custGeom>
              <a:avLst/>
              <a:gdLst/>
              <a:ahLst/>
              <a:cxnLst/>
              <a:rect l="0" t="0" r="r" b="b"/>
              <a:pathLst>
                <a:path w="100" h="109">
                  <a:moveTo>
                    <a:pt x="55" y="109"/>
                  </a:moveTo>
                  <a:lnTo>
                    <a:pt x="5" y="85"/>
                  </a:lnTo>
                  <a:lnTo>
                    <a:pt x="0" y="31"/>
                  </a:lnTo>
                  <a:lnTo>
                    <a:pt x="48" y="0"/>
                  </a:lnTo>
                  <a:lnTo>
                    <a:pt x="97" y="24"/>
                  </a:lnTo>
                  <a:lnTo>
                    <a:pt x="100" y="81"/>
                  </a:lnTo>
                  <a:lnTo>
                    <a:pt x="55" y="10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624" name="Freeform 1048623"/>
            <p:cNvSpPr/>
            <p:nvPr/>
          </p:nvSpPr>
          <p:spPr>
            <a:xfrm>
              <a:off x="7159149" y="4278885"/>
              <a:ext cx="99503" cy="108459"/>
            </a:xfrm>
            <a:custGeom>
              <a:avLst/>
              <a:gdLst/>
              <a:ahLst/>
              <a:cxnLst/>
              <a:rect l="0" t="0" r="r" b="b"/>
              <a:pathLst>
                <a:path w="100" h="109">
                  <a:moveTo>
                    <a:pt x="52" y="109"/>
                  </a:moveTo>
                  <a:lnTo>
                    <a:pt x="5" y="86"/>
                  </a:lnTo>
                  <a:lnTo>
                    <a:pt x="0" y="29"/>
                  </a:lnTo>
                  <a:lnTo>
                    <a:pt x="48" y="0"/>
                  </a:lnTo>
                  <a:lnTo>
                    <a:pt x="95" y="24"/>
                  </a:lnTo>
                  <a:lnTo>
                    <a:pt x="100" y="79"/>
                  </a:lnTo>
                  <a:lnTo>
                    <a:pt x="52" y="10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625" name="Freeform 1048624"/>
            <p:cNvSpPr/>
            <p:nvPr/>
          </p:nvSpPr>
          <p:spPr>
            <a:xfrm>
              <a:off x="6974074" y="4966451"/>
              <a:ext cx="98508" cy="108459"/>
            </a:xfrm>
            <a:custGeom>
              <a:avLst/>
              <a:gdLst/>
              <a:ahLst/>
              <a:cxnLst/>
              <a:rect l="0" t="0" r="r" b="b"/>
              <a:pathLst>
                <a:path w="99" h="109">
                  <a:moveTo>
                    <a:pt x="54" y="109"/>
                  </a:moveTo>
                  <a:lnTo>
                    <a:pt x="5" y="85"/>
                  </a:lnTo>
                  <a:lnTo>
                    <a:pt x="0" y="31"/>
                  </a:lnTo>
                  <a:lnTo>
                    <a:pt x="47" y="0"/>
                  </a:lnTo>
                  <a:lnTo>
                    <a:pt x="97" y="24"/>
                  </a:lnTo>
                  <a:lnTo>
                    <a:pt x="99" y="80"/>
                  </a:lnTo>
                  <a:lnTo>
                    <a:pt x="54" y="10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626" name="Freeform 1048625"/>
            <p:cNvSpPr/>
            <p:nvPr/>
          </p:nvSpPr>
          <p:spPr>
            <a:xfrm>
              <a:off x="7993977" y="4820181"/>
              <a:ext cx="96518" cy="110449"/>
            </a:xfrm>
            <a:custGeom>
              <a:avLst/>
              <a:gdLst/>
              <a:ahLst/>
              <a:cxnLst/>
              <a:rect l="0" t="0" r="r" b="b"/>
              <a:pathLst>
                <a:path w="97" h="111">
                  <a:moveTo>
                    <a:pt x="52" y="111"/>
                  </a:moveTo>
                  <a:lnTo>
                    <a:pt x="3" y="85"/>
                  </a:lnTo>
                  <a:lnTo>
                    <a:pt x="0" y="31"/>
                  </a:lnTo>
                  <a:lnTo>
                    <a:pt x="45" y="0"/>
                  </a:lnTo>
                  <a:lnTo>
                    <a:pt x="95" y="26"/>
                  </a:lnTo>
                  <a:lnTo>
                    <a:pt x="97" y="81"/>
                  </a:lnTo>
                  <a:lnTo>
                    <a:pt x="52" y="11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627" name="Freeform 1048626"/>
            <p:cNvSpPr/>
            <p:nvPr/>
          </p:nvSpPr>
          <p:spPr>
            <a:xfrm>
              <a:off x="6724321" y="3549530"/>
              <a:ext cx="25870" cy="28856"/>
            </a:xfrm>
            <a:custGeom>
              <a:avLst/>
              <a:gdLst/>
              <a:ahLst/>
              <a:cxnLst/>
              <a:rect l="0" t="0" r="r" b="b"/>
              <a:pathLst>
                <a:path w="26" h="29">
                  <a:moveTo>
                    <a:pt x="14" y="29"/>
                  </a:moveTo>
                  <a:lnTo>
                    <a:pt x="3" y="22"/>
                  </a:lnTo>
                  <a:lnTo>
                    <a:pt x="0" y="10"/>
                  </a:lnTo>
                  <a:lnTo>
                    <a:pt x="12" y="0"/>
                  </a:lnTo>
                  <a:lnTo>
                    <a:pt x="24" y="8"/>
                  </a:lnTo>
                  <a:lnTo>
                    <a:pt x="26" y="22"/>
                  </a:lnTo>
                  <a:lnTo>
                    <a:pt x="14" y="2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628" name="Freeform 1048627"/>
            <p:cNvSpPr/>
            <p:nvPr/>
          </p:nvSpPr>
          <p:spPr>
            <a:xfrm>
              <a:off x="6206906" y="4733614"/>
              <a:ext cx="23881" cy="27861"/>
            </a:xfrm>
            <a:custGeom>
              <a:avLst/>
              <a:gdLst/>
              <a:ahLst/>
              <a:cxnLst/>
              <a:rect l="0" t="0" r="r" b="b"/>
              <a:pathLst>
                <a:path w="24" h="28">
                  <a:moveTo>
                    <a:pt x="15" y="28"/>
                  </a:moveTo>
                  <a:lnTo>
                    <a:pt x="0" y="21"/>
                  </a:lnTo>
                  <a:lnTo>
                    <a:pt x="0" y="7"/>
                  </a:lnTo>
                  <a:lnTo>
                    <a:pt x="12" y="0"/>
                  </a:lnTo>
                  <a:lnTo>
                    <a:pt x="24" y="7"/>
                  </a:lnTo>
                  <a:lnTo>
                    <a:pt x="24" y="21"/>
                  </a:lnTo>
                  <a:lnTo>
                    <a:pt x="15" y="2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629" name="Freeform 1048628"/>
            <p:cNvSpPr/>
            <p:nvPr/>
          </p:nvSpPr>
          <p:spPr>
            <a:xfrm>
              <a:off x="6550191" y="4761474"/>
              <a:ext cx="23881" cy="28856"/>
            </a:xfrm>
            <a:custGeom>
              <a:avLst/>
              <a:gdLst/>
              <a:ahLst/>
              <a:cxnLst/>
              <a:rect l="0" t="0" r="r" b="b"/>
              <a:pathLst>
                <a:path w="24" h="29">
                  <a:moveTo>
                    <a:pt x="15" y="29"/>
                  </a:moveTo>
                  <a:lnTo>
                    <a:pt x="0" y="22"/>
                  </a:lnTo>
                  <a:lnTo>
                    <a:pt x="0" y="10"/>
                  </a:lnTo>
                  <a:lnTo>
                    <a:pt x="12" y="0"/>
                  </a:lnTo>
                  <a:lnTo>
                    <a:pt x="24" y="7"/>
                  </a:lnTo>
                  <a:lnTo>
                    <a:pt x="24" y="22"/>
                  </a:lnTo>
                  <a:lnTo>
                    <a:pt x="15" y="2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630" name="Freeform 1048629"/>
            <p:cNvSpPr/>
            <p:nvPr/>
          </p:nvSpPr>
          <p:spPr>
            <a:xfrm>
              <a:off x="7585021" y="4590330"/>
              <a:ext cx="23881" cy="25870"/>
            </a:xfrm>
            <a:custGeom>
              <a:avLst/>
              <a:gdLst/>
              <a:ahLst/>
              <a:cxnLst/>
              <a:rect l="0" t="0" r="r" b="b"/>
              <a:pathLst>
                <a:path w="24" h="26">
                  <a:moveTo>
                    <a:pt x="14" y="26"/>
                  </a:moveTo>
                  <a:lnTo>
                    <a:pt x="0" y="21"/>
                  </a:lnTo>
                  <a:lnTo>
                    <a:pt x="0" y="7"/>
                  </a:lnTo>
                  <a:lnTo>
                    <a:pt x="12" y="0"/>
                  </a:lnTo>
                  <a:lnTo>
                    <a:pt x="24" y="4"/>
                  </a:lnTo>
                  <a:lnTo>
                    <a:pt x="24" y="19"/>
                  </a:lnTo>
                  <a:lnTo>
                    <a:pt x="14" y="2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631" name="Freeform 1048630"/>
            <p:cNvSpPr/>
            <p:nvPr/>
          </p:nvSpPr>
          <p:spPr>
            <a:xfrm>
              <a:off x="7980047" y="5152520"/>
              <a:ext cx="25870" cy="27861"/>
            </a:xfrm>
            <a:custGeom>
              <a:avLst/>
              <a:gdLst/>
              <a:ahLst/>
              <a:cxnLst/>
              <a:rect l="0" t="0" r="r" b="b"/>
              <a:pathLst>
                <a:path w="26" h="28">
                  <a:moveTo>
                    <a:pt x="14" y="28"/>
                  </a:moveTo>
                  <a:lnTo>
                    <a:pt x="3" y="21"/>
                  </a:lnTo>
                  <a:lnTo>
                    <a:pt x="0" y="7"/>
                  </a:lnTo>
                  <a:lnTo>
                    <a:pt x="12" y="0"/>
                  </a:lnTo>
                  <a:lnTo>
                    <a:pt x="26" y="4"/>
                  </a:lnTo>
                  <a:lnTo>
                    <a:pt x="26" y="19"/>
                  </a:lnTo>
                  <a:lnTo>
                    <a:pt x="14" y="2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632" name="Freeform 1048631"/>
            <p:cNvSpPr/>
            <p:nvPr/>
          </p:nvSpPr>
          <p:spPr>
            <a:xfrm>
              <a:off x="6432778" y="3220175"/>
              <a:ext cx="23881" cy="28856"/>
            </a:xfrm>
            <a:custGeom>
              <a:avLst/>
              <a:gdLst/>
              <a:ahLst/>
              <a:cxnLst/>
              <a:rect l="0" t="0" r="r" b="b"/>
              <a:pathLst>
                <a:path w="24" h="29">
                  <a:moveTo>
                    <a:pt x="12" y="29"/>
                  </a:moveTo>
                  <a:lnTo>
                    <a:pt x="0" y="22"/>
                  </a:lnTo>
                  <a:lnTo>
                    <a:pt x="0" y="8"/>
                  </a:lnTo>
                  <a:lnTo>
                    <a:pt x="10" y="0"/>
                  </a:lnTo>
                  <a:lnTo>
                    <a:pt x="24" y="8"/>
                  </a:lnTo>
                  <a:lnTo>
                    <a:pt x="24" y="19"/>
                  </a:lnTo>
                  <a:lnTo>
                    <a:pt x="12" y="2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633" name="Freeform 1048632"/>
            <p:cNvSpPr/>
            <p:nvPr/>
          </p:nvSpPr>
          <p:spPr>
            <a:xfrm>
              <a:off x="6841734" y="3220175"/>
              <a:ext cx="23881" cy="28856"/>
            </a:xfrm>
            <a:custGeom>
              <a:avLst/>
              <a:gdLst/>
              <a:ahLst/>
              <a:cxnLst/>
              <a:rect l="0" t="0" r="r" b="b"/>
              <a:pathLst>
                <a:path w="24" h="29">
                  <a:moveTo>
                    <a:pt x="12" y="29"/>
                  </a:moveTo>
                  <a:lnTo>
                    <a:pt x="0" y="22"/>
                  </a:lnTo>
                  <a:lnTo>
                    <a:pt x="0" y="8"/>
                  </a:lnTo>
                  <a:lnTo>
                    <a:pt x="12" y="0"/>
                  </a:lnTo>
                  <a:lnTo>
                    <a:pt x="24" y="8"/>
                  </a:lnTo>
                  <a:lnTo>
                    <a:pt x="24" y="19"/>
                  </a:lnTo>
                  <a:lnTo>
                    <a:pt x="12" y="2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634" name="Freeform 1048633"/>
            <p:cNvSpPr/>
            <p:nvPr/>
          </p:nvSpPr>
          <p:spPr>
            <a:xfrm>
              <a:off x="7491489" y="3540574"/>
              <a:ext cx="22886" cy="27861"/>
            </a:xfrm>
            <a:custGeom>
              <a:avLst/>
              <a:gdLst/>
              <a:ahLst/>
              <a:cxnLst/>
              <a:rect l="0" t="0" r="r" b="b"/>
              <a:pathLst>
                <a:path w="23" h="28">
                  <a:moveTo>
                    <a:pt x="14" y="28"/>
                  </a:moveTo>
                  <a:lnTo>
                    <a:pt x="0" y="21"/>
                  </a:lnTo>
                  <a:lnTo>
                    <a:pt x="0" y="7"/>
                  </a:lnTo>
                  <a:lnTo>
                    <a:pt x="11" y="0"/>
                  </a:lnTo>
                  <a:lnTo>
                    <a:pt x="23" y="7"/>
                  </a:lnTo>
                  <a:lnTo>
                    <a:pt x="23" y="19"/>
                  </a:lnTo>
                  <a:lnTo>
                    <a:pt x="14" y="2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635" name="Freeform 1048634"/>
            <p:cNvSpPr/>
            <p:nvPr/>
          </p:nvSpPr>
          <p:spPr>
            <a:xfrm>
              <a:off x="6160140" y="2907736"/>
              <a:ext cx="25870" cy="27861"/>
            </a:xfrm>
            <a:custGeom>
              <a:avLst/>
              <a:gdLst/>
              <a:ahLst/>
              <a:cxnLst/>
              <a:rect l="0" t="0" r="r" b="b"/>
              <a:pathLst>
                <a:path w="26" h="28">
                  <a:moveTo>
                    <a:pt x="14" y="28"/>
                  </a:moveTo>
                  <a:lnTo>
                    <a:pt x="3" y="21"/>
                  </a:lnTo>
                  <a:lnTo>
                    <a:pt x="0" y="7"/>
                  </a:lnTo>
                  <a:lnTo>
                    <a:pt x="12" y="0"/>
                  </a:lnTo>
                  <a:lnTo>
                    <a:pt x="24" y="7"/>
                  </a:lnTo>
                  <a:lnTo>
                    <a:pt x="26" y="19"/>
                  </a:lnTo>
                  <a:lnTo>
                    <a:pt x="14" y="2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</p:grpSp>
      <p:sp>
        <p:nvSpPr>
          <p:cNvPr id="1048636" name="TextBox 1048635"/>
          <p:cNvSpPr txBox="1"/>
          <p:nvPr/>
        </p:nvSpPr>
        <p:spPr>
          <a:xfrm>
            <a:off x="1711705" y="1663192"/>
            <a:ext cx="8479188" cy="3558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GB" sz="3300">
                <a:solidFill>
                  <a:srgbClr val="000000"/>
                </a:solidFill>
              </a:rPr>
              <a:t>ANSWER KEY </a:t>
            </a:r>
          </a:p>
          <a:p>
            <a:pPr algn="ctr"/>
            <a:r>
              <a:rPr lang="en-GB" sz="3300">
                <a:solidFill>
                  <a:srgbClr val="000000"/>
                </a:solidFill>
              </a:rPr>
              <a:t>1. You look great</a:t>
            </a:r>
          </a:p>
          <a:p>
            <a:pPr algn="ctr"/>
            <a:r>
              <a:rPr lang="en-GB" sz="3300">
                <a:solidFill>
                  <a:srgbClr val="000000"/>
                </a:solidFill>
              </a:rPr>
              <a:t>2.  What a nice dress</a:t>
            </a:r>
          </a:p>
          <a:p>
            <a:pPr algn="ctr"/>
            <a:r>
              <a:rPr lang="en-GB" sz="3300">
                <a:solidFill>
                  <a:srgbClr val="000000"/>
                </a:solidFill>
              </a:rPr>
              <a:t>3. You are looking glamorous</a:t>
            </a:r>
          </a:p>
          <a:p>
            <a:pPr algn="ctr"/>
            <a:r>
              <a:rPr lang="en-GB" sz="3300">
                <a:solidFill>
                  <a:srgbClr val="000000"/>
                </a:solidFill>
              </a:rPr>
              <a:t>4. Well done</a:t>
            </a:r>
          </a:p>
          <a:p>
            <a:pPr algn="ctr"/>
            <a:r>
              <a:rPr lang="en-GB" sz="3300">
                <a:solidFill>
                  <a:srgbClr val="000000"/>
                </a:solidFill>
              </a:rPr>
              <a:t>5. Congratulation</a:t>
            </a:r>
          </a:p>
          <a:p>
            <a:pPr algn="ctr"/>
            <a:r>
              <a:rPr lang="en-GB" sz="3300">
                <a:solidFill>
                  <a:srgbClr val="000000"/>
                </a:solidFill>
              </a:rPr>
              <a:t>6. Thank you very much for your compliment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Picture 2097162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" name="Group 89"/>
          <p:cNvGrpSpPr/>
          <p:nvPr/>
        </p:nvGrpSpPr>
        <p:grpSpPr>
          <a:xfrm>
            <a:off x="-4946650" y="698500"/>
            <a:ext cx="8534400" cy="7888287"/>
            <a:chOff x="3562120" y="1752508"/>
            <a:chExt cx="5021910" cy="4641808"/>
          </a:xfrm>
        </p:grpSpPr>
        <p:sp>
          <p:nvSpPr>
            <p:cNvPr id="1049060" name="Straight Connector 1049059"/>
            <p:cNvSpPr/>
            <p:nvPr/>
          </p:nvSpPr>
          <p:spPr>
            <a:xfrm flipH="1">
              <a:off x="5012872" y="2312708"/>
              <a:ext cx="3571158" cy="2410955"/>
            </a:xfrm>
            <a:prstGeom prst="line">
              <a:avLst/>
            </a:prstGeom>
            <a:noFill/>
            <a:ln w="0" cap="flat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9062" name="Straight Connector 1049061"/>
            <p:cNvSpPr/>
            <p:nvPr/>
          </p:nvSpPr>
          <p:spPr>
            <a:xfrm flipH="1">
              <a:off x="4735259" y="4333612"/>
              <a:ext cx="2473641" cy="1679609"/>
            </a:xfrm>
            <a:prstGeom prst="line">
              <a:avLst/>
            </a:prstGeom>
            <a:noFill/>
            <a:ln w="0" cap="flat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9064" name="Straight Connector 1049063"/>
            <p:cNvSpPr/>
            <p:nvPr/>
          </p:nvSpPr>
          <p:spPr>
            <a:xfrm flipH="1">
              <a:off x="3562120" y="3049030"/>
              <a:ext cx="3571158" cy="2410955"/>
            </a:xfrm>
            <a:prstGeom prst="line">
              <a:avLst/>
            </a:prstGeom>
            <a:noFill/>
            <a:ln w="0" cap="flat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9066" name="Straight Connector 1049065"/>
            <p:cNvSpPr/>
            <p:nvPr/>
          </p:nvSpPr>
          <p:spPr>
            <a:xfrm flipH="1">
              <a:off x="4333267" y="1752508"/>
              <a:ext cx="3572153" cy="2411949"/>
            </a:xfrm>
            <a:prstGeom prst="line">
              <a:avLst/>
            </a:prstGeom>
            <a:noFill/>
            <a:ln w="0" cap="flat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9068" name="Straight Connector 1049067"/>
            <p:cNvSpPr/>
            <p:nvPr/>
          </p:nvSpPr>
          <p:spPr>
            <a:xfrm flipH="1">
              <a:off x="5788994" y="4716698"/>
              <a:ext cx="2475631" cy="1677618"/>
            </a:xfrm>
            <a:prstGeom prst="line">
              <a:avLst/>
            </a:prstGeom>
            <a:noFill/>
            <a:ln w="0" cap="flat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9070" name="Freeform 1049069"/>
            <p:cNvSpPr/>
            <p:nvPr/>
          </p:nvSpPr>
          <p:spPr>
            <a:xfrm>
              <a:off x="7105417" y="3013209"/>
              <a:ext cx="53732" cy="61692"/>
            </a:xfrm>
            <a:custGeom>
              <a:avLst/>
              <a:gdLst/>
              <a:ahLst/>
              <a:cxnLst/>
              <a:rect l="0" t="0" r="r" b="b"/>
              <a:pathLst>
                <a:path w="54" h="62">
                  <a:moveTo>
                    <a:pt x="28" y="62"/>
                  </a:moveTo>
                  <a:lnTo>
                    <a:pt x="0" y="48"/>
                  </a:lnTo>
                  <a:lnTo>
                    <a:pt x="0" y="17"/>
                  </a:lnTo>
                  <a:lnTo>
                    <a:pt x="26" y="0"/>
                  </a:lnTo>
                  <a:lnTo>
                    <a:pt x="52" y="15"/>
                  </a:lnTo>
                  <a:lnTo>
                    <a:pt x="54" y="45"/>
                  </a:lnTo>
                  <a:lnTo>
                    <a:pt x="28" y="6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9072" name="Freeform 1049071"/>
            <p:cNvSpPr/>
            <p:nvPr/>
          </p:nvSpPr>
          <p:spPr>
            <a:xfrm>
              <a:off x="6865615" y="3432116"/>
              <a:ext cx="56717" cy="61692"/>
            </a:xfrm>
            <a:custGeom>
              <a:avLst/>
              <a:gdLst/>
              <a:ahLst/>
              <a:cxnLst/>
              <a:rect l="0" t="0" r="r" b="b"/>
              <a:pathLst>
                <a:path w="57" h="62">
                  <a:moveTo>
                    <a:pt x="31" y="62"/>
                  </a:moveTo>
                  <a:lnTo>
                    <a:pt x="2" y="48"/>
                  </a:lnTo>
                  <a:lnTo>
                    <a:pt x="0" y="17"/>
                  </a:lnTo>
                  <a:lnTo>
                    <a:pt x="26" y="0"/>
                  </a:lnTo>
                  <a:lnTo>
                    <a:pt x="54" y="14"/>
                  </a:lnTo>
                  <a:lnTo>
                    <a:pt x="57" y="45"/>
                  </a:lnTo>
                  <a:lnTo>
                    <a:pt x="31" y="6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9074" name="Freeform 1049073"/>
            <p:cNvSpPr/>
            <p:nvPr/>
          </p:nvSpPr>
          <p:spPr>
            <a:xfrm>
              <a:off x="6948203" y="4460976"/>
              <a:ext cx="53732" cy="60697"/>
            </a:xfrm>
            <a:custGeom>
              <a:avLst/>
              <a:gdLst/>
              <a:ahLst/>
              <a:cxnLst/>
              <a:rect l="0" t="0" r="r" b="b"/>
              <a:pathLst>
                <a:path w="54" h="61">
                  <a:moveTo>
                    <a:pt x="28" y="61"/>
                  </a:moveTo>
                  <a:lnTo>
                    <a:pt x="0" y="47"/>
                  </a:lnTo>
                  <a:lnTo>
                    <a:pt x="0" y="16"/>
                  </a:lnTo>
                  <a:lnTo>
                    <a:pt x="26" y="0"/>
                  </a:lnTo>
                  <a:lnTo>
                    <a:pt x="52" y="14"/>
                  </a:lnTo>
                  <a:lnTo>
                    <a:pt x="54" y="44"/>
                  </a:lnTo>
                  <a:lnTo>
                    <a:pt x="28" y="6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9076" name="Freeform 1049075"/>
            <p:cNvSpPr/>
            <p:nvPr/>
          </p:nvSpPr>
          <p:spPr>
            <a:xfrm>
              <a:off x="6548202" y="4216199"/>
              <a:ext cx="53732" cy="62687"/>
            </a:xfrm>
            <a:custGeom>
              <a:avLst/>
              <a:gdLst/>
              <a:ahLst/>
              <a:cxnLst/>
              <a:rect l="0" t="0" r="r" b="b"/>
              <a:pathLst>
                <a:path w="54" h="63">
                  <a:moveTo>
                    <a:pt x="28" y="63"/>
                  </a:moveTo>
                  <a:lnTo>
                    <a:pt x="2" y="49"/>
                  </a:lnTo>
                  <a:lnTo>
                    <a:pt x="0" y="16"/>
                  </a:lnTo>
                  <a:lnTo>
                    <a:pt x="26" y="0"/>
                  </a:lnTo>
                  <a:lnTo>
                    <a:pt x="52" y="14"/>
                  </a:lnTo>
                  <a:lnTo>
                    <a:pt x="54" y="45"/>
                  </a:lnTo>
                  <a:lnTo>
                    <a:pt x="28" y="6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9078" name="Freeform 1049077"/>
            <p:cNvSpPr/>
            <p:nvPr/>
          </p:nvSpPr>
          <p:spPr>
            <a:xfrm>
              <a:off x="7735270" y="5020182"/>
              <a:ext cx="56717" cy="61692"/>
            </a:xfrm>
            <a:custGeom>
              <a:avLst/>
              <a:gdLst/>
              <a:ahLst/>
              <a:cxnLst/>
              <a:rect l="0" t="0" r="r" b="b"/>
              <a:pathLst>
                <a:path w="57" h="62">
                  <a:moveTo>
                    <a:pt x="31" y="62"/>
                  </a:moveTo>
                  <a:lnTo>
                    <a:pt x="3" y="48"/>
                  </a:lnTo>
                  <a:lnTo>
                    <a:pt x="0" y="17"/>
                  </a:lnTo>
                  <a:lnTo>
                    <a:pt x="26" y="0"/>
                  </a:lnTo>
                  <a:lnTo>
                    <a:pt x="55" y="15"/>
                  </a:lnTo>
                  <a:lnTo>
                    <a:pt x="57" y="45"/>
                  </a:lnTo>
                  <a:lnTo>
                    <a:pt x="31" y="6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9080" name="Freeform 1049079"/>
            <p:cNvSpPr/>
            <p:nvPr/>
          </p:nvSpPr>
          <p:spPr>
            <a:xfrm>
              <a:off x="8236764" y="4686847"/>
              <a:ext cx="53732" cy="60697"/>
            </a:xfrm>
            <a:custGeom>
              <a:avLst/>
              <a:gdLst/>
              <a:ahLst/>
              <a:cxnLst/>
              <a:rect l="0" t="0" r="r" b="b"/>
              <a:pathLst>
                <a:path w="54" h="61">
                  <a:moveTo>
                    <a:pt x="28" y="61"/>
                  </a:moveTo>
                  <a:lnTo>
                    <a:pt x="2" y="47"/>
                  </a:lnTo>
                  <a:lnTo>
                    <a:pt x="0" y="16"/>
                  </a:lnTo>
                  <a:lnTo>
                    <a:pt x="26" y="0"/>
                  </a:lnTo>
                  <a:lnTo>
                    <a:pt x="54" y="14"/>
                  </a:lnTo>
                  <a:lnTo>
                    <a:pt x="54" y="44"/>
                  </a:lnTo>
                  <a:lnTo>
                    <a:pt x="28" y="6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9082" name="Freeform 1049081"/>
            <p:cNvSpPr/>
            <p:nvPr/>
          </p:nvSpPr>
          <p:spPr>
            <a:xfrm>
              <a:off x="6061632" y="2952512"/>
              <a:ext cx="53732" cy="60697"/>
            </a:xfrm>
            <a:custGeom>
              <a:avLst/>
              <a:gdLst/>
              <a:ahLst/>
              <a:cxnLst/>
              <a:rect l="0" t="0" r="r" b="b"/>
              <a:pathLst>
                <a:path w="54" h="61">
                  <a:moveTo>
                    <a:pt x="28" y="61"/>
                  </a:moveTo>
                  <a:lnTo>
                    <a:pt x="2" y="47"/>
                  </a:lnTo>
                  <a:lnTo>
                    <a:pt x="0" y="16"/>
                  </a:lnTo>
                  <a:lnTo>
                    <a:pt x="26" y="0"/>
                  </a:lnTo>
                  <a:lnTo>
                    <a:pt x="52" y="14"/>
                  </a:lnTo>
                  <a:lnTo>
                    <a:pt x="54" y="45"/>
                  </a:lnTo>
                  <a:lnTo>
                    <a:pt x="28" y="6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9084" name="Freeform 1049083"/>
            <p:cNvSpPr/>
            <p:nvPr/>
          </p:nvSpPr>
          <p:spPr>
            <a:xfrm>
              <a:off x="7441737" y="2990323"/>
              <a:ext cx="98508" cy="107463"/>
            </a:xfrm>
            <a:custGeom>
              <a:avLst/>
              <a:gdLst/>
              <a:ahLst/>
              <a:cxnLst/>
              <a:rect l="0" t="0" r="r" b="b"/>
              <a:pathLst>
                <a:path w="99" h="108">
                  <a:moveTo>
                    <a:pt x="52" y="108"/>
                  </a:moveTo>
                  <a:lnTo>
                    <a:pt x="2" y="85"/>
                  </a:lnTo>
                  <a:lnTo>
                    <a:pt x="0" y="30"/>
                  </a:lnTo>
                  <a:lnTo>
                    <a:pt x="47" y="0"/>
                  </a:lnTo>
                  <a:lnTo>
                    <a:pt x="95" y="23"/>
                  </a:lnTo>
                  <a:lnTo>
                    <a:pt x="99" y="80"/>
                  </a:lnTo>
                  <a:lnTo>
                    <a:pt x="52" y="10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9086" name="Freeform 1049085"/>
            <p:cNvSpPr/>
            <p:nvPr/>
          </p:nvSpPr>
          <p:spPr>
            <a:xfrm>
              <a:off x="6148200" y="3613211"/>
              <a:ext cx="99503" cy="108459"/>
            </a:xfrm>
            <a:custGeom>
              <a:avLst/>
              <a:gdLst/>
              <a:ahLst/>
              <a:cxnLst/>
              <a:rect l="0" t="0" r="r" b="b"/>
              <a:pathLst>
                <a:path w="100" h="109">
                  <a:moveTo>
                    <a:pt x="55" y="109"/>
                  </a:moveTo>
                  <a:lnTo>
                    <a:pt x="5" y="85"/>
                  </a:lnTo>
                  <a:lnTo>
                    <a:pt x="0" y="31"/>
                  </a:lnTo>
                  <a:lnTo>
                    <a:pt x="48" y="0"/>
                  </a:lnTo>
                  <a:lnTo>
                    <a:pt x="97" y="24"/>
                  </a:lnTo>
                  <a:lnTo>
                    <a:pt x="100" y="81"/>
                  </a:lnTo>
                  <a:lnTo>
                    <a:pt x="55" y="10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9088" name="Freeform 1049087"/>
            <p:cNvSpPr/>
            <p:nvPr/>
          </p:nvSpPr>
          <p:spPr>
            <a:xfrm>
              <a:off x="7159149" y="4278885"/>
              <a:ext cx="99503" cy="108459"/>
            </a:xfrm>
            <a:custGeom>
              <a:avLst/>
              <a:gdLst/>
              <a:ahLst/>
              <a:cxnLst/>
              <a:rect l="0" t="0" r="r" b="b"/>
              <a:pathLst>
                <a:path w="100" h="109">
                  <a:moveTo>
                    <a:pt x="52" y="109"/>
                  </a:moveTo>
                  <a:lnTo>
                    <a:pt x="5" y="86"/>
                  </a:lnTo>
                  <a:lnTo>
                    <a:pt x="0" y="29"/>
                  </a:lnTo>
                  <a:lnTo>
                    <a:pt x="48" y="0"/>
                  </a:lnTo>
                  <a:lnTo>
                    <a:pt x="95" y="24"/>
                  </a:lnTo>
                  <a:lnTo>
                    <a:pt x="100" y="79"/>
                  </a:lnTo>
                  <a:lnTo>
                    <a:pt x="52" y="10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9090" name="Freeform 1049089"/>
            <p:cNvSpPr/>
            <p:nvPr/>
          </p:nvSpPr>
          <p:spPr>
            <a:xfrm>
              <a:off x="6974074" y="4966451"/>
              <a:ext cx="98508" cy="108459"/>
            </a:xfrm>
            <a:custGeom>
              <a:avLst/>
              <a:gdLst/>
              <a:ahLst/>
              <a:cxnLst/>
              <a:rect l="0" t="0" r="r" b="b"/>
              <a:pathLst>
                <a:path w="99" h="109">
                  <a:moveTo>
                    <a:pt x="54" y="109"/>
                  </a:moveTo>
                  <a:lnTo>
                    <a:pt x="5" y="85"/>
                  </a:lnTo>
                  <a:lnTo>
                    <a:pt x="0" y="31"/>
                  </a:lnTo>
                  <a:lnTo>
                    <a:pt x="47" y="0"/>
                  </a:lnTo>
                  <a:lnTo>
                    <a:pt x="97" y="24"/>
                  </a:lnTo>
                  <a:lnTo>
                    <a:pt x="99" y="80"/>
                  </a:lnTo>
                  <a:lnTo>
                    <a:pt x="54" y="10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9092" name="Freeform 1049091"/>
            <p:cNvSpPr/>
            <p:nvPr/>
          </p:nvSpPr>
          <p:spPr>
            <a:xfrm>
              <a:off x="7993977" y="4820181"/>
              <a:ext cx="96518" cy="110449"/>
            </a:xfrm>
            <a:custGeom>
              <a:avLst/>
              <a:gdLst/>
              <a:ahLst/>
              <a:cxnLst/>
              <a:rect l="0" t="0" r="r" b="b"/>
              <a:pathLst>
                <a:path w="97" h="111">
                  <a:moveTo>
                    <a:pt x="52" y="111"/>
                  </a:moveTo>
                  <a:lnTo>
                    <a:pt x="3" y="85"/>
                  </a:lnTo>
                  <a:lnTo>
                    <a:pt x="0" y="31"/>
                  </a:lnTo>
                  <a:lnTo>
                    <a:pt x="45" y="0"/>
                  </a:lnTo>
                  <a:lnTo>
                    <a:pt x="95" y="26"/>
                  </a:lnTo>
                  <a:lnTo>
                    <a:pt x="97" y="81"/>
                  </a:lnTo>
                  <a:lnTo>
                    <a:pt x="52" y="11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9094" name="Freeform 1049093"/>
            <p:cNvSpPr/>
            <p:nvPr/>
          </p:nvSpPr>
          <p:spPr>
            <a:xfrm>
              <a:off x="6724321" y="3549530"/>
              <a:ext cx="25870" cy="28856"/>
            </a:xfrm>
            <a:custGeom>
              <a:avLst/>
              <a:gdLst/>
              <a:ahLst/>
              <a:cxnLst/>
              <a:rect l="0" t="0" r="r" b="b"/>
              <a:pathLst>
                <a:path w="26" h="29">
                  <a:moveTo>
                    <a:pt x="14" y="29"/>
                  </a:moveTo>
                  <a:lnTo>
                    <a:pt x="3" y="22"/>
                  </a:lnTo>
                  <a:lnTo>
                    <a:pt x="0" y="10"/>
                  </a:lnTo>
                  <a:lnTo>
                    <a:pt x="12" y="0"/>
                  </a:lnTo>
                  <a:lnTo>
                    <a:pt x="24" y="8"/>
                  </a:lnTo>
                  <a:lnTo>
                    <a:pt x="26" y="22"/>
                  </a:lnTo>
                  <a:lnTo>
                    <a:pt x="14" y="2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9096" name="Freeform 1049095"/>
            <p:cNvSpPr/>
            <p:nvPr/>
          </p:nvSpPr>
          <p:spPr>
            <a:xfrm>
              <a:off x="6206906" y="4733614"/>
              <a:ext cx="23881" cy="27861"/>
            </a:xfrm>
            <a:custGeom>
              <a:avLst/>
              <a:gdLst/>
              <a:ahLst/>
              <a:cxnLst/>
              <a:rect l="0" t="0" r="r" b="b"/>
              <a:pathLst>
                <a:path w="24" h="28">
                  <a:moveTo>
                    <a:pt x="15" y="28"/>
                  </a:moveTo>
                  <a:lnTo>
                    <a:pt x="0" y="21"/>
                  </a:lnTo>
                  <a:lnTo>
                    <a:pt x="0" y="7"/>
                  </a:lnTo>
                  <a:lnTo>
                    <a:pt x="12" y="0"/>
                  </a:lnTo>
                  <a:lnTo>
                    <a:pt x="24" y="7"/>
                  </a:lnTo>
                  <a:lnTo>
                    <a:pt x="24" y="21"/>
                  </a:lnTo>
                  <a:lnTo>
                    <a:pt x="15" y="2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9098" name="Freeform 1049097"/>
            <p:cNvSpPr/>
            <p:nvPr/>
          </p:nvSpPr>
          <p:spPr>
            <a:xfrm>
              <a:off x="6550191" y="4761474"/>
              <a:ext cx="23881" cy="28856"/>
            </a:xfrm>
            <a:custGeom>
              <a:avLst/>
              <a:gdLst/>
              <a:ahLst/>
              <a:cxnLst/>
              <a:rect l="0" t="0" r="r" b="b"/>
              <a:pathLst>
                <a:path w="24" h="29">
                  <a:moveTo>
                    <a:pt x="15" y="29"/>
                  </a:moveTo>
                  <a:lnTo>
                    <a:pt x="0" y="22"/>
                  </a:lnTo>
                  <a:lnTo>
                    <a:pt x="0" y="10"/>
                  </a:lnTo>
                  <a:lnTo>
                    <a:pt x="12" y="0"/>
                  </a:lnTo>
                  <a:lnTo>
                    <a:pt x="24" y="7"/>
                  </a:lnTo>
                  <a:lnTo>
                    <a:pt x="24" y="22"/>
                  </a:lnTo>
                  <a:lnTo>
                    <a:pt x="15" y="2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9100" name="Freeform 1049099"/>
            <p:cNvSpPr/>
            <p:nvPr/>
          </p:nvSpPr>
          <p:spPr>
            <a:xfrm>
              <a:off x="7585021" y="4590330"/>
              <a:ext cx="23881" cy="25870"/>
            </a:xfrm>
            <a:custGeom>
              <a:avLst/>
              <a:gdLst/>
              <a:ahLst/>
              <a:cxnLst/>
              <a:rect l="0" t="0" r="r" b="b"/>
              <a:pathLst>
                <a:path w="24" h="26">
                  <a:moveTo>
                    <a:pt x="14" y="26"/>
                  </a:moveTo>
                  <a:lnTo>
                    <a:pt x="0" y="21"/>
                  </a:lnTo>
                  <a:lnTo>
                    <a:pt x="0" y="7"/>
                  </a:lnTo>
                  <a:lnTo>
                    <a:pt x="12" y="0"/>
                  </a:lnTo>
                  <a:lnTo>
                    <a:pt x="24" y="4"/>
                  </a:lnTo>
                  <a:lnTo>
                    <a:pt x="24" y="19"/>
                  </a:lnTo>
                  <a:lnTo>
                    <a:pt x="14" y="2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9102" name="Freeform 1049101"/>
            <p:cNvSpPr/>
            <p:nvPr/>
          </p:nvSpPr>
          <p:spPr>
            <a:xfrm>
              <a:off x="7980047" y="5152520"/>
              <a:ext cx="25870" cy="27861"/>
            </a:xfrm>
            <a:custGeom>
              <a:avLst/>
              <a:gdLst/>
              <a:ahLst/>
              <a:cxnLst/>
              <a:rect l="0" t="0" r="r" b="b"/>
              <a:pathLst>
                <a:path w="26" h="28">
                  <a:moveTo>
                    <a:pt x="14" y="28"/>
                  </a:moveTo>
                  <a:lnTo>
                    <a:pt x="3" y="21"/>
                  </a:lnTo>
                  <a:lnTo>
                    <a:pt x="0" y="7"/>
                  </a:lnTo>
                  <a:lnTo>
                    <a:pt x="12" y="0"/>
                  </a:lnTo>
                  <a:lnTo>
                    <a:pt x="26" y="4"/>
                  </a:lnTo>
                  <a:lnTo>
                    <a:pt x="26" y="19"/>
                  </a:lnTo>
                  <a:lnTo>
                    <a:pt x="14" y="2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9104" name="Freeform 1049103"/>
            <p:cNvSpPr/>
            <p:nvPr/>
          </p:nvSpPr>
          <p:spPr>
            <a:xfrm>
              <a:off x="6432778" y="3220175"/>
              <a:ext cx="23881" cy="28856"/>
            </a:xfrm>
            <a:custGeom>
              <a:avLst/>
              <a:gdLst/>
              <a:ahLst/>
              <a:cxnLst/>
              <a:rect l="0" t="0" r="r" b="b"/>
              <a:pathLst>
                <a:path w="24" h="29">
                  <a:moveTo>
                    <a:pt x="12" y="29"/>
                  </a:moveTo>
                  <a:lnTo>
                    <a:pt x="0" y="22"/>
                  </a:lnTo>
                  <a:lnTo>
                    <a:pt x="0" y="8"/>
                  </a:lnTo>
                  <a:lnTo>
                    <a:pt x="10" y="0"/>
                  </a:lnTo>
                  <a:lnTo>
                    <a:pt x="24" y="8"/>
                  </a:lnTo>
                  <a:lnTo>
                    <a:pt x="24" y="19"/>
                  </a:lnTo>
                  <a:lnTo>
                    <a:pt x="12" y="2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9106" name="Freeform 1049105"/>
            <p:cNvSpPr/>
            <p:nvPr/>
          </p:nvSpPr>
          <p:spPr>
            <a:xfrm>
              <a:off x="6841734" y="3220175"/>
              <a:ext cx="23881" cy="28856"/>
            </a:xfrm>
            <a:custGeom>
              <a:avLst/>
              <a:gdLst/>
              <a:ahLst/>
              <a:cxnLst/>
              <a:rect l="0" t="0" r="r" b="b"/>
              <a:pathLst>
                <a:path w="24" h="29">
                  <a:moveTo>
                    <a:pt x="12" y="29"/>
                  </a:moveTo>
                  <a:lnTo>
                    <a:pt x="0" y="22"/>
                  </a:lnTo>
                  <a:lnTo>
                    <a:pt x="0" y="8"/>
                  </a:lnTo>
                  <a:lnTo>
                    <a:pt x="12" y="0"/>
                  </a:lnTo>
                  <a:lnTo>
                    <a:pt x="24" y="8"/>
                  </a:lnTo>
                  <a:lnTo>
                    <a:pt x="24" y="19"/>
                  </a:lnTo>
                  <a:lnTo>
                    <a:pt x="12" y="2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9108" name="Freeform 1049107"/>
            <p:cNvSpPr/>
            <p:nvPr/>
          </p:nvSpPr>
          <p:spPr>
            <a:xfrm>
              <a:off x="7491489" y="3540574"/>
              <a:ext cx="22886" cy="27861"/>
            </a:xfrm>
            <a:custGeom>
              <a:avLst/>
              <a:gdLst/>
              <a:ahLst/>
              <a:cxnLst/>
              <a:rect l="0" t="0" r="r" b="b"/>
              <a:pathLst>
                <a:path w="23" h="28">
                  <a:moveTo>
                    <a:pt x="14" y="28"/>
                  </a:moveTo>
                  <a:lnTo>
                    <a:pt x="0" y="21"/>
                  </a:lnTo>
                  <a:lnTo>
                    <a:pt x="0" y="7"/>
                  </a:lnTo>
                  <a:lnTo>
                    <a:pt x="11" y="0"/>
                  </a:lnTo>
                  <a:lnTo>
                    <a:pt x="23" y="7"/>
                  </a:lnTo>
                  <a:lnTo>
                    <a:pt x="23" y="19"/>
                  </a:lnTo>
                  <a:lnTo>
                    <a:pt x="14" y="2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9110" name="Freeform 1049109"/>
            <p:cNvSpPr/>
            <p:nvPr/>
          </p:nvSpPr>
          <p:spPr>
            <a:xfrm>
              <a:off x="6160140" y="2907736"/>
              <a:ext cx="25870" cy="27861"/>
            </a:xfrm>
            <a:custGeom>
              <a:avLst/>
              <a:gdLst/>
              <a:ahLst/>
              <a:cxnLst/>
              <a:rect l="0" t="0" r="r" b="b"/>
              <a:pathLst>
                <a:path w="26" h="28">
                  <a:moveTo>
                    <a:pt x="14" y="28"/>
                  </a:moveTo>
                  <a:lnTo>
                    <a:pt x="3" y="21"/>
                  </a:lnTo>
                  <a:lnTo>
                    <a:pt x="0" y="7"/>
                  </a:lnTo>
                  <a:lnTo>
                    <a:pt x="12" y="0"/>
                  </a:lnTo>
                  <a:lnTo>
                    <a:pt x="24" y="7"/>
                  </a:lnTo>
                  <a:lnTo>
                    <a:pt x="26" y="19"/>
                  </a:lnTo>
                  <a:lnTo>
                    <a:pt x="14" y="2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</p:grpSp>
      <p:grpSp>
        <p:nvGrpSpPr>
          <p:cNvPr id="92" name="Group 91"/>
          <p:cNvGrpSpPr/>
          <p:nvPr/>
        </p:nvGrpSpPr>
        <p:grpSpPr>
          <a:xfrm rot="10800000">
            <a:off x="8582025" y="-1701800"/>
            <a:ext cx="8534400" cy="7888287"/>
            <a:chOff x="3562120" y="1752508"/>
            <a:chExt cx="5021910" cy="4641808"/>
          </a:xfrm>
        </p:grpSpPr>
        <p:sp>
          <p:nvSpPr>
            <p:cNvPr id="1049112" name="Straight Connector 1049111"/>
            <p:cNvSpPr/>
            <p:nvPr/>
          </p:nvSpPr>
          <p:spPr>
            <a:xfrm flipH="1">
              <a:off x="5012872" y="2312708"/>
              <a:ext cx="3571158" cy="2410955"/>
            </a:xfrm>
            <a:prstGeom prst="line">
              <a:avLst/>
            </a:prstGeom>
            <a:noFill/>
            <a:ln w="0" cap="flat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9114" name="Straight Connector 1049113"/>
            <p:cNvSpPr/>
            <p:nvPr/>
          </p:nvSpPr>
          <p:spPr>
            <a:xfrm flipH="1">
              <a:off x="4735259" y="4333612"/>
              <a:ext cx="2473641" cy="1679609"/>
            </a:xfrm>
            <a:prstGeom prst="line">
              <a:avLst/>
            </a:prstGeom>
            <a:noFill/>
            <a:ln w="0" cap="flat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9116" name="Straight Connector 1049115"/>
            <p:cNvSpPr/>
            <p:nvPr/>
          </p:nvSpPr>
          <p:spPr>
            <a:xfrm flipH="1">
              <a:off x="3562120" y="3049030"/>
              <a:ext cx="3571158" cy="2410955"/>
            </a:xfrm>
            <a:prstGeom prst="line">
              <a:avLst/>
            </a:prstGeom>
            <a:noFill/>
            <a:ln w="0" cap="flat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9118" name="Straight Connector 1049117"/>
            <p:cNvSpPr/>
            <p:nvPr/>
          </p:nvSpPr>
          <p:spPr>
            <a:xfrm flipH="1">
              <a:off x="4333267" y="1752508"/>
              <a:ext cx="3572153" cy="2411949"/>
            </a:xfrm>
            <a:prstGeom prst="line">
              <a:avLst/>
            </a:prstGeom>
            <a:noFill/>
            <a:ln w="0" cap="flat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9120" name="Straight Connector 1049119"/>
            <p:cNvSpPr/>
            <p:nvPr/>
          </p:nvSpPr>
          <p:spPr>
            <a:xfrm flipH="1">
              <a:off x="5788994" y="4716698"/>
              <a:ext cx="2475631" cy="1677618"/>
            </a:xfrm>
            <a:prstGeom prst="line">
              <a:avLst/>
            </a:prstGeom>
            <a:noFill/>
            <a:ln w="0" cap="flat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9122" name="Freeform 1049121"/>
            <p:cNvSpPr/>
            <p:nvPr/>
          </p:nvSpPr>
          <p:spPr>
            <a:xfrm>
              <a:off x="7105417" y="3013209"/>
              <a:ext cx="53732" cy="61692"/>
            </a:xfrm>
            <a:custGeom>
              <a:avLst/>
              <a:gdLst/>
              <a:ahLst/>
              <a:cxnLst/>
              <a:rect l="0" t="0" r="r" b="b"/>
              <a:pathLst>
                <a:path w="54" h="62">
                  <a:moveTo>
                    <a:pt x="28" y="62"/>
                  </a:moveTo>
                  <a:lnTo>
                    <a:pt x="0" y="48"/>
                  </a:lnTo>
                  <a:lnTo>
                    <a:pt x="0" y="17"/>
                  </a:lnTo>
                  <a:lnTo>
                    <a:pt x="26" y="0"/>
                  </a:lnTo>
                  <a:lnTo>
                    <a:pt x="52" y="15"/>
                  </a:lnTo>
                  <a:lnTo>
                    <a:pt x="54" y="45"/>
                  </a:lnTo>
                  <a:lnTo>
                    <a:pt x="28" y="6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9124" name="Freeform 1049123"/>
            <p:cNvSpPr/>
            <p:nvPr/>
          </p:nvSpPr>
          <p:spPr>
            <a:xfrm>
              <a:off x="6865615" y="3432116"/>
              <a:ext cx="56717" cy="61692"/>
            </a:xfrm>
            <a:custGeom>
              <a:avLst/>
              <a:gdLst/>
              <a:ahLst/>
              <a:cxnLst/>
              <a:rect l="0" t="0" r="r" b="b"/>
              <a:pathLst>
                <a:path w="57" h="62">
                  <a:moveTo>
                    <a:pt x="31" y="62"/>
                  </a:moveTo>
                  <a:lnTo>
                    <a:pt x="2" y="48"/>
                  </a:lnTo>
                  <a:lnTo>
                    <a:pt x="0" y="17"/>
                  </a:lnTo>
                  <a:lnTo>
                    <a:pt x="26" y="0"/>
                  </a:lnTo>
                  <a:lnTo>
                    <a:pt x="54" y="14"/>
                  </a:lnTo>
                  <a:lnTo>
                    <a:pt x="57" y="45"/>
                  </a:lnTo>
                  <a:lnTo>
                    <a:pt x="31" y="6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9126" name="Freeform 1049125"/>
            <p:cNvSpPr/>
            <p:nvPr/>
          </p:nvSpPr>
          <p:spPr>
            <a:xfrm>
              <a:off x="6948203" y="4460976"/>
              <a:ext cx="53732" cy="60697"/>
            </a:xfrm>
            <a:custGeom>
              <a:avLst/>
              <a:gdLst/>
              <a:ahLst/>
              <a:cxnLst/>
              <a:rect l="0" t="0" r="r" b="b"/>
              <a:pathLst>
                <a:path w="54" h="61">
                  <a:moveTo>
                    <a:pt x="28" y="61"/>
                  </a:moveTo>
                  <a:lnTo>
                    <a:pt x="0" y="47"/>
                  </a:lnTo>
                  <a:lnTo>
                    <a:pt x="0" y="16"/>
                  </a:lnTo>
                  <a:lnTo>
                    <a:pt x="26" y="0"/>
                  </a:lnTo>
                  <a:lnTo>
                    <a:pt x="52" y="14"/>
                  </a:lnTo>
                  <a:lnTo>
                    <a:pt x="54" y="44"/>
                  </a:lnTo>
                  <a:lnTo>
                    <a:pt x="28" y="6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9128" name="Freeform 1049127"/>
            <p:cNvSpPr/>
            <p:nvPr/>
          </p:nvSpPr>
          <p:spPr>
            <a:xfrm>
              <a:off x="6548202" y="4216199"/>
              <a:ext cx="53732" cy="62687"/>
            </a:xfrm>
            <a:custGeom>
              <a:avLst/>
              <a:gdLst/>
              <a:ahLst/>
              <a:cxnLst/>
              <a:rect l="0" t="0" r="r" b="b"/>
              <a:pathLst>
                <a:path w="54" h="63">
                  <a:moveTo>
                    <a:pt x="28" y="63"/>
                  </a:moveTo>
                  <a:lnTo>
                    <a:pt x="2" y="49"/>
                  </a:lnTo>
                  <a:lnTo>
                    <a:pt x="0" y="16"/>
                  </a:lnTo>
                  <a:lnTo>
                    <a:pt x="26" y="0"/>
                  </a:lnTo>
                  <a:lnTo>
                    <a:pt x="52" y="14"/>
                  </a:lnTo>
                  <a:lnTo>
                    <a:pt x="54" y="45"/>
                  </a:lnTo>
                  <a:lnTo>
                    <a:pt x="28" y="6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9130" name="Freeform 1049129"/>
            <p:cNvSpPr/>
            <p:nvPr/>
          </p:nvSpPr>
          <p:spPr>
            <a:xfrm>
              <a:off x="7735270" y="5020182"/>
              <a:ext cx="56717" cy="61692"/>
            </a:xfrm>
            <a:custGeom>
              <a:avLst/>
              <a:gdLst/>
              <a:ahLst/>
              <a:cxnLst/>
              <a:rect l="0" t="0" r="r" b="b"/>
              <a:pathLst>
                <a:path w="57" h="62">
                  <a:moveTo>
                    <a:pt x="31" y="62"/>
                  </a:moveTo>
                  <a:lnTo>
                    <a:pt x="3" y="48"/>
                  </a:lnTo>
                  <a:lnTo>
                    <a:pt x="0" y="17"/>
                  </a:lnTo>
                  <a:lnTo>
                    <a:pt x="26" y="0"/>
                  </a:lnTo>
                  <a:lnTo>
                    <a:pt x="55" y="15"/>
                  </a:lnTo>
                  <a:lnTo>
                    <a:pt x="57" y="45"/>
                  </a:lnTo>
                  <a:lnTo>
                    <a:pt x="31" y="6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9132" name="Freeform 1049131"/>
            <p:cNvSpPr/>
            <p:nvPr/>
          </p:nvSpPr>
          <p:spPr>
            <a:xfrm>
              <a:off x="8236764" y="4686847"/>
              <a:ext cx="53732" cy="60697"/>
            </a:xfrm>
            <a:custGeom>
              <a:avLst/>
              <a:gdLst/>
              <a:ahLst/>
              <a:cxnLst/>
              <a:rect l="0" t="0" r="r" b="b"/>
              <a:pathLst>
                <a:path w="54" h="61">
                  <a:moveTo>
                    <a:pt x="28" y="61"/>
                  </a:moveTo>
                  <a:lnTo>
                    <a:pt x="2" y="47"/>
                  </a:lnTo>
                  <a:lnTo>
                    <a:pt x="0" y="16"/>
                  </a:lnTo>
                  <a:lnTo>
                    <a:pt x="26" y="0"/>
                  </a:lnTo>
                  <a:lnTo>
                    <a:pt x="54" y="14"/>
                  </a:lnTo>
                  <a:lnTo>
                    <a:pt x="54" y="44"/>
                  </a:lnTo>
                  <a:lnTo>
                    <a:pt x="28" y="6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9134" name="Freeform 1049133"/>
            <p:cNvSpPr/>
            <p:nvPr/>
          </p:nvSpPr>
          <p:spPr>
            <a:xfrm>
              <a:off x="6061632" y="2952512"/>
              <a:ext cx="53732" cy="60697"/>
            </a:xfrm>
            <a:custGeom>
              <a:avLst/>
              <a:gdLst/>
              <a:ahLst/>
              <a:cxnLst/>
              <a:rect l="0" t="0" r="r" b="b"/>
              <a:pathLst>
                <a:path w="54" h="61">
                  <a:moveTo>
                    <a:pt x="28" y="61"/>
                  </a:moveTo>
                  <a:lnTo>
                    <a:pt x="2" y="47"/>
                  </a:lnTo>
                  <a:lnTo>
                    <a:pt x="0" y="16"/>
                  </a:lnTo>
                  <a:lnTo>
                    <a:pt x="26" y="0"/>
                  </a:lnTo>
                  <a:lnTo>
                    <a:pt x="52" y="14"/>
                  </a:lnTo>
                  <a:lnTo>
                    <a:pt x="54" y="45"/>
                  </a:lnTo>
                  <a:lnTo>
                    <a:pt x="28" y="6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9136" name="Freeform 1049135"/>
            <p:cNvSpPr/>
            <p:nvPr/>
          </p:nvSpPr>
          <p:spPr>
            <a:xfrm>
              <a:off x="7441737" y="2990323"/>
              <a:ext cx="98508" cy="107463"/>
            </a:xfrm>
            <a:custGeom>
              <a:avLst/>
              <a:gdLst/>
              <a:ahLst/>
              <a:cxnLst/>
              <a:rect l="0" t="0" r="r" b="b"/>
              <a:pathLst>
                <a:path w="99" h="108">
                  <a:moveTo>
                    <a:pt x="52" y="108"/>
                  </a:moveTo>
                  <a:lnTo>
                    <a:pt x="2" y="85"/>
                  </a:lnTo>
                  <a:lnTo>
                    <a:pt x="0" y="30"/>
                  </a:lnTo>
                  <a:lnTo>
                    <a:pt x="47" y="0"/>
                  </a:lnTo>
                  <a:lnTo>
                    <a:pt x="95" y="23"/>
                  </a:lnTo>
                  <a:lnTo>
                    <a:pt x="99" y="80"/>
                  </a:lnTo>
                  <a:lnTo>
                    <a:pt x="52" y="10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9138" name="Freeform 1049137"/>
            <p:cNvSpPr/>
            <p:nvPr/>
          </p:nvSpPr>
          <p:spPr>
            <a:xfrm>
              <a:off x="6148200" y="3613211"/>
              <a:ext cx="99503" cy="108459"/>
            </a:xfrm>
            <a:custGeom>
              <a:avLst/>
              <a:gdLst/>
              <a:ahLst/>
              <a:cxnLst/>
              <a:rect l="0" t="0" r="r" b="b"/>
              <a:pathLst>
                <a:path w="100" h="109">
                  <a:moveTo>
                    <a:pt x="55" y="109"/>
                  </a:moveTo>
                  <a:lnTo>
                    <a:pt x="5" y="85"/>
                  </a:lnTo>
                  <a:lnTo>
                    <a:pt x="0" y="31"/>
                  </a:lnTo>
                  <a:lnTo>
                    <a:pt x="48" y="0"/>
                  </a:lnTo>
                  <a:lnTo>
                    <a:pt x="97" y="24"/>
                  </a:lnTo>
                  <a:lnTo>
                    <a:pt x="100" y="81"/>
                  </a:lnTo>
                  <a:lnTo>
                    <a:pt x="55" y="10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9140" name="Freeform 1049139"/>
            <p:cNvSpPr/>
            <p:nvPr/>
          </p:nvSpPr>
          <p:spPr>
            <a:xfrm>
              <a:off x="7159149" y="4278885"/>
              <a:ext cx="99503" cy="108459"/>
            </a:xfrm>
            <a:custGeom>
              <a:avLst/>
              <a:gdLst/>
              <a:ahLst/>
              <a:cxnLst/>
              <a:rect l="0" t="0" r="r" b="b"/>
              <a:pathLst>
                <a:path w="100" h="109">
                  <a:moveTo>
                    <a:pt x="52" y="109"/>
                  </a:moveTo>
                  <a:lnTo>
                    <a:pt x="5" y="86"/>
                  </a:lnTo>
                  <a:lnTo>
                    <a:pt x="0" y="29"/>
                  </a:lnTo>
                  <a:lnTo>
                    <a:pt x="48" y="0"/>
                  </a:lnTo>
                  <a:lnTo>
                    <a:pt x="95" y="24"/>
                  </a:lnTo>
                  <a:lnTo>
                    <a:pt x="100" y="79"/>
                  </a:lnTo>
                  <a:lnTo>
                    <a:pt x="52" y="10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9142" name="Freeform 1049141"/>
            <p:cNvSpPr/>
            <p:nvPr/>
          </p:nvSpPr>
          <p:spPr>
            <a:xfrm>
              <a:off x="6974074" y="4966451"/>
              <a:ext cx="98508" cy="108459"/>
            </a:xfrm>
            <a:custGeom>
              <a:avLst/>
              <a:gdLst/>
              <a:ahLst/>
              <a:cxnLst/>
              <a:rect l="0" t="0" r="r" b="b"/>
              <a:pathLst>
                <a:path w="99" h="109">
                  <a:moveTo>
                    <a:pt x="54" y="109"/>
                  </a:moveTo>
                  <a:lnTo>
                    <a:pt x="5" y="85"/>
                  </a:lnTo>
                  <a:lnTo>
                    <a:pt x="0" y="31"/>
                  </a:lnTo>
                  <a:lnTo>
                    <a:pt x="47" y="0"/>
                  </a:lnTo>
                  <a:lnTo>
                    <a:pt x="97" y="24"/>
                  </a:lnTo>
                  <a:lnTo>
                    <a:pt x="99" y="80"/>
                  </a:lnTo>
                  <a:lnTo>
                    <a:pt x="54" y="10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9144" name="Freeform 1049143"/>
            <p:cNvSpPr/>
            <p:nvPr/>
          </p:nvSpPr>
          <p:spPr>
            <a:xfrm>
              <a:off x="7993977" y="4820181"/>
              <a:ext cx="96518" cy="110449"/>
            </a:xfrm>
            <a:custGeom>
              <a:avLst/>
              <a:gdLst/>
              <a:ahLst/>
              <a:cxnLst/>
              <a:rect l="0" t="0" r="r" b="b"/>
              <a:pathLst>
                <a:path w="97" h="111">
                  <a:moveTo>
                    <a:pt x="52" y="111"/>
                  </a:moveTo>
                  <a:lnTo>
                    <a:pt x="3" y="85"/>
                  </a:lnTo>
                  <a:lnTo>
                    <a:pt x="0" y="31"/>
                  </a:lnTo>
                  <a:lnTo>
                    <a:pt x="45" y="0"/>
                  </a:lnTo>
                  <a:lnTo>
                    <a:pt x="95" y="26"/>
                  </a:lnTo>
                  <a:lnTo>
                    <a:pt x="97" y="81"/>
                  </a:lnTo>
                  <a:lnTo>
                    <a:pt x="52" y="11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9146" name="Freeform 1049145"/>
            <p:cNvSpPr/>
            <p:nvPr/>
          </p:nvSpPr>
          <p:spPr>
            <a:xfrm>
              <a:off x="6724321" y="3549530"/>
              <a:ext cx="25870" cy="28856"/>
            </a:xfrm>
            <a:custGeom>
              <a:avLst/>
              <a:gdLst/>
              <a:ahLst/>
              <a:cxnLst/>
              <a:rect l="0" t="0" r="r" b="b"/>
              <a:pathLst>
                <a:path w="26" h="29">
                  <a:moveTo>
                    <a:pt x="14" y="29"/>
                  </a:moveTo>
                  <a:lnTo>
                    <a:pt x="3" y="22"/>
                  </a:lnTo>
                  <a:lnTo>
                    <a:pt x="0" y="10"/>
                  </a:lnTo>
                  <a:lnTo>
                    <a:pt x="12" y="0"/>
                  </a:lnTo>
                  <a:lnTo>
                    <a:pt x="24" y="8"/>
                  </a:lnTo>
                  <a:lnTo>
                    <a:pt x="26" y="22"/>
                  </a:lnTo>
                  <a:lnTo>
                    <a:pt x="14" y="2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9148" name="Freeform 1049147"/>
            <p:cNvSpPr/>
            <p:nvPr/>
          </p:nvSpPr>
          <p:spPr>
            <a:xfrm>
              <a:off x="6206906" y="4733614"/>
              <a:ext cx="23881" cy="27861"/>
            </a:xfrm>
            <a:custGeom>
              <a:avLst/>
              <a:gdLst/>
              <a:ahLst/>
              <a:cxnLst/>
              <a:rect l="0" t="0" r="r" b="b"/>
              <a:pathLst>
                <a:path w="24" h="28">
                  <a:moveTo>
                    <a:pt x="15" y="28"/>
                  </a:moveTo>
                  <a:lnTo>
                    <a:pt x="0" y="21"/>
                  </a:lnTo>
                  <a:lnTo>
                    <a:pt x="0" y="7"/>
                  </a:lnTo>
                  <a:lnTo>
                    <a:pt x="12" y="0"/>
                  </a:lnTo>
                  <a:lnTo>
                    <a:pt x="24" y="7"/>
                  </a:lnTo>
                  <a:lnTo>
                    <a:pt x="24" y="21"/>
                  </a:lnTo>
                  <a:lnTo>
                    <a:pt x="15" y="2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9150" name="Freeform 1049149"/>
            <p:cNvSpPr/>
            <p:nvPr/>
          </p:nvSpPr>
          <p:spPr>
            <a:xfrm>
              <a:off x="6550191" y="4761474"/>
              <a:ext cx="23881" cy="28856"/>
            </a:xfrm>
            <a:custGeom>
              <a:avLst/>
              <a:gdLst/>
              <a:ahLst/>
              <a:cxnLst/>
              <a:rect l="0" t="0" r="r" b="b"/>
              <a:pathLst>
                <a:path w="24" h="29">
                  <a:moveTo>
                    <a:pt x="15" y="29"/>
                  </a:moveTo>
                  <a:lnTo>
                    <a:pt x="0" y="22"/>
                  </a:lnTo>
                  <a:lnTo>
                    <a:pt x="0" y="10"/>
                  </a:lnTo>
                  <a:lnTo>
                    <a:pt x="12" y="0"/>
                  </a:lnTo>
                  <a:lnTo>
                    <a:pt x="24" y="7"/>
                  </a:lnTo>
                  <a:lnTo>
                    <a:pt x="24" y="22"/>
                  </a:lnTo>
                  <a:lnTo>
                    <a:pt x="15" y="2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9152" name="Freeform 1049151"/>
            <p:cNvSpPr/>
            <p:nvPr/>
          </p:nvSpPr>
          <p:spPr>
            <a:xfrm>
              <a:off x="7585021" y="4590330"/>
              <a:ext cx="23881" cy="25870"/>
            </a:xfrm>
            <a:custGeom>
              <a:avLst/>
              <a:gdLst/>
              <a:ahLst/>
              <a:cxnLst/>
              <a:rect l="0" t="0" r="r" b="b"/>
              <a:pathLst>
                <a:path w="24" h="26">
                  <a:moveTo>
                    <a:pt x="14" y="26"/>
                  </a:moveTo>
                  <a:lnTo>
                    <a:pt x="0" y="21"/>
                  </a:lnTo>
                  <a:lnTo>
                    <a:pt x="0" y="7"/>
                  </a:lnTo>
                  <a:lnTo>
                    <a:pt x="12" y="0"/>
                  </a:lnTo>
                  <a:lnTo>
                    <a:pt x="24" y="4"/>
                  </a:lnTo>
                  <a:lnTo>
                    <a:pt x="24" y="19"/>
                  </a:lnTo>
                  <a:lnTo>
                    <a:pt x="14" y="2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9154" name="Freeform 1049153"/>
            <p:cNvSpPr/>
            <p:nvPr/>
          </p:nvSpPr>
          <p:spPr>
            <a:xfrm>
              <a:off x="7980047" y="5152520"/>
              <a:ext cx="25870" cy="27861"/>
            </a:xfrm>
            <a:custGeom>
              <a:avLst/>
              <a:gdLst/>
              <a:ahLst/>
              <a:cxnLst/>
              <a:rect l="0" t="0" r="r" b="b"/>
              <a:pathLst>
                <a:path w="26" h="28">
                  <a:moveTo>
                    <a:pt x="14" y="28"/>
                  </a:moveTo>
                  <a:lnTo>
                    <a:pt x="3" y="21"/>
                  </a:lnTo>
                  <a:lnTo>
                    <a:pt x="0" y="7"/>
                  </a:lnTo>
                  <a:lnTo>
                    <a:pt x="12" y="0"/>
                  </a:lnTo>
                  <a:lnTo>
                    <a:pt x="26" y="4"/>
                  </a:lnTo>
                  <a:lnTo>
                    <a:pt x="26" y="19"/>
                  </a:lnTo>
                  <a:lnTo>
                    <a:pt x="14" y="2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9156" name="Freeform 1049155"/>
            <p:cNvSpPr/>
            <p:nvPr/>
          </p:nvSpPr>
          <p:spPr>
            <a:xfrm>
              <a:off x="6432778" y="3220175"/>
              <a:ext cx="23881" cy="28856"/>
            </a:xfrm>
            <a:custGeom>
              <a:avLst/>
              <a:gdLst/>
              <a:ahLst/>
              <a:cxnLst/>
              <a:rect l="0" t="0" r="r" b="b"/>
              <a:pathLst>
                <a:path w="24" h="29">
                  <a:moveTo>
                    <a:pt x="12" y="29"/>
                  </a:moveTo>
                  <a:lnTo>
                    <a:pt x="0" y="22"/>
                  </a:lnTo>
                  <a:lnTo>
                    <a:pt x="0" y="8"/>
                  </a:lnTo>
                  <a:lnTo>
                    <a:pt x="10" y="0"/>
                  </a:lnTo>
                  <a:lnTo>
                    <a:pt x="24" y="8"/>
                  </a:lnTo>
                  <a:lnTo>
                    <a:pt x="24" y="19"/>
                  </a:lnTo>
                  <a:lnTo>
                    <a:pt x="12" y="2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9158" name="Freeform 1049157"/>
            <p:cNvSpPr/>
            <p:nvPr/>
          </p:nvSpPr>
          <p:spPr>
            <a:xfrm>
              <a:off x="6841734" y="3220175"/>
              <a:ext cx="23881" cy="28856"/>
            </a:xfrm>
            <a:custGeom>
              <a:avLst/>
              <a:gdLst/>
              <a:ahLst/>
              <a:cxnLst/>
              <a:rect l="0" t="0" r="r" b="b"/>
              <a:pathLst>
                <a:path w="24" h="29">
                  <a:moveTo>
                    <a:pt x="12" y="29"/>
                  </a:moveTo>
                  <a:lnTo>
                    <a:pt x="0" y="22"/>
                  </a:lnTo>
                  <a:lnTo>
                    <a:pt x="0" y="8"/>
                  </a:lnTo>
                  <a:lnTo>
                    <a:pt x="12" y="0"/>
                  </a:lnTo>
                  <a:lnTo>
                    <a:pt x="24" y="8"/>
                  </a:lnTo>
                  <a:lnTo>
                    <a:pt x="24" y="19"/>
                  </a:lnTo>
                  <a:lnTo>
                    <a:pt x="12" y="2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9160" name="Freeform 1049159"/>
            <p:cNvSpPr/>
            <p:nvPr/>
          </p:nvSpPr>
          <p:spPr>
            <a:xfrm>
              <a:off x="7491489" y="3540574"/>
              <a:ext cx="22886" cy="27861"/>
            </a:xfrm>
            <a:custGeom>
              <a:avLst/>
              <a:gdLst/>
              <a:ahLst/>
              <a:cxnLst/>
              <a:rect l="0" t="0" r="r" b="b"/>
              <a:pathLst>
                <a:path w="23" h="28">
                  <a:moveTo>
                    <a:pt x="14" y="28"/>
                  </a:moveTo>
                  <a:lnTo>
                    <a:pt x="0" y="21"/>
                  </a:lnTo>
                  <a:lnTo>
                    <a:pt x="0" y="7"/>
                  </a:lnTo>
                  <a:lnTo>
                    <a:pt x="11" y="0"/>
                  </a:lnTo>
                  <a:lnTo>
                    <a:pt x="23" y="7"/>
                  </a:lnTo>
                  <a:lnTo>
                    <a:pt x="23" y="19"/>
                  </a:lnTo>
                  <a:lnTo>
                    <a:pt x="14" y="2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9162" name="Freeform 1049161"/>
            <p:cNvSpPr/>
            <p:nvPr/>
          </p:nvSpPr>
          <p:spPr>
            <a:xfrm>
              <a:off x="6160140" y="2907736"/>
              <a:ext cx="25870" cy="27861"/>
            </a:xfrm>
            <a:custGeom>
              <a:avLst/>
              <a:gdLst/>
              <a:ahLst/>
              <a:cxnLst/>
              <a:rect l="0" t="0" r="r" b="b"/>
              <a:pathLst>
                <a:path w="26" h="28">
                  <a:moveTo>
                    <a:pt x="14" y="28"/>
                  </a:moveTo>
                  <a:lnTo>
                    <a:pt x="3" y="21"/>
                  </a:lnTo>
                  <a:lnTo>
                    <a:pt x="0" y="7"/>
                  </a:lnTo>
                  <a:lnTo>
                    <a:pt x="12" y="0"/>
                  </a:lnTo>
                  <a:lnTo>
                    <a:pt x="24" y="7"/>
                  </a:lnTo>
                  <a:lnTo>
                    <a:pt x="26" y="19"/>
                  </a:lnTo>
                  <a:lnTo>
                    <a:pt x="14" y="2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</p:grpSp>
      <p:sp>
        <p:nvSpPr>
          <p:cNvPr id="1049164" name="TextBox 1049163"/>
          <p:cNvSpPr txBox="1"/>
          <p:nvPr/>
        </p:nvSpPr>
        <p:spPr>
          <a:xfrm>
            <a:off x="1511583" y="3399435"/>
            <a:ext cx="8479188" cy="9296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5600" b="0">
                <a:solidFill>
                  <a:srgbClr val="000000"/>
                </a:solidFill>
              </a:rPr>
              <a:t>THANK YOU</a:t>
            </a:r>
            <a:endParaRPr lang="en-GB" sz="5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Picture 2097156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890" name="TextBox 1048889"/>
          <p:cNvSpPr txBox="1"/>
          <p:nvPr/>
        </p:nvSpPr>
        <p:spPr>
          <a:xfrm>
            <a:off x="580758" y="565862"/>
            <a:ext cx="3398524" cy="117094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/>
            <a:r>
              <a:rPr lang="en-US" altLang="zh-CN" sz="7200" b="1">
                <a:solidFill>
                  <a:srgbClr val="58595B"/>
                </a:solidFill>
                <a:latin typeface="微软雅黑" pitchFamily="34" charset="-122"/>
                <a:ea typeface="微软雅黑" pitchFamily="34" charset="-122"/>
              </a:rPr>
              <a:t>01</a:t>
            </a:r>
          </a:p>
        </p:txBody>
      </p:sp>
      <p:sp>
        <p:nvSpPr>
          <p:cNvPr id="1048891" name="Hexagon 1048890"/>
          <p:cNvSpPr/>
          <p:nvPr/>
        </p:nvSpPr>
        <p:spPr>
          <a:xfrm>
            <a:off x="790986" y="434976"/>
            <a:ext cx="7269162" cy="1685924"/>
          </a:xfrm>
          <a:prstGeom prst="hexagon">
            <a:avLst>
              <a:gd name="adj" fmla="val 24990"/>
              <a:gd name="vf" fmla="val 115470"/>
            </a:avLst>
          </a:prstGeom>
          <a:noFill/>
          <a:ln w="12700" cap="flat" cmpd="sng">
            <a:solidFill>
              <a:srgbClr val="58595B">
                <a:alpha val="100000"/>
              </a:srgbClr>
            </a:solidFill>
            <a:prstDash val="solid"/>
            <a:miter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FFFFFF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3244777" y="680479"/>
            <a:ext cx="3973499" cy="1056640"/>
            <a:chOff x="4787971" y="2902761"/>
            <a:chExt cx="3973950" cy="1056808"/>
          </a:xfrm>
        </p:grpSpPr>
        <p:sp>
          <p:nvSpPr>
            <p:cNvPr id="1048892" name="TextBox 1048891"/>
            <p:cNvSpPr txBox="1"/>
            <p:nvPr/>
          </p:nvSpPr>
          <p:spPr>
            <a:xfrm>
              <a:off x="4787971" y="2902761"/>
              <a:ext cx="3973950" cy="1056808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anchor="t">
              <a:spAutoFit/>
            </a:bodyPr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r>
                <a:rPr lang="en-US" altLang="zh-CN" sz="3200" b="1">
                  <a:solidFill>
                    <a:srgbClr val="58595B"/>
                  </a:solidFill>
                  <a:latin typeface="微软雅黑" pitchFamily="34" charset="-122"/>
                  <a:ea typeface="微软雅黑" pitchFamily="34" charset="-122"/>
                </a:rPr>
                <a:t>Congratulations (Congratulating)</a:t>
              </a:r>
              <a:endParaRPr lang="zh-CN" altLang="en-US"/>
            </a:p>
          </p:txBody>
        </p:sp>
      </p:grpSp>
      <p:cxnSp>
        <p:nvCxnSpPr>
          <p:cNvPr id="3145728" name="Straight Connector 3145727"/>
          <p:cNvCxnSpPr>
            <a:cxnSpLocks/>
          </p:cNvCxnSpPr>
          <p:nvPr/>
        </p:nvCxnSpPr>
        <p:spPr>
          <a:xfrm>
            <a:off x="3052495" y="680816"/>
            <a:ext cx="0" cy="987425"/>
          </a:xfrm>
          <a:prstGeom prst="line">
            <a:avLst/>
          </a:prstGeom>
          <a:noFill/>
          <a:ln w="12700" cap="rnd" cmpd="sng">
            <a:solidFill>
              <a:srgbClr val="58595B">
                <a:alpha val="100000"/>
              </a:srgbClr>
            </a:solidFill>
            <a:prstDash val="solid"/>
            <a:miter/>
          </a:ln>
        </p:spPr>
      </p:cxnSp>
      <p:grpSp>
        <p:nvGrpSpPr>
          <p:cNvPr id="49" name="Group 48"/>
          <p:cNvGrpSpPr/>
          <p:nvPr/>
        </p:nvGrpSpPr>
        <p:grpSpPr>
          <a:xfrm flipH="1" flipV="1">
            <a:off x="-3481387" y="5613400"/>
            <a:ext cx="6411912" cy="4462462"/>
            <a:chOff x="8580943" y="-2659786"/>
            <a:chExt cx="6411674" cy="4463110"/>
          </a:xfrm>
        </p:grpSpPr>
        <p:grpSp>
          <p:nvGrpSpPr>
            <p:cNvPr id="50" name="Group 49"/>
            <p:cNvGrpSpPr/>
            <p:nvPr/>
          </p:nvGrpSpPr>
          <p:grpSpPr>
            <a:xfrm flipH="1" flipV="1">
              <a:off x="8580943" y="-2562548"/>
              <a:ext cx="6411674" cy="4365872"/>
              <a:chOff x="-1061028" y="535344"/>
              <a:chExt cx="6411674" cy="4365872"/>
            </a:xfrm>
          </p:grpSpPr>
          <p:sp>
            <p:nvSpPr>
              <p:cNvPr id="1048893" name="Straight Connector 1048892"/>
              <p:cNvSpPr/>
              <p:nvPr/>
            </p:nvSpPr>
            <p:spPr>
              <a:xfrm flipH="1">
                <a:off x="-1061028" y="586190"/>
                <a:ext cx="6367608" cy="4315026"/>
              </a:xfrm>
              <a:prstGeom prst="line">
                <a:avLst/>
              </a:prstGeom>
              <a:noFill/>
              <a:ln w="0" cap="flat" cmpd="sng">
                <a:solidFill>
                  <a:srgbClr val="FFFFFF">
                    <a:alpha val="100000"/>
                  </a:srgbClr>
                </a:solidFill>
                <a:prstDash val="solid"/>
                <a:miter/>
              </a:ln>
            </p:spPr>
          </p:sp>
          <p:sp>
            <p:nvSpPr>
              <p:cNvPr id="1048894" name="Freeform 1048893"/>
              <p:cNvSpPr/>
              <p:nvPr/>
            </p:nvSpPr>
            <p:spPr>
              <a:xfrm>
                <a:off x="4404911" y="1103124"/>
                <a:ext cx="96608" cy="105082"/>
              </a:xfrm>
              <a:custGeom>
                <a:avLst/>
                <a:gdLst/>
                <a:ahLst/>
                <a:cxnLst/>
                <a:rect l="0" t="0" r="r" b="b"/>
                <a:pathLst>
                  <a:path w="57" h="62">
                    <a:moveTo>
                      <a:pt x="31" y="62"/>
                    </a:moveTo>
                    <a:lnTo>
                      <a:pt x="3" y="48"/>
                    </a:lnTo>
                    <a:lnTo>
                      <a:pt x="0" y="17"/>
                    </a:lnTo>
                    <a:lnTo>
                      <a:pt x="26" y="0"/>
                    </a:lnTo>
                    <a:lnTo>
                      <a:pt x="55" y="15"/>
                    </a:lnTo>
                    <a:lnTo>
                      <a:pt x="57" y="45"/>
                    </a:lnTo>
                    <a:lnTo>
                      <a:pt x="31" y="62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lIns="91440" tIns="45720" rIns="91440" bIns="45720" anchor="t"/>
              <a:lstStyle>
                <a:lvl1pPr marL="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lvl="0" indent="-342900"/>
                <a:endParaRPr lang="zh-CN" altLang="en-US"/>
              </a:p>
            </p:txBody>
          </p:sp>
          <p:sp>
            <p:nvSpPr>
              <p:cNvPr id="1048895" name="Freeform 1048894"/>
              <p:cNvSpPr/>
              <p:nvPr/>
            </p:nvSpPr>
            <p:spPr>
              <a:xfrm>
                <a:off x="5259123" y="535344"/>
                <a:ext cx="91523" cy="103387"/>
              </a:xfrm>
              <a:custGeom>
                <a:avLst/>
                <a:gdLst/>
                <a:ahLst/>
                <a:cxnLst/>
                <a:rect l="0" t="0" r="r" b="b"/>
                <a:pathLst>
                  <a:path w="54" h="61">
                    <a:moveTo>
                      <a:pt x="28" y="61"/>
                    </a:moveTo>
                    <a:lnTo>
                      <a:pt x="2" y="47"/>
                    </a:lnTo>
                    <a:lnTo>
                      <a:pt x="0" y="16"/>
                    </a:lnTo>
                    <a:lnTo>
                      <a:pt x="26" y="0"/>
                    </a:lnTo>
                    <a:lnTo>
                      <a:pt x="54" y="14"/>
                    </a:lnTo>
                    <a:lnTo>
                      <a:pt x="54" y="44"/>
                    </a:lnTo>
                    <a:lnTo>
                      <a:pt x="28" y="6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lIns="91440" tIns="45720" rIns="91440" bIns="45720" anchor="t"/>
              <a:lstStyle>
                <a:lvl1pPr marL="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lvl="0" indent="-342900"/>
                <a:endParaRPr lang="zh-CN" altLang="en-US"/>
              </a:p>
            </p:txBody>
          </p:sp>
          <p:sp>
            <p:nvSpPr>
              <p:cNvPr id="1048896" name="Freeform 1048895"/>
              <p:cNvSpPr/>
              <p:nvPr/>
            </p:nvSpPr>
            <p:spPr>
              <a:xfrm>
                <a:off x="4845576" y="762456"/>
                <a:ext cx="164402" cy="188131"/>
              </a:xfrm>
              <a:custGeom>
                <a:avLst/>
                <a:gdLst/>
                <a:ahLst/>
                <a:cxnLst/>
                <a:rect l="0" t="0" r="r" b="b"/>
                <a:pathLst>
                  <a:path w="97" h="111">
                    <a:moveTo>
                      <a:pt x="52" y="111"/>
                    </a:moveTo>
                    <a:lnTo>
                      <a:pt x="3" y="85"/>
                    </a:lnTo>
                    <a:lnTo>
                      <a:pt x="0" y="31"/>
                    </a:lnTo>
                    <a:lnTo>
                      <a:pt x="45" y="0"/>
                    </a:lnTo>
                    <a:lnTo>
                      <a:pt x="95" y="26"/>
                    </a:lnTo>
                    <a:lnTo>
                      <a:pt x="97" y="81"/>
                    </a:lnTo>
                    <a:lnTo>
                      <a:pt x="52" y="11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lIns="91440" tIns="45720" rIns="91440" bIns="45720" anchor="t"/>
              <a:lstStyle>
                <a:lvl1pPr marL="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lvl="0" indent="-342900"/>
                <a:endParaRPr lang="zh-CN" altLang="en-US"/>
              </a:p>
            </p:txBody>
          </p:sp>
          <p:sp>
            <p:nvSpPr>
              <p:cNvPr id="1048897" name="Freeform 1048896"/>
              <p:cNvSpPr/>
              <p:nvPr/>
            </p:nvSpPr>
            <p:spPr>
              <a:xfrm>
                <a:off x="4821848" y="1328541"/>
                <a:ext cx="44066" cy="47456"/>
              </a:xfrm>
              <a:custGeom>
                <a:avLst/>
                <a:gdLst/>
                <a:ahLst/>
                <a:cxnLst/>
                <a:rect l="0" t="0" r="r" b="b"/>
                <a:pathLst>
                  <a:path w="26" h="28">
                    <a:moveTo>
                      <a:pt x="14" y="28"/>
                    </a:moveTo>
                    <a:lnTo>
                      <a:pt x="3" y="21"/>
                    </a:lnTo>
                    <a:lnTo>
                      <a:pt x="0" y="7"/>
                    </a:lnTo>
                    <a:lnTo>
                      <a:pt x="12" y="0"/>
                    </a:lnTo>
                    <a:lnTo>
                      <a:pt x="26" y="4"/>
                    </a:lnTo>
                    <a:lnTo>
                      <a:pt x="26" y="19"/>
                    </a:lnTo>
                    <a:lnTo>
                      <a:pt x="14" y="2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lIns="91440" tIns="45720" rIns="91440" bIns="45720" anchor="t"/>
              <a:lstStyle>
                <a:lvl1pPr marL="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lvl="0" indent="-342900"/>
                <a:endParaRPr lang="zh-CN" altLang="en-US"/>
              </a:p>
            </p:txBody>
          </p:sp>
        </p:grpSp>
        <p:sp>
          <p:nvSpPr>
            <p:cNvPr id="1048898" name="Straight Connector 1048897"/>
            <p:cNvSpPr/>
            <p:nvPr/>
          </p:nvSpPr>
          <p:spPr>
            <a:xfrm flipH="1">
              <a:off x="8978008" y="-2659786"/>
              <a:ext cx="5837571" cy="3955845"/>
            </a:xfrm>
            <a:prstGeom prst="line">
              <a:avLst/>
            </a:prstGeom>
            <a:noFill/>
            <a:ln w="0" cap="flat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</p:grpSp>
      <p:grpSp>
        <p:nvGrpSpPr>
          <p:cNvPr id="51" name="Group 50"/>
          <p:cNvGrpSpPr/>
          <p:nvPr/>
        </p:nvGrpSpPr>
        <p:grpSpPr>
          <a:xfrm>
            <a:off x="9363075" y="-3186112"/>
            <a:ext cx="6411912" cy="4464050"/>
            <a:chOff x="8580943" y="-2659786"/>
            <a:chExt cx="6411674" cy="4463110"/>
          </a:xfrm>
        </p:grpSpPr>
        <p:grpSp>
          <p:nvGrpSpPr>
            <p:cNvPr id="52" name="Group 51"/>
            <p:cNvGrpSpPr/>
            <p:nvPr/>
          </p:nvGrpSpPr>
          <p:grpSpPr>
            <a:xfrm flipH="1" flipV="1">
              <a:off x="8580943" y="-2562548"/>
              <a:ext cx="6411674" cy="4365872"/>
              <a:chOff x="-1061028" y="535344"/>
              <a:chExt cx="6411674" cy="4365872"/>
            </a:xfrm>
          </p:grpSpPr>
          <p:sp>
            <p:nvSpPr>
              <p:cNvPr id="1048899" name="Straight Connector 1048898"/>
              <p:cNvSpPr/>
              <p:nvPr/>
            </p:nvSpPr>
            <p:spPr>
              <a:xfrm flipH="1">
                <a:off x="-1061028" y="586190"/>
                <a:ext cx="6367608" cy="4315026"/>
              </a:xfrm>
              <a:prstGeom prst="line">
                <a:avLst/>
              </a:prstGeom>
              <a:noFill/>
              <a:ln w="0" cap="flat" cmpd="sng">
                <a:solidFill>
                  <a:srgbClr val="FFFFFF">
                    <a:alpha val="100000"/>
                  </a:srgbClr>
                </a:solidFill>
                <a:prstDash val="solid"/>
                <a:miter/>
              </a:ln>
            </p:spPr>
          </p:sp>
          <p:sp>
            <p:nvSpPr>
              <p:cNvPr id="1048900" name="Freeform 1048899"/>
              <p:cNvSpPr/>
              <p:nvPr/>
            </p:nvSpPr>
            <p:spPr>
              <a:xfrm>
                <a:off x="4404911" y="1103124"/>
                <a:ext cx="96608" cy="105082"/>
              </a:xfrm>
              <a:custGeom>
                <a:avLst/>
                <a:gdLst/>
                <a:ahLst/>
                <a:cxnLst/>
                <a:rect l="0" t="0" r="r" b="b"/>
                <a:pathLst>
                  <a:path w="57" h="62">
                    <a:moveTo>
                      <a:pt x="31" y="62"/>
                    </a:moveTo>
                    <a:lnTo>
                      <a:pt x="3" y="48"/>
                    </a:lnTo>
                    <a:lnTo>
                      <a:pt x="0" y="17"/>
                    </a:lnTo>
                    <a:lnTo>
                      <a:pt x="26" y="0"/>
                    </a:lnTo>
                    <a:lnTo>
                      <a:pt x="55" y="15"/>
                    </a:lnTo>
                    <a:lnTo>
                      <a:pt x="57" y="45"/>
                    </a:lnTo>
                    <a:lnTo>
                      <a:pt x="31" y="62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lIns="91440" tIns="45720" rIns="91440" bIns="45720" anchor="t"/>
              <a:lstStyle>
                <a:lvl1pPr marL="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lvl="0" indent="-342900"/>
                <a:endParaRPr lang="zh-CN" altLang="en-US"/>
              </a:p>
            </p:txBody>
          </p:sp>
          <p:sp>
            <p:nvSpPr>
              <p:cNvPr id="1048901" name="Freeform 1048900"/>
              <p:cNvSpPr/>
              <p:nvPr/>
            </p:nvSpPr>
            <p:spPr>
              <a:xfrm>
                <a:off x="5259123" y="535344"/>
                <a:ext cx="91523" cy="103387"/>
              </a:xfrm>
              <a:custGeom>
                <a:avLst/>
                <a:gdLst/>
                <a:ahLst/>
                <a:cxnLst/>
                <a:rect l="0" t="0" r="r" b="b"/>
                <a:pathLst>
                  <a:path w="54" h="61">
                    <a:moveTo>
                      <a:pt x="28" y="61"/>
                    </a:moveTo>
                    <a:lnTo>
                      <a:pt x="2" y="47"/>
                    </a:lnTo>
                    <a:lnTo>
                      <a:pt x="0" y="16"/>
                    </a:lnTo>
                    <a:lnTo>
                      <a:pt x="26" y="0"/>
                    </a:lnTo>
                    <a:lnTo>
                      <a:pt x="54" y="14"/>
                    </a:lnTo>
                    <a:lnTo>
                      <a:pt x="54" y="44"/>
                    </a:lnTo>
                    <a:lnTo>
                      <a:pt x="28" y="6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lIns="91440" tIns="45720" rIns="91440" bIns="45720" anchor="t"/>
              <a:lstStyle>
                <a:lvl1pPr marL="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lvl="0" indent="-342900"/>
                <a:endParaRPr lang="zh-CN" altLang="en-US"/>
              </a:p>
            </p:txBody>
          </p:sp>
          <p:sp>
            <p:nvSpPr>
              <p:cNvPr id="1048902" name="Freeform 1048901"/>
              <p:cNvSpPr/>
              <p:nvPr/>
            </p:nvSpPr>
            <p:spPr>
              <a:xfrm>
                <a:off x="4845576" y="762456"/>
                <a:ext cx="164402" cy="188131"/>
              </a:xfrm>
              <a:custGeom>
                <a:avLst/>
                <a:gdLst/>
                <a:ahLst/>
                <a:cxnLst/>
                <a:rect l="0" t="0" r="r" b="b"/>
                <a:pathLst>
                  <a:path w="97" h="111">
                    <a:moveTo>
                      <a:pt x="52" y="111"/>
                    </a:moveTo>
                    <a:lnTo>
                      <a:pt x="3" y="85"/>
                    </a:lnTo>
                    <a:lnTo>
                      <a:pt x="0" y="31"/>
                    </a:lnTo>
                    <a:lnTo>
                      <a:pt x="45" y="0"/>
                    </a:lnTo>
                    <a:lnTo>
                      <a:pt x="95" y="26"/>
                    </a:lnTo>
                    <a:lnTo>
                      <a:pt x="97" y="81"/>
                    </a:lnTo>
                    <a:lnTo>
                      <a:pt x="52" y="11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lIns="91440" tIns="45720" rIns="91440" bIns="45720" anchor="t"/>
              <a:lstStyle>
                <a:lvl1pPr marL="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lvl="0" indent="-342900"/>
                <a:endParaRPr lang="zh-CN" altLang="en-US"/>
              </a:p>
            </p:txBody>
          </p:sp>
          <p:sp>
            <p:nvSpPr>
              <p:cNvPr id="1048903" name="Freeform 1048902"/>
              <p:cNvSpPr/>
              <p:nvPr/>
            </p:nvSpPr>
            <p:spPr>
              <a:xfrm>
                <a:off x="4821848" y="1328541"/>
                <a:ext cx="44066" cy="47456"/>
              </a:xfrm>
              <a:custGeom>
                <a:avLst/>
                <a:gdLst/>
                <a:ahLst/>
                <a:cxnLst/>
                <a:rect l="0" t="0" r="r" b="b"/>
                <a:pathLst>
                  <a:path w="26" h="28">
                    <a:moveTo>
                      <a:pt x="14" y="28"/>
                    </a:moveTo>
                    <a:lnTo>
                      <a:pt x="3" y="21"/>
                    </a:lnTo>
                    <a:lnTo>
                      <a:pt x="0" y="7"/>
                    </a:lnTo>
                    <a:lnTo>
                      <a:pt x="12" y="0"/>
                    </a:lnTo>
                    <a:lnTo>
                      <a:pt x="26" y="4"/>
                    </a:lnTo>
                    <a:lnTo>
                      <a:pt x="26" y="19"/>
                    </a:lnTo>
                    <a:lnTo>
                      <a:pt x="14" y="2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lIns="91440" tIns="45720" rIns="91440" bIns="45720" anchor="t"/>
              <a:lstStyle>
                <a:lvl1pPr marL="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lvl="0" indent="-342900"/>
                <a:endParaRPr lang="zh-CN" altLang="en-US"/>
              </a:p>
            </p:txBody>
          </p:sp>
        </p:grpSp>
        <p:sp>
          <p:nvSpPr>
            <p:cNvPr id="1048904" name="Straight Connector 1048903"/>
            <p:cNvSpPr/>
            <p:nvPr/>
          </p:nvSpPr>
          <p:spPr>
            <a:xfrm flipH="1">
              <a:off x="8978008" y="-2659786"/>
              <a:ext cx="5837571" cy="3955845"/>
            </a:xfrm>
            <a:prstGeom prst="line">
              <a:avLst/>
            </a:prstGeom>
            <a:noFill/>
            <a:ln w="0" cap="flat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</p:grpSp>
      <p:sp>
        <p:nvSpPr>
          <p:cNvPr id="1048905" name="TextBox 1048904"/>
          <p:cNvSpPr txBox="1"/>
          <p:nvPr/>
        </p:nvSpPr>
        <p:spPr>
          <a:xfrm>
            <a:off x="580758" y="2541000"/>
            <a:ext cx="10168538" cy="2477601"/>
          </a:xfrm>
          <a:prstGeom prst="rect">
            <a:avLst/>
          </a:prstGeom>
          <a:noFill/>
          <a:ln w="38100">
            <a:solidFill>
              <a:srgbClr val="80808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100" dirty="0" err="1" smtClean="0">
                <a:solidFill>
                  <a:srgbClr val="000000"/>
                </a:solidFill>
              </a:rPr>
              <a:t>Ucapa</a:t>
            </a:r>
            <a:r>
              <a:rPr lang="id-ID" sz="3100" dirty="0" smtClean="0">
                <a:solidFill>
                  <a:srgbClr val="000000"/>
                </a:solidFill>
              </a:rPr>
              <a:t>n</a:t>
            </a:r>
            <a:r>
              <a:rPr lang="en-US" sz="3100" dirty="0" smtClean="0">
                <a:solidFill>
                  <a:srgbClr val="000000"/>
                </a:solidFill>
              </a:rPr>
              <a:t> </a:t>
            </a:r>
            <a:r>
              <a:rPr lang="en-US" sz="3100" dirty="0" err="1">
                <a:solidFill>
                  <a:srgbClr val="000000"/>
                </a:solidFill>
              </a:rPr>
              <a:t>selamat</a:t>
            </a:r>
            <a:r>
              <a:rPr lang="en-GB" sz="3100" dirty="0">
                <a:solidFill>
                  <a:srgbClr val="000000"/>
                </a:solidFill>
              </a:rPr>
              <a:t> </a:t>
            </a:r>
            <a:r>
              <a:rPr lang="en-US" sz="3100" dirty="0" err="1">
                <a:solidFill>
                  <a:srgbClr val="000000"/>
                </a:solidFill>
              </a:rPr>
              <a:t>atau</a:t>
            </a:r>
            <a:r>
              <a:rPr lang="en-US" sz="3100" dirty="0">
                <a:solidFill>
                  <a:srgbClr val="000000"/>
                </a:solidFill>
              </a:rPr>
              <a:t> </a:t>
            </a:r>
            <a:r>
              <a:rPr lang="en-US" sz="3100" dirty="0" err="1">
                <a:solidFill>
                  <a:srgbClr val="000000"/>
                </a:solidFill>
              </a:rPr>
              <a:t>apresiasi</a:t>
            </a:r>
            <a:r>
              <a:rPr lang="en-US" sz="3100" dirty="0">
                <a:solidFill>
                  <a:srgbClr val="000000"/>
                </a:solidFill>
              </a:rPr>
              <a:t>  yang </a:t>
            </a:r>
            <a:r>
              <a:rPr lang="en-US" sz="3100" dirty="0" err="1">
                <a:solidFill>
                  <a:srgbClr val="000000"/>
                </a:solidFill>
              </a:rPr>
              <a:t>diberikan</a:t>
            </a:r>
            <a:r>
              <a:rPr lang="en-US" sz="3100" dirty="0">
                <a:solidFill>
                  <a:srgbClr val="000000"/>
                </a:solidFill>
              </a:rPr>
              <a:t> </a:t>
            </a:r>
            <a:r>
              <a:rPr lang="en-US" sz="3100" dirty="0" err="1">
                <a:solidFill>
                  <a:srgbClr val="000000"/>
                </a:solidFill>
              </a:rPr>
              <a:t>kepada</a:t>
            </a:r>
            <a:r>
              <a:rPr lang="en-GB" sz="3100" dirty="0">
                <a:solidFill>
                  <a:srgbClr val="000000"/>
                </a:solidFill>
              </a:rPr>
              <a:t> </a:t>
            </a:r>
            <a:r>
              <a:rPr lang="en-GB" sz="3100" dirty="0" err="1" smtClean="0">
                <a:solidFill>
                  <a:srgbClr val="000000"/>
                </a:solidFill>
              </a:rPr>
              <a:t>orang</a:t>
            </a:r>
            <a:endParaRPr lang="id-ID" sz="3100" dirty="0" smtClean="0">
              <a:solidFill>
                <a:srgbClr val="000000"/>
              </a:solidFill>
            </a:endParaRPr>
          </a:p>
          <a:p>
            <a:pPr algn="just"/>
            <a:r>
              <a:rPr lang="en-GB" sz="3100" dirty="0" smtClean="0">
                <a:solidFill>
                  <a:srgbClr val="000000"/>
                </a:solidFill>
              </a:rPr>
              <a:t> </a:t>
            </a:r>
            <a:r>
              <a:rPr lang="id-ID" sz="3100" dirty="0" smtClean="0">
                <a:solidFill>
                  <a:srgbClr val="000000"/>
                </a:solidFill>
              </a:rPr>
              <a:t>l</a:t>
            </a:r>
            <a:r>
              <a:rPr lang="en-GB" sz="3100" dirty="0" smtClean="0">
                <a:solidFill>
                  <a:srgbClr val="000000"/>
                </a:solidFill>
              </a:rPr>
              <a:t>ain </a:t>
            </a:r>
            <a:r>
              <a:rPr lang="en-GB" sz="3100" dirty="0" err="1">
                <a:solidFill>
                  <a:srgbClr val="000000"/>
                </a:solidFill>
              </a:rPr>
              <a:t>atas</a:t>
            </a:r>
            <a:r>
              <a:rPr lang="en-GB" sz="3100" dirty="0">
                <a:solidFill>
                  <a:srgbClr val="000000"/>
                </a:solidFill>
              </a:rPr>
              <a:t> </a:t>
            </a:r>
            <a:r>
              <a:rPr lang="en-GB" sz="3100" dirty="0" err="1">
                <a:solidFill>
                  <a:srgbClr val="000000"/>
                </a:solidFill>
              </a:rPr>
              <a:t>prestasi</a:t>
            </a:r>
            <a:r>
              <a:rPr lang="en-GB" sz="3100" dirty="0">
                <a:solidFill>
                  <a:srgbClr val="000000"/>
                </a:solidFill>
              </a:rPr>
              <a:t> </a:t>
            </a:r>
            <a:r>
              <a:rPr lang="en-GB" sz="3100" dirty="0" err="1">
                <a:solidFill>
                  <a:srgbClr val="000000"/>
                </a:solidFill>
              </a:rPr>
              <a:t>dan</a:t>
            </a:r>
            <a:r>
              <a:rPr lang="en-GB" sz="3100" dirty="0">
                <a:solidFill>
                  <a:srgbClr val="000000"/>
                </a:solidFill>
              </a:rPr>
              <a:t> </a:t>
            </a:r>
            <a:r>
              <a:rPr lang="en-GB" sz="3100" dirty="0" err="1">
                <a:solidFill>
                  <a:srgbClr val="000000"/>
                </a:solidFill>
              </a:rPr>
              <a:t>kebahagiaan</a:t>
            </a:r>
            <a:r>
              <a:rPr lang="en-GB" sz="3100" dirty="0">
                <a:solidFill>
                  <a:srgbClr val="000000"/>
                </a:solidFill>
              </a:rPr>
              <a:t> yang </a:t>
            </a:r>
            <a:r>
              <a:rPr lang="en-GB" sz="3100" dirty="0" err="1">
                <a:solidFill>
                  <a:srgbClr val="000000"/>
                </a:solidFill>
              </a:rPr>
              <a:t>diraih</a:t>
            </a:r>
            <a:r>
              <a:rPr lang="en-GB" sz="3100" dirty="0">
                <a:solidFill>
                  <a:srgbClr val="000000"/>
                </a:solidFill>
              </a:rPr>
              <a:t>. </a:t>
            </a:r>
            <a:r>
              <a:rPr lang="en-GB" sz="3100" dirty="0" err="1">
                <a:solidFill>
                  <a:srgbClr val="000000"/>
                </a:solidFill>
              </a:rPr>
              <a:t>Contohnya</a:t>
            </a:r>
            <a:r>
              <a:rPr lang="en-GB" sz="3100" dirty="0">
                <a:solidFill>
                  <a:srgbClr val="000000"/>
                </a:solidFill>
              </a:rPr>
              <a:t>: </a:t>
            </a:r>
            <a:endParaRPr lang="id-ID" sz="3100" dirty="0" smtClean="0">
              <a:solidFill>
                <a:srgbClr val="000000"/>
              </a:solidFill>
            </a:endParaRPr>
          </a:p>
          <a:p>
            <a:pPr algn="just"/>
            <a:r>
              <a:rPr lang="en-GB" sz="3100" dirty="0" err="1" smtClean="0">
                <a:solidFill>
                  <a:srgbClr val="000000"/>
                </a:solidFill>
              </a:rPr>
              <a:t>Juara</a:t>
            </a:r>
            <a:r>
              <a:rPr lang="en-GB" sz="3100" dirty="0" smtClean="0">
                <a:solidFill>
                  <a:srgbClr val="000000"/>
                </a:solidFill>
              </a:rPr>
              <a:t> </a:t>
            </a:r>
            <a:r>
              <a:rPr lang="en-GB" sz="3100" dirty="0" err="1">
                <a:solidFill>
                  <a:srgbClr val="000000"/>
                </a:solidFill>
              </a:rPr>
              <a:t>lomba</a:t>
            </a:r>
            <a:r>
              <a:rPr lang="en-GB" sz="3100" dirty="0">
                <a:solidFill>
                  <a:srgbClr val="000000"/>
                </a:solidFill>
              </a:rPr>
              <a:t> </a:t>
            </a:r>
            <a:r>
              <a:rPr lang="en-GB" sz="3100" dirty="0" err="1">
                <a:solidFill>
                  <a:srgbClr val="000000"/>
                </a:solidFill>
              </a:rPr>
              <a:t>di</a:t>
            </a:r>
            <a:r>
              <a:rPr lang="en-GB" sz="3100" dirty="0">
                <a:solidFill>
                  <a:srgbClr val="000000"/>
                </a:solidFill>
              </a:rPr>
              <a:t> </a:t>
            </a:r>
            <a:r>
              <a:rPr lang="en-GB" sz="3100" dirty="0" err="1">
                <a:solidFill>
                  <a:srgbClr val="000000"/>
                </a:solidFill>
              </a:rPr>
              <a:t>sekolah</a:t>
            </a:r>
            <a:r>
              <a:rPr lang="en-GB" sz="3100" dirty="0">
                <a:solidFill>
                  <a:srgbClr val="000000"/>
                </a:solidFill>
              </a:rPr>
              <a:t>, </a:t>
            </a:r>
            <a:r>
              <a:rPr lang="en-GB" sz="3100" dirty="0" err="1">
                <a:solidFill>
                  <a:srgbClr val="000000"/>
                </a:solidFill>
              </a:rPr>
              <a:t>di</a:t>
            </a:r>
            <a:r>
              <a:rPr lang="en-GB" sz="3100" dirty="0">
                <a:solidFill>
                  <a:srgbClr val="000000"/>
                </a:solidFill>
              </a:rPr>
              <a:t> </a:t>
            </a:r>
            <a:r>
              <a:rPr lang="en-GB" sz="3100" dirty="0" err="1">
                <a:solidFill>
                  <a:srgbClr val="000000"/>
                </a:solidFill>
              </a:rPr>
              <a:t>luar</a:t>
            </a:r>
            <a:r>
              <a:rPr lang="en-GB" sz="3100" dirty="0">
                <a:solidFill>
                  <a:srgbClr val="000000"/>
                </a:solidFill>
              </a:rPr>
              <a:t> </a:t>
            </a:r>
            <a:r>
              <a:rPr lang="en-GB" sz="3100" dirty="0" err="1">
                <a:solidFill>
                  <a:srgbClr val="000000"/>
                </a:solidFill>
              </a:rPr>
              <a:t>sekolah</a:t>
            </a:r>
            <a:r>
              <a:rPr lang="en-GB" sz="3100" dirty="0">
                <a:solidFill>
                  <a:srgbClr val="000000"/>
                </a:solidFill>
              </a:rPr>
              <a:t>, </a:t>
            </a:r>
            <a:r>
              <a:rPr lang="en-GB" sz="3100" dirty="0" err="1">
                <a:solidFill>
                  <a:srgbClr val="000000"/>
                </a:solidFill>
              </a:rPr>
              <a:t>kelulusan</a:t>
            </a:r>
            <a:r>
              <a:rPr lang="en-GB" sz="3100" dirty="0">
                <a:solidFill>
                  <a:srgbClr val="000000"/>
                </a:solidFill>
              </a:rPr>
              <a:t>, </a:t>
            </a:r>
            <a:r>
              <a:rPr lang="en-GB" sz="3100" dirty="0" err="1">
                <a:solidFill>
                  <a:srgbClr val="000000"/>
                </a:solidFill>
              </a:rPr>
              <a:t>pindah</a:t>
            </a:r>
            <a:r>
              <a:rPr lang="en-GB" sz="3100" dirty="0">
                <a:solidFill>
                  <a:srgbClr val="000000"/>
                </a:solidFill>
              </a:rPr>
              <a:t> </a:t>
            </a:r>
            <a:endParaRPr lang="id-ID" sz="3100" dirty="0" smtClean="0">
              <a:solidFill>
                <a:srgbClr val="000000"/>
              </a:solidFill>
            </a:endParaRPr>
          </a:p>
          <a:p>
            <a:pPr algn="just"/>
            <a:r>
              <a:rPr lang="en-GB" sz="3100" dirty="0" err="1" smtClean="0">
                <a:solidFill>
                  <a:srgbClr val="000000"/>
                </a:solidFill>
              </a:rPr>
              <a:t>rumah</a:t>
            </a:r>
            <a:r>
              <a:rPr lang="en-GB" sz="3100" dirty="0">
                <a:solidFill>
                  <a:srgbClr val="000000"/>
                </a:solidFill>
              </a:rPr>
              <a:t>, </a:t>
            </a:r>
            <a:r>
              <a:rPr lang="en-GB" sz="3100" dirty="0" err="1">
                <a:solidFill>
                  <a:srgbClr val="000000"/>
                </a:solidFill>
              </a:rPr>
              <a:t>kenaikan</a:t>
            </a:r>
            <a:r>
              <a:rPr lang="en-GB" sz="3100" dirty="0">
                <a:solidFill>
                  <a:srgbClr val="000000"/>
                </a:solidFill>
              </a:rPr>
              <a:t> </a:t>
            </a:r>
            <a:r>
              <a:rPr lang="en-GB" sz="3100" dirty="0" err="1">
                <a:solidFill>
                  <a:srgbClr val="000000"/>
                </a:solidFill>
              </a:rPr>
              <a:t>jabatan</a:t>
            </a:r>
            <a:r>
              <a:rPr lang="en-US" sz="3100" dirty="0">
                <a:solidFill>
                  <a:srgbClr val="000000"/>
                </a:solidFill>
              </a:rPr>
              <a:t> </a:t>
            </a:r>
            <a:r>
              <a:rPr lang="en-GB" sz="3100" dirty="0">
                <a:solidFill>
                  <a:srgbClr val="000000"/>
                </a:solidFill>
              </a:rPr>
              <a:t>(promotion), </a:t>
            </a:r>
            <a:r>
              <a:rPr lang="en-GB" sz="3100" dirty="0" err="1">
                <a:solidFill>
                  <a:srgbClr val="000000"/>
                </a:solidFill>
              </a:rPr>
              <a:t>mendapatkan</a:t>
            </a:r>
            <a:r>
              <a:rPr lang="en-GB" sz="3100" dirty="0">
                <a:solidFill>
                  <a:srgbClr val="000000"/>
                </a:solidFill>
              </a:rPr>
              <a:t> </a:t>
            </a:r>
            <a:endParaRPr lang="id-ID" sz="3100" dirty="0" smtClean="0">
              <a:solidFill>
                <a:srgbClr val="000000"/>
              </a:solidFill>
            </a:endParaRPr>
          </a:p>
          <a:p>
            <a:pPr algn="just"/>
            <a:r>
              <a:rPr lang="en-GB" sz="3100" dirty="0" err="1" smtClean="0">
                <a:solidFill>
                  <a:srgbClr val="000000"/>
                </a:solidFill>
              </a:rPr>
              <a:t>momongan</a:t>
            </a:r>
            <a:r>
              <a:rPr lang="en-GB" sz="3100" dirty="0" smtClean="0">
                <a:solidFill>
                  <a:srgbClr val="000000"/>
                </a:solidFill>
              </a:rPr>
              <a:t>/</a:t>
            </a:r>
            <a:r>
              <a:rPr lang="en-GB" sz="3100" dirty="0" err="1" smtClean="0">
                <a:solidFill>
                  <a:srgbClr val="000000"/>
                </a:solidFill>
              </a:rPr>
              <a:t>bayi</a:t>
            </a:r>
            <a:r>
              <a:rPr lang="en-GB" sz="3100" dirty="0">
                <a:solidFill>
                  <a:srgbClr val="000000"/>
                </a:solidFill>
              </a:rPr>
              <a:t>, </a:t>
            </a:r>
            <a:r>
              <a:rPr lang="en-GB" sz="3100" dirty="0" err="1">
                <a:solidFill>
                  <a:srgbClr val="000000"/>
                </a:solidFill>
              </a:rPr>
              <a:t>pernikahan</a:t>
            </a:r>
            <a:r>
              <a:rPr lang="en-GB" sz="3100" dirty="0">
                <a:solidFill>
                  <a:srgbClr val="000000"/>
                </a:solidFill>
              </a:rPr>
              <a:t>, </a:t>
            </a:r>
            <a:r>
              <a:rPr lang="en-GB" sz="3100" dirty="0" err="1">
                <a:solidFill>
                  <a:srgbClr val="000000"/>
                </a:solidFill>
              </a:rPr>
              <a:t>dan</a:t>
            </a:r>
            <a:r>
              <a:rPr lang="en-GB" sz="3100" dirty="0">
                <a:solidFill>
                  <a:srgbClr val="000000"/>
                </a:solidFill>
              </a:rPr>
              <a:t> lain-lain.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Picture 2097157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" name="Group 55"/>
          <p:cNvGrpSpPr/>
          <p:nvPr/>
        </p:nvGrpSpPr>
        <p:grpSpPr>
          <a:xfrm>
            <a:off x="10418214" y="-3043149"/>
            <a:ext cx="6411912" cy="4464050"/>
            <a:chOff x="8580943" y="-2659786"/>
            <a:chExt cx="6411674" cy="4463110"/>
          </a:xfrm>
        </p:grpSpPr>
        <p:grpSp>
          <p:nvGrpSpPr>
            <p:cNvPr id="57" name="Group 56"/>
            <p:cNvGrpSpPr/>
            <p:nvPr/>
          </p:nvGrpSpPr>
          <p:grpSpPr>
            <a:xfrm flipH="1" flipV="1">
              <a:off x="8580943" y="-2562548"/>
              <a:ext cx="6411674" cy="4365872"/>
              <a:chOff x="-1061028" y="535344"/>
              <a:chExt cx="6411674" cy="4365872"/>
            </a:xfrm>
          </p:grpSpPr>
          <p:sp>
            <p:nvSpPr>
              <p:cNvPr id="1048909" name="Straight Connector 1048908"/>
              <p:cNvSpPr/>
              <p:nvPr/>
            </p:nvSpPr>
            <p:spPr>
              <a:xfrm flipH="1">
                <a:off x="-1061028" y="586190"/>
                <a:ext cx="6367608" cy="4315026"/>
              </a:xfrm>
              <a:prstGeom prst="line">
                <a:avLst/>
              </a:prstGeom>
              <a:noFill/>
              <a:ln w="0" cap="flat" cmpd="sng">
                <a:solidFill>
                  <a:srgbClr val="FFFFFF">
                    <a:alpha val="100000"/>
                  </a:srgbClr>
                </a:solidFill>
                <a:prstDash val="solid"/>
                <a:miter/>
              </a:ln>
            </p:spPr>
          </p:sp>
          <p:sp>
            <p:nvSpPr>
              <p:cNvPr id="1048910" name="Freeform 1048909"/>
              <p:cNvSpPr/>
              <p:nvPr/>
            </p:nvSpPr>
            <p:spPr>
              <a:xfrm>
                <a:off x="4404911" y="1103124"/>
                <a:ext cx="96608" cy="105082"/>
              </a:xfrm>
              <a:custGeom>
                <a:avLst/>
                <a:gdLst/>
                <a:ahLst/>
                <a:cxnLst/>
                <a:rect l="0" t="0" r="r" b="b"/>
                <a:pathLst>
                  <a:path w="57" h="62">
                    <a:moveTo>
                      <a:pt x="31" y="62"/>
                    </a:moveTo>
                    <a:lnTo>
                      <a:pt x="3" y="48"/>
                    </a:lnTo>
                    <a:lnTo>
                      <a:pt x="0" y="17"/>
                    </a:lnTo>
                    <a:lnTo>
                      <a:pt x="26" y="0"/>
                    </a:lnTo>
                    <a:lnTo>
                      <a:pt x="55" y="15"/>
                    </a:lnTo>
                    <a:lnTo>
                      <a:pt x="57" y="45"/>
                    </a:lnTo>
                    <a:lnTo>
                      <a:pt x="31" y="62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lIns="91440" tIns="45720" rIns="91440" bIns="45720" anchor="t"/>
              <a:lstStyle>
                <a:lvl1pPr marL="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lvl="0" indent="-342900"/>
                <a:endParaRPr lang="zh-CN" altLang="en-US"/>
              </a:p>
            </p:txBody>
          </p:sp>
          <p:sp>
            <p:nvSpPr>
              <p:cNvPr id="1048911" name="Freeform 1048910"/>
              <p:cNvSpPr/>
              <p:nvPr/>
            </p:nvSpPr>
            <p:spPr>
              <a:xfrm>
                <a:off x="5259123" y="535344"/>
                <a:ext cx="91523" cy="103387"/>
              </a:xfrm>
              <a:custGeom>
                <a:avLst/>
                <a:gdLst/>
                <a:ahLst/>
                <a:cxnLst/>
                <a:rect l="0" t="0" r="r" b="b"/>
                <a:pathLst>
                  <a:path w="54" h="61">
                    <a:moveTo>
                      <a:pt x="28" y="61"/>
                    </a:moveTo>
                    <a:lnTo>
                      <a:pt x="2" y="47"/>
                    </a:lnTo>
                    <a:lnTo>
                      <a:pt x="0" y="16"/>
                    </a:lnTo>
                    <a:lnTo>
                      <a:pt x="26" y="0"/>
                    </a:lnTo>
                    <a:lnTo>
                      <a:pt x="54" y="14"/>
                    </a:lnTo>
                    <a:lnTo>
                      <a:pt x="54" y="44"/>
                    </a:lnTo>
                    <a:lnTo>
                      <a:pt x="28" y="6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lIns="91440" tIns="45720" rIns="91440" bIns="45720" anchor="t"/>
              <a:lstStyle>
                <a:lvl1pPr marL="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lvl="0" indent="-342900"/>
                <a:endParaRPr lang="zh-CN" altLang="en-US"/>
              </a:p>
            </p:txBody>
          </p:sp>
          <p:sp>
            <p:nvSpPr>
              <p:cNvPr id="1048912" name="Freeform 1048911"/>
              <p:cNvSpPr/>
              <p:nvPr/>
            </p:nvSpPr>
            <p:spPr>
              <a:xfrm>
                <a:off x="4845576" y="762456"/>
                <a:ext cx="164402" cy="188131"/>
              </a:xfrm>
              <a:custGeom>
                <a:avLst/>
                <a:gdLst/>
                <a:ahLst/>
                <a:cxnLst/>
                <a:rect l="0" t="0" r="r" b="b"/>
                <a:pathLst>
                  <a:path w="97" h="111">
                    <a:moveTo>
                      <a:pt x="52" y="111"/>
                    </a:moveTo>
                    <a:lnTo>
                      <a:pt x="3" y="85"/>
                    </a:lnTo>
                    <a:lnTo>
                      <a:pt x="0" y="31"/>
                    </a:lnTo>
                    <a:lnTo>
                      <a:pt x="45" y="0"/>
                    </a:lnTo>
                    <a:lnTo>
                      <a:pt x="95" y="26"/>
                    </a:lnTo>
                    <a:lnTo>
                      <a:pt x="97" y="81"/>
                    </a:lnTo>
                    <a:lnTo>
                      <a:pt x="52" y="11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lIns="91440" tIns="45720" rIns="91440" bIns="45720" anchor="t"/>
              <a:lstStyle>
                <a:lvl1pPr marL="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lvl="0" indent="-342900"/>
                <a:endParaRPr lang="zh-CN" altLang="en-US"/>
              </a:p>
            </p:txBody>
          </p:sp>
          <p:sp>
            <p:nvSpPr>
              <p:cNvPr id="1048913" name="Freeform 1048912"/>
              <p:cNvSpPr/>
              <p:nvPr/>
            </p:nvSpPr>
            <p:spPr>
              <a:xfrm>
                <a:off x="4821848" y="1328541"/>
                <a:ext cx="44066" cy="47456"/>
              </a:xfrm>
              <a:custGeom>
                <a:avLst/>
                <a:gdLst/>
                <a:ahLst/>
                <a:cxnLst/>
                <a:rect l="0" t="0" r="r" b="b"/>
                <a:pathLst>
                  <a:path w="26" h="28">
                    <a:moveTo>
                      <a:pt x="14" y="28"/>
                    </a:moveTo>
                    <a:lnTo>
                      <a:pt x="3" y="21"/>
                    </a:lnTo>
                    <a:lnTo>
                      <a:pt x="0" y="7"/>
                    </a:lnTo>
                    <a:lnTo>
                      <a:pt x="12" y="0"/>
                    </a:lnTo>
                    <a:lnTo>
                      <a:pt x="26" y="4"/>
                    </a:lnTo>
                    <a:lnTo>
                      <a:pt x="26" y="19"/>
                    </a:lnTo>
                    <a:lnTo>
                      <a:pt x="14" y="2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lIns="91440" tIns="45720" rIns="91440" bIns="45720" anchor="t"/>
              <a:lstStyle>
                <a:lvl1pPr marL="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lvl="0" indent="-342900"/>
                <a:endParaRPr lang="zh-CN" altLang="en-US"/>
              </a:p>
            </p:txBody>
          </p:sp>
        </p:grpSp>
        <p:sp>
          <p:nvSpPr>
            <p:cNvPr id="1048914" name="Straight Connector 1048913"/>
            <p:cNvSpPr/>
            <p:nvPr/>
          </p:nvSpPr>
          <p:spPr>
            <a:xfrm flipH="1">
              <a:off x="8978008" y="-2659786"/>
              <a:ext cx="5837571" cy="3955845"/>
            </a:xfrm>
            <a:prstGeom prst="line">
              <a:avLst/>
            </a:prstGeom>
            <a:noFill/>
            <a:ln w="0" cap="flat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</p:grpSp>
      <p:grpSp>
        <p:nvGrpSpPr>
          <p:cNvPr id="58" name="Group 57"/>
          <p:cNvGrpSpPr/>
          <p:nvPr/>
        </p:nvGrpSpPr>
        <p:grpSpPr>
          <a:xfrm>
            <a:off x="9362746" y="-2656398"/>
            <a:ext cx="6411912" cy="4464050"/>
            <a:chOff x="8580943" y="-2659786"/>
            <a:chExt cx="6411674" cy="4463110"/>
          </a:xfrm>
        </p:grpSpPr>
        <p:grpSp>
          <p:nvGrpSpPr>
            <p:cNvPr id="59" name="Group 58"/>
            <p:cNvGrpSpPr/>
            <p:nvPr/>
          </p:nvGrpSpPr>
          <p:grpSpPr>
            <a:xfrm flipH="1" flipV="1">
              <a:off x="8580943" y="-2562548"/>
              <a:ext cx="6411674" cy="4365872"/>
              <a:chOff x="-1061028" y="535344"/>
              <a:chExt cx="6411674" cy="4365872"/>
            </a:xfrm>
          </p:grpSpPr>
          <p:sp>
            <p:nvSpPr>
              <p:cNvPr id="1048915" name="Straight Connector 1048914"/>
              <p:cNvSpPr/>
              <p:nvPr/>
            </p:nvSpPr>
            <p:spPr>
              <a:xfrm flipH="1">
                <a:off x="-1061028" y="586190"/>
                <a:ext cx="6367608" cy="4315026"/>
              </a:xfrm>
              <a:prstGeom prst="line">
                <a:avLst/>
              </a:prstGeom>
              <a:noFill/>
              <a:ln w="0" cap="flat" cmpd="sng">
                <a:solidFill>
                  <a:srgbClr val="FFFFFF">
                    <a:alpha val="100000"/>
                  </a:srgbClr>
                </a:solidFill>
                <a:prstDash val="solid"/>
                <a:miter/>
              </a:ln>
            </p:spPr>
          </p:sp>
          <p:sp>
            <p:nvSpPr>
              <p:cNvPr id="1048916" name="Freeform 1048915"/>
              <p:cNvSpPr/>
              <p:nvPr/>
            </p:nvSpPr>
            <p:spPr>
              <a:xfrm>
                <a:off x="4404911" y="1103124"/>
                <a:ext cx="96608" cy="105082"/>
              </a:xfrm>
              <a:custGeom>
                <a:avLst/>
                <a:gdLst/>
                <a:ahLst/>
                <a:cxnLst/>
                <a:rect l="0" t="0" r="r" b="b"/>
                <a:pathLst>
                  <a:path w="57" h="62">
                    <a:moveTo>
                      <a:pt x="31" y="62"/>
                    </a:moveTo>
                    <a:lnTo>
                      <a:pt x="3" y="48"/>
                    </a:lnTo>
                    <a:lnTo>
                      <a:pt x="0" y="17"/>
                    </a:lnTo>
                    <a:lnTo>
                      <a:pt x="26" y="0"/>
                    </a:lnTo>
                    <a:lnTo>
                      <a:pt x="55" y="15"/>
                    </a:lnTo>
                    <a:lnTo>
                      <a:pt x="57" y="45"/>
                    </a:lnTo>
                    <a:lnTo>
                      <a:pt x="31" y="62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lIns="91440" tIns="45720" rIns="91440" bIns="45720" anchor="t"/>
              <a:lstStyle>
                <a:lvl1pPr marL="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lvl="0" indent="-342900"/>
                <a:endParaRPr lang="zh-CN" altLang="en-US"/>
              </a:p>
            </p:txBody>
          </p:sp>
          <p:sp>
            <p:nvSpPr>
              <p:cNvPr id="1048917" name="Freeform 1048916"/>
              <p:cNvSpPr/>
              <p:nvPr/>
            </p:nvSpPr>
            <p:spPr>
              <a:xfrm>
                <a:off x="5259123" y="535344"/>
                <a:ext cx="91523" cy="103387"/>
              </a:xfrm>
              <a:custGeom>
                <a:avLst/>
                <a:gdLst/>
                <a:ahLst/>
                <a:cxnLst/>
                <a:rect l="0" t="0" r="r" b="b"/>
                <a:pathLst>
                  <a:path w="54" h="61">
                    <a:moveTo>
                      <a:pt x="28" y="61"/>
                    </a:moveTo>
                    <a:lnTo>
                      <a:pt x="2" y="47"/>
                    </a:lnTo>
                    <a:lnTo>
                      <a:pt x="0" y="16"/>
                    </a:lnTo>
                    <a:lnTo>
                      <a:pt x="26" y="0"/>
                    </a:lnTo>
                    <a:lnTo>
                      <a:pt x="54" y="14"/>
                    </a:lnTo>
                    <a:lnTo>
                      <a:pt x="54" y="44"/>
                    </a:lnTo>
                    <a:lnTo>
                      <a:pt x="28" y="6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lIns="91440" tIns="45720" rIns="91440" bIns="45720" anchor="t"/>
              <a:lstStyle>
                <a:lvl1pPr marL="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lvl="0" indent="-342900"/>
                <a:endParaRPr lang="zh-CN" altLang="en-US"/>
              </a:p>
            </p:txBody>
          </p:sp>
          <p:sp>
            <p:nvSpPr>
              <p:cNvPr id="1048918" name="Freeform 1048917"/>
              <p:cNvSpPr/>
              <p:nvPr/>
            </p:nvSpPr>
            <p:spPr>
              <a:xfrm>
                <a:off x="4845576" y="762456"/>
                <a:ext cx="164402" cy="188131"/>
              </a:xfrm>
              <a:custGeom>
                <a:avLst/>
                <a:gdLst/>
                <a:ahLst/>
                <a:cxnLst/>
                <a:rect l="0" t="0" r="r" b="b"/>
                <a:pathLst>
                  <a:path w="97" h="111">
                    <a:moveTo>
                      <a:pt x="52" y="111"/>
                    </a:moveTo>
                    <a:lnTo>
                      <a:pt x="3" y="85"/>
                    </a:lnTo>
                    <a:lnTo>
                      <a:pt x="0" y="31"/>
                    </a:lnTo>
                    <a:lnTo>
                      <a:pt x="45" y="0"/>
                    </a:lnTo>
                    <a:lnTo>
                      <a:pt x="95" y="26"/>
                    </a:lnTo>
                    <a:lnTo>
                      <a:pt x="97" y="81"/>
                    </a:lnTo>
                    <a:lnTo>
                      <a:pt x="52" y="11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lIns="91440" tIns="45720" rIns="91440" bIns="45720" anchor="t"/>
              <a:lstStyle>
                <a:lvl1pPr marL="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lvl="0" indent="-342900"/>
                <a:endParaRPr lang="zh-CN" altLang="en-US"/>
              </a:p>
            </p:txBody>
          </p:sp>
          <p:sp>
            <p:nvSpPr>
              <p:cNvPr id="1048919" name="Freeform 1048918"/>
              <p:cNvSpPr/>
              <p:nvPr/>
            </p:nvSpPr>
            <p:spPr>
              <a:xfrm>
                <a:off x="4821848" y="1328541"/>
                <a:ext cx="44066" cy="47456"/>
              </a:xfrm>
              <a:custGeom>
                <a:avLst/>
                <a:gdLst/>
                <a:ahLst/>
                <a:cxnLst/>
                <a:rect l="0" t="0" r="r" b="b"/>
                <a:pathLst>
                  <a:path w="26" h="28">
                    <a:moveTo>
                      <a:pt x="14" y="28"/>
                    </a:moveTo>
                    <a:lnTo>
                      <a:pt x="3" y="21"/>
                    </a:lnTo>
                    <a:lnTo>
                      <a:pt x="0" y="7"/>
                    </a:lnTo>
                    <a:lnTo>
                      <a:pt x="12" y="0"/>
                    </a:lnTo>
                    <a:lnTo>
                      <a:pt x="26" y="4"/>
                    </a:lnTo>
                    <a:lnTo>
                      <a:pt x="26" y="19"/>
                    </a:lnTo>
                    <a:lnTo>
                      <a:pt x="14" y="2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lIns="91440" tIns="45720" rIns="91440" bIns="45720" anchor="t"/>
              <a:lstStyle>
                <a:lvl1pPr marL="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lvl="0" indent="-342900"/>
                <a:endParaRPr lang="zh-CN" altLang="en-US"/>
              </a:p>
            </p:txBody>
          </p:sp>
        </p:grpSp>
        <p:sp>
          <p:nvSpPr>
            <p:cNvPr id="1048920" name="Straight Connector 1048919"/>
            <p:cNvSpPr/>
            <p:nvPr/>
          </p:nvSpPr>
          <p:spPr>
            <a:xfrm flipH="1">
              <a:off x="8978008" y="-2659786"/>
              <a:ext cx="5837571" cy="3955845"/>
            </a:xfrm>
            <a:prstGeom prst="line">
              <a:avLst/>
            </a:prstGeom>
            <a:noFill/>
            <a:ln w="0" cap="flat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</p:grpSp>
      <p:sp>
        <p:nvSpPr>
          <p:cNvPr id="1048921" name="TextBox 1048920"/>
          <p:cNvSpPr txBox="1"/>
          <p:nvPr/>
        </p:nvSpPr>
        <p:spPr>
          <a:xfrm>
            <a:off x="470729" y="658259"/>
            <a:ext cx="4000000" cy="510540"/>
          </a:xfrm>
          <a:prstGeom prst="rect">
            <a:avLst/>
          </a:prstGeom>
          <a:ln w="25400">
            <a:solidFill>
              <a:srgbClr val="80808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Congratulating</a:t>
            </a:r>
            <a:endParaRPr lang="en-GB" sz="2800">
              <a:solidFill>
                <a:srgbClr val="000000"/>
              </a:solidFill>
            </a:endParaRPr>
          </a:p>
        </p:txBody>
      </p:sp>
      <p:sp>
        <p:nvSpPr>
          <p:cNvPr id="1048922" name="TextBox 1048921"/>
          <p:cNvSpPr txBox="1"/>
          <p:nvPr/>
        </p:nvSpPr>
        <p:spPr>
          <a:xfrm>
            <a:off x="470728" y="1392320"/>
            <a:ext cx="5266519" cy="5693866"/>
          </a:xfrm>
          <a:prstGeom prst="rect">
            <a:avLst/>
          </a:prstGeom>
          <a:ln w="25400">
            <a:solidFill>
              <a:srgbClr val="808080"/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GB" sz="2800" dirty="0">
                <a:solidFill>
                  <a:srgbClr val="000000"/>
                </a:solidFill>
              </a:rPr>
              <a:t>Congratulations!</a:t>
            </a:r>
          </a:p>
          <a:p>
            <a:pPr marL="457200" indent="-457200">
              <a:buFont typeface="Arial"/>
              <a:buChar char="•"/>
            </a:pPr>
            <a:r>
              <a:rPr lang="en-GB" sz="2800" dirty="0">
                <a:solidFill>
                  <a:srgbClr val="000000"/>
                </a:solidFill>
              </a:rPr>
              <a:t>Congratulations, </a:t>
            </a:r>
            <a:r>
              <a:rPr lang="en-GB" sz="2800" dirty="0" err="1">
                <a:solidFill>
                  <a:srgbClr val="000000"/>
                </a:solidFill>
              </a:rPr>
              <a:t>Shidqi</a:t>
            </a:r>
            <a:r>
              <a:rPr lang="en-GB" sz="2800" dirty="0">
                <a:solidFill>
                  <a:srgbClr val="000000"/>
                </a:solidFill>
              </a:rPr>
              <a:t>!</a:t>
            </a:r>
          </a:p>
          <a:p>
            <a:pPr marL="457200" indent="-457200">
              <a:buFont typeface="Arial"/>
              <a:buChar char="•"/>
            </a:pPr>
            <a:r>
              <a:rPr lang="en-GB" sz="2800" dirty="0">
                <a:solidFill>
                  <a:srgbClr val="000000"/>
                </a:solidFill>
              </a:rPr>
              <a:t>Congratulations for winning the bike race!</a:t>
            </a:r>
          </a:p>
          <a:p>
            <a:pPr marL="457200" indent="-457200">
              <a:buFont typeface="Arial"/>
              <a:buChar char="•"/>
            </a:pPr>
            <a:r>
              <a:rPr lang="en-GB" sz="2800" dirty="0">
                <a:solidFill>
                  <a:srgbClr val="000000"/>
                </a:solidFill>
              </a:rPr>
              <a:t>Congratulations Zahra to </a:t>
            </a:r>
            <a:endParaRPr lang="id-ID" sz="2800" dirty="0" smtClean="0">
              <a:solidFill>
                <a:srgbClr val="000000"/>
              </a:solidFill>
            </a:endParaRPr>
          </a:p>
          <a:p>
            <a:pPr marL="457200" indent="-457200"/>
            <a:r>
              <a:rPr lang="id-ID" sz="2800" dirty="0" smtClean="0">
                <a:solidFill>
                  <a:srgbClr val="000000"/>
                </a:solidFill>
              </a:rPr>
              <a:t> </a:t>
            </a:r>
            <a:r>
              <a:rPr lang="id-ID" sz="2800" dirty="0" smtClean="0">
                <a:solidFill>
                  <a:srgbClr val="000000"/>
                </a:solidFill>
              </a:rPr>
              <a:t>     </a:t>
            </a:r>
            <a:r>
              <a:rPr lang="en-GB" sz="2800" dirty="0" smtClean="0">
                <a:solidFill>
                  <a:srgbClr val="000000"/>
                </a:solidFill>
              </a:rPr>
              <a:t>become </a:t>
            </a:r>
            <a:r>
              <a:rPr lang="en-GB" sz="2800" dirty="0">
                <a:solidFill>
                  <a:srgbClr val="000000"/>
                </a:solidFill>
              </a:rPr>
              <a:t>the champion of the </a:t>
            </a:r>
            <a:endParaRPr lang="id-ID" sz="2800" dirty="0" smtClean="0">
              <a:solidFill>
                <a:srgbClr val="000000"/>
              </a:solidFill>
            </a:endParaRPr>
          </a:p>
          <a:p>
            <a:pPr marL="457200" indent="-457200"/>
            <a:r>
              <a:rPr lang="id-ID" sz="2800" dirty="0" smtClean="0">
                <a:solidFill>
                  <a:srgbClr val="000000"/>
                </a:solidFill>
              </a:rPr>
              <a:t> </a:t>
            </a:r>
            <a:r>
              <a:rPr lang="id-ID" sz="2800" dirty="0" smtClean="0">
                <a:solidFill>
                  <a:srgbClr val="000000"/>
                </a:solidFill>
              </a:rPr>
              <a:t>     </a:t>
            </a:r>
            <a:r>
              <a:rPr lang="en-GB" sz="2800" dirty="0" smtClean="0">
                <a:solidFill>
                  <a:srgbClr val="000000"/>
                </a:solidFill>
              </a:rPr>
              <a:t>English </a:t>
            </a:r>
            <a:r>
              <a:rPr lang="en-GB" sz="2800" dirty="0">
                <a:solidFill>
                  <a:srgbClr val="000000"/>
                </a:solidFill>
              </a:rPr>
              <a:t>speech contest</a:t>
            </a:r>
          </a:p>
          <a:p>
            <a:pPr marL="457200" indent="-457200">
              <a:buFont typeface="Arial"/>
              <a:buChar char="•"/>
            </a:pPr>
            <a:r>
              <a:rPr lang="en-GB" sz="2800" dirty="0">
                <a:solidFill>
                  <a:srgbClr val="000000"/>
                </a:solidFill>
              </a:rPr>
              <a:t>Congratulation on your </a:t>
            </a:r>
            <a:endParaRPr lang="id-ID" sz="2800" dirty="0" smtClean="0">
              <a:solidFill>
                <a:srgbClr val="000000"/>
              </a:solidFill>
            </a:endParaRPr>
          </a:p>
          <a:p>
            <a:pPr marL="457200" indent="-457200"/>
            <a:r>
              <a:rPr lang="id-ID" sz="2800" dirty="0" smtClean="0">
                <a:solidFill>
                  <a:srgbClr val="000000"/>
                </a:solidFill>
              </a:rPr>
              <a:t> </a:t>
            </a:r>
            <a:r>
              <a:rPr lang="id-ID" sz="2800" dirty="0" smtClean="0">
                <a:solidFill>
                  <a:srgbClr val="000000"/>
                </a:solidFill>
              </a:rPr>
              <a:t>     </a:t>
            </a:r>
            <a:r>
              <a:rPr lang="en-GB" sz="2800" dirty="0" smtClean="0">
                <a:solidFill>
                  <a:srgbClr val="000000"/>
                </a:solidFill>
              </a:rPr>
              <a:t>graduation</a:t>
            </a:r>
            <a:r>
              <a:rPr lang="en-GB" sz="2800" dirty="0">
                <a:solidFill>
                  <a:srgbClr val="000000"/>
                </a:solidFill>
              </a:rPr>
              <a:t>!</a:t>
            </a:r>
          </a:p>
          <a:p>
            <a:pPr marL="457200" indent="-457200">
              <a:buFont typeface="Arial"/>
              <a:buChar char="•"/>
            </a:pPr>
            <a:r>
              <a:rPr lang="en-GB" sz="2800" dirty="0">
                <a:solidFill>
                  <a:srgbClr val="000000"/>
                </a:solidFill>
              </a:rPr>
              <a:t>That’s great</a:t>
            </a:r>
          </a:p>
          <a:p>
            <a:pPr marL="457200" indent="-457200">
              <a:buFont typeface="Arial"/>
              <a:buChar char="•"/>
            </a:pPr>
            <a:r>
              <a:rPr lang="en-GB" sz="2800" dirty="0">
                <a:solidFill>
                  <a:srgbClr val="000000"/>
                </a:solidFill>
              </a:rPr>
              <a:t>Well done!</a:t>
            </a:r>
          </a:p>
          <a:p>
            <a:pPr marL="457200" indent="-457200">
              <a:buFont typeface="Arial"/>
              <a:buChar char="•"/>
            </a:pPr>
            <a:r>
              <a:rPr lang="en-GB" sz="2800" dirty="0">
                <a:solidFill>
                  <a:srgbClr val="000000"/>
                </a:solidFill>
              </a:rPr>
              <a:t>Wow, you made such </a:t>
            </a:r>
            <a:endParaRPr lang="id-ID" sz="2800" dirty="0" smtClean="0">
              <a:solidFill>
                <a:srgbClr val="000000"/>
              </a:solidFill>
            </a:endParaRPr>
          </a:p>
          <a:p>
            <a:pPr marL="457200" indent="-457200"/>
            <a:r>
              <a:rPr lang="id-ID" sz="2800" dirty="0" smtClean="0">
                <a:solidFill>
                  <a:srgbClr val="000000"/>
                </a:solidFill>
              </a:rPr>
              <a:t> </a:t>
            </a:r>
            <a:r>
              <a:rPr lang="id-ID" sz="2800" dirty="0" smtClean="0">
                <a:solidFill>
                  <a:srgbClr val="000000"/>
                </a:solidFill>
              </a:rPr>
              <a:t>     </a:t>
            </a:r>
            <a:r>
              <a:rPr lang="en-GB" sz="2800" dirty="0" smtClean="0">
                <a:solidFill>
                  <a:srgbClr val="000000"/>
                </a:solidFill>
              </a:rPr>
              <a:t>wonderful </a:t>
            </a:r>
            <a:r>
              <a:rPr lang="en-GB" sz="2800" dirty="0" err="1">
                <a:solidFill>
                  <a:srgbClr val="000000"/>
                </a:solidFill>
              </a:rPr>
              <a:t>handycraft</a:t>
            </a:r>
            <a:r>
              <a:rPr lang="en-GB" sz="28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048923" name="TextBox 1048922"/>
          <p:cNvSpPr txBox="1"/>
          <p:nvPr/>
        </p:nvSpPr>
        <p:spPr>
          <a:xfrm>
            <a:off x="6122693" y="711551"/>
            <a:ext cx="4000000" cy="510540"/>
          </a:xfrm>
          <a:prstGeom prst="rect">
            <a:avLst/>
          </a:prstGeom>
          <a:ln w="25400">
            <a:solidFill>
              <a:srgbClr val="80808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Responses</a:t>
            </a:r>
            <a:endParaRPr lang="en-GB" sz="2800">
              <a:solidFill>
                <a:srgbClr val="000000"/>
              </a:solidFill>
            </a:endParaRPr>
          </a:p>
        </p:txBody>
      </p:sp>
      <p:sp>
        <p:nvSpPr>
          <p:cNvPr id="1048924" name="TextBox 1048923"/>
          <p:cNvSpPr txBox="1"/>
          <p:nvPr/>
        </p:nvSpPr>
        <p:spPr>
          <a:xfrm>
            <a:off x="6186895" y="1580492"/>
            <a:ext cx="4572000" cy="4832092"/>
          </a:xfrm>
          <a:prstGeom prst="rect">
            <a:avLst/>
          </a:prstGeom>
          <a:ln w="25400">
            <a:solidFill>
              <a:srgbClr val="808080"/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GB" sz="2800" dirty="0">
                <a:solidFill>
                  <a:srgbClr val="000000"/>
                </a:solidFill>
              </a:rPr>
              <a:t>Thanks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Thank</a:t>
            </a:r>
            <a:r>
              <a:rPr lang="en-GB" sz="2800" dirty="0">
                <a:solidFill>
                  <a:srgbClr val="000000"/>
                </a:solidFill>
              </a:rPr>
              <a:t> you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Thank</a:t>
            </a:r>
            <a:r>
              <a:rPr lang="en-GB" sz="2800" dirty="0">
                <a:solidFill>
                  <a:srgbClr val="000000"/>
                </a:solidFill>
              </a:rPr>
              <a:t> you very </a:t>
            </a:r>
            <a:r>
              <a:rPr lang="en-GB" sz="2800" dirty="0" err="1">
                <a:solidFill>
                  <a:srgbClr val="000000"/>
                </a:solidFill>
              </a:rPr>
              <a:t>muc</a:t>
            </a:r>
            <a:r>
              <a:rPr lang="en-US" sz="2800" dirty="0">
                <a:solidFill>
                  <a:srgbClr val="000000"/>
                </a:solidFill>
              </a:rPr>
              <a:t>h</a:t>
            </a:r>
            <a:endParaRPr lang="en-GB" sz="2800" dirty="0">
              <a:solidFill>
                <a:srgbClr val="00000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Thanks</a:t>
            </a:r>
            <a:r>
              <a:rPr lang="en-GB" sz="2800" dirty="0">
                <a:solidFill>
                  <a:srgbClr val="000000"/>
                </a:solidFill>
              </a:rPr>
              <a:t> a lot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err="1">
                <a:solidFill>
                  <a:srgbClr val="000000"/>
                </a:solidFill>
              </a:rPr>
              <a:t>Thak</a:t>
            </a:r>
            <a:r>
              <a:rPr lang="en-GB" sz="2800" dirty="0">
                <a:solidFill>
                  <a:srgbClr val="000000"/>
                </a:solidFill>
              </a:rPr>
              <a:t> you so much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Thanks</a:t>
            </a:r>
            <a:r>
              <a:rPr lang="en-GB" sz="2800" dirty="0">
                <a:solidFill>
                  <a:srgbClr val="000000"/>
                </a:solidFill>
              </a:rPr>
              <a:t> for saying so</a:t>
            </a:r>
          </a:p>
          <a:p>
            <a:pPr marL="457200" indent="-457200">
              <a:buFont typeface="Arial"/>
              <a:buChar char="•"/>
            </a:pPr>
            <a:r>
              <a:rPr lang="en-GB" sz="2800" dirty="0">
                <a:solidFill>
                  <a:srgbClr val="000000"/>
                </a:solidFill>
              </a:rPr>
              <a:t>It’s very kind of you to say so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This</a:t>
            </a:r>
            <a:r>
              <a:rPr lang="en-GB" sz="2800" dirty="0">
                <a:solidFill>
                  <a:srgbClr val="000000"/>
                </a:solidFill>
              </a:rPr>
              <a:t> is because you’re </a:t>
            </a:r>
            <a:endParaRPr lang="id-ID" sz="2800" dirty="0" smtClean="0">
              <a:solidFill>
                <a:srgbClr val="000000"/>
              </a:solidFill>
            </a:endParaRPr>
          </a:p>
          <a:p>
            <a:pPr marL="457200" indent="-457200"/>
            <a:r>
              <a:rPr lang="id-ID" sz="2800" dirty="0" smtClean="0">
                <a:solidFill>
                  <a:srgbClr val="000000"/>
                </a:solidFill>
              </a:rPr>
              <a:t> </a:t>
            </a:r>
            <a:r>
              <a:rPr lang="id-ID" sz="2800" dirty="0" smtClean="0">
                <a:solidFill>
                  <a:srgbClr val="000000"/>
                </a:solidFill>
              </a:rPr>
              <a:t>     </a:t>
            </a:r>
            <a:r>
              <a:rPr lang="en-GB" sz="2800" dirty="0" smtClean="0">
                <a:solidFill>
                  <a:srgbClr val="000000"/>
                </a:solidFill>
              </a:rPr>
              <a:t>always </a:t>
            </a:r>
            <a:r>
              <a:rPr lang="en-GB" sz="2800" dirty="0">
                <a:solidFill>
                  <a:srgbClr val="000000"/>
                </a:solidFill>
              </a:rPr>
              <a:t>with me.</a:t>
            </a:r>
          </a:p>
          <a:p>
            <a:pPr marL="457200" indent="-457200">
              <a:buFont typeface="Arial"/>
              <a:buChar char="•"/>
            </a:pPr>
            <a:r>
              <a:rPr lang="en-GB" sz="2800" dirty="0">
                <a:solidFill>
                  <a:srgbClr val="000000"/>
                </a:solidFill>
              </a:rPr>
              <a:t>I’m glad you think so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Picture 2097158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" name="Group 60"/>
          <p:cNvGrpSpPr/>
          <p:nvPr/>
        </p:nvGrpSpPr>
        <p:grpSpPr>
          <a:xfrm>
            <a:off x="10418214" y="-3043149"/>
            <a:ext cx="6411912" cy="4464050"/>
            <a:chOff x="8580943" y="-2659786"/>
            <a:chExt cx="6411674" cy="4463110"/>
          </a:xfrm>
        </p:grpSpPr>
        <p:grpSp>
          <p:nvGrpSpPr>
            <p:cNvPr id="62" name="Group 61"/>
            <p:cNvGrpSpPr/>
            <p:nvPr/>
          </p:nvGrpSpPr>
          <p:grpSpPr>
            <a:xfrm flipH="1" flipV="1">
              <a:off x="8580943" y="-2562548"/>
              <a:ext cx="6411674" cy="4365872"/>
              <a:chOff x="-1061028" y="535344"/>
              <a:chExt cx="6411674" cy="4365872"/>
            </a:xfrm>
          </p:grpSpPr>
          <p:sp>
            <p:nvSpPr>
              <p:cNvPr id="1048925" name="Straight Connector 1048924"/>
              <p:cNvSpPr/>
              <p:nvPr/>
            </p:nvSpPr>
            <p:spPr>
              <a:xfrm flipH="1">
                <a:off x="-1061028" y="586190"/>
                <a:ext cx="6367608" cy="4315026"/>
              </a:xfrm>
              <a:prstGeom prst="line">
                <a:avLst/>
              </a:prstGeom>
              <a:noFill/>
              <a:ln w="0" cap="flat" cmpd="sng">
                <a:solidFill>
                  <a:srgbClr val="FFFFFF">
                    <a:alpha val="100000"/>
                  </a:srgbClr>
                </a:solidFill>
                <a:prstDash val="solid"/>
                <a:miter/>
              </a:ln>
            </p:spPr>
          </p:sp>
          <p:sp>
            <p:nvSpPr>
              <p:cNvPr id="1048926" name="Freeform 1048925"/>
              <p:cNvSpPr/>
              <p:nvPr/>
            </p:nvSpPr>
            <p:spPr>
              <a:xfrm>
                <a:off x="4404911" y="1103124"/>
                <a:ext cx="96608" cy="105082"/>
              </a:xfrm>
              <a:custGeom>
                <a:avLst/>
                <a:gdLst/>
                <a:ahLst/>
                <a:cxnLst/>
                <a:rect l="0" t="0" r="r" b="b"/>
                <a:pathLst>
                  <a:path w="57" h="62">
                    <a:moveTo>
                      <a:pt x="31" y="62"/>
                    </a:moveTo>
                    <a:lnTo>
                      <a:pt x="3" y="48"/>
                    </a:lnTo>
                    <a:lnTo>
                      <a:pt x="0" y="17"/>
                    </a:lnTo>
                    <a:lnTo>
                      <a:pt x="26" y="0"/>
                    </a:lnTo>
                    <a:lnTo>
                      <a:pt x="55" y="15"/>
                    </a:lnTo>
                    <a:lnTo>
                      <a:pt x="57" y="45"/>
                    </a:lnTo>
                    <a:lnTo>
                      <a:pt x="31" y="62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lIns="91440" tIns="45720" rIns="91440" bIns="45720" anchor="t"/>
              <a:lstStyle>
                <a:lvl1pPr marL="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lvl="0" indent="-342900"/>
                <a:endParaRPr lang="zh-CN" altLang="en-US"/>
              </a:p>
            </p:txBody>
          </p:sp>
          <p:sp>
            <p:nvSpPr>
              <p:cNvPr id="1048927" name="Freeform 1048926"/>
              <p:cNvSpPr/>
              <p:nvPr/>
            </p:nvSpPr>
            <p:spPr>
              <a:xfrm>
                <a:off x="5259123" y="535344"/>
                <a:ext cx="91523" cy="103387"/>
              </a:xfrm>
              <a:custGeom>
                <a:avLst/>
                <a:gdLst/>
                <a:ahLst/>
                <a:cxnLst/>
                <a:rect l="0" t="0" r="r" b="b"/>
                <a:pathLst>
                  <a:path w="54" h="61">
                    <a:moveTo>
                      <a:pt x="28" y="61"/>
                    </a:moveTo>
                    <a:lnTo>
                      <a:pt x="2" y="47"/>
                    </a:lnTo>
                    <a:lnTo>
                      <a:pt x="0" y="16"/>
                    </a:lnTo>
                    <a:lnTo>
                      <a:pt x="26" y="0"/>
                    </a:lnTo>
                    <a:lnTo>
                      <a:pt x="54" y="14"/>
                    </a:lnTo>
                    <a:lnTo>
                      <a:pt x="54" y="44"/>
                    </a:lnTo>
                    <a:lnTo>
                      <a:pt x="28" y="6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lIns="91440" tIns="45720" rIns="91440" bIns="45720" anchor="t"/>
              <a:lstStyle>
                <a:lvl1pPr marL="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lvl="0" indent="-342900"/>
                <a:endParaRPr lang="zh-CN" altLang="en-US"/>
              </a:p>
            </p:txBody>
          </p:sp>
          <p:sp>
            <p:nvSpPr>
              <p:cNvPr id="1048928" name="Freeform 1048927"/>
              <p:cNvSpPr/>
              <p:nvPr/>
            </p:nvSpPr>
            <p:spPr>
              <a:xfrm>
                <a:off x="4845576" y="762456"/>
                <a:ext cx="164402" cy="188131"/>
              </a:xfrm>
              <a:custGeom>
                <a:avLst/>
                <a:gdLst/>
                <a:ahLst/>
                <a:cxnLst/>
                <a:rect l="0" t="0" r="r" b="b"/>
                <a:pathLst>
                  <a:path w="97" h="111">
                    <a:moveTo>
                      <a:pt x="52" y="111"/>
                    </a:moveTo>
                    <a:lnTo>
                      <a:pt x="3" y="85"/>
                    </a:lnTo>
                    <a:lnTo>
                      <a:pt x="0" y="31"/>
                    </a:lnTo>
                    <a:lnTo>
                      <a:pt x="45" y="0"/>
                    </a:lnTo>
                    <a:lnTo>
                      <a:pt x="95" y="26"/>
                    </a:lnTo>
                    <a:lnTo>
                      <a:pt x="97" y="81"/>
                    </a:lnTo>
                    <a:lnTo>
                      <a:pt x="52" y="11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lIns="91440" tIns="45720" rIns="91440" bIns="45720" anchor="t"/>
              <a:lstStyle>
                <a:lvl1pPr marL="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lvl="0" indent="-342900"/>
                <a:endParaRPr lang="zh-CN" altLang="en-US"/>
              </a:p>
            </p:txBody>
          </p:sp>
          <p:sp>
            <p:nvSpPr>
              <p:cNvPr id="1048929" name="Freeform 1048928"/>
              <p:cNvSpPr/>
              <p:nvPr/>
            </p:nvSpPr>
            <p:spPr>
              <a:xfrm>
                <a:off x="4821848" y="1328541"/>
                <a:ext cx="44066" cy="47456"/>
              </a:xfrm>
              <a:custGeom>
                <a:avLst/>
                <a:gdLst/>
                <a:ahLst/>
                <a:cxnLst/>
                <a:rect l="0" t="0" r="r" b="b"/>
                <a:pathLst>
                  <a:path w="26" h="28">
                    <a:moveTo>
                      <a:pt x="14" y="28"/>
                    </a:moveTo>
                    <a:lnTo>
                      <a:pt x="3" y="21"/>
                    </a:lnTo>
                    <a:lnTo>
                      <a:pt x="0" y="7"/>
                    </a:lnTo>
                    <a:lnTo>
                      <a:pt x="12" y="0"/>
                    </a:lnTo>
                    <a:lnTo>
                      <a:pt x="26" y="4"/>
                    </a:lnTo>
                    <a:lnTo>
                      <a:pt x="26" y="19"/>
                    </a:lnTo>
                    <a:lnTo>
                      <a:pt x="14" y="2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lIns="91440" tIns="45720" rIns="91440" bIns="45720" anchor="t"/>
              <a:lstStyle>
                <a:lvl1pPr marL="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lvl="0" indent="-342900"/>
                <a:endParaRPr lang="zh-CN" altLang="en-US"/>
              </a:p>
            </p:txBody>
          </p:sp>
        </p:grpSp>
        <p:sp>
          <p:nvSpPr>
            <p:cNvPr id="1048930" name="Straight Connector 1048929"/>
            <p:cNvSpPr/>
            <p:nvPr/>
          </p:nvSpPr>
          <p:spPr>
            <a:xfrm flipH="1">
              <a:off x="8978008" y="-2659786"/>
              <a:ext cx="5837571" cy="3955845"/>
            </a:xfrm>
            <a:prstGeom prst="line">
              <a:avLst/>
            </a:prstGeom>
            <a:noFill/>
            <a:ln w="0" cap="flat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</p:grpSp>
      <p:grpSp>
        <p:nvGrpSpPr>
          <p:cNvPr id="63" name="Group 62"/>
          <p:cNvGrpSpPr/>
          <p:nvPr/>
        </p:nvGrpSpPr>
        <p:grpSpPr>
          <a:xfrm>
            <a:off x="9362746" y="-2656398"/>
            <a:ext cx="6411912" cy="4464050"/>
            <a:chOff x="8580943" y="-2659786"/>
            <a:chExt cx="6411674" cy="4463110"/>
          </a:xfrm>
        </p:grpSpPr>
        <p:grpSp>
          <p:nvGrpSpPr>
            <p:cNvPr id="64" name="Group 63"/>
            <p:cNvGrpSpPr/>
            <p:nvPr/>
          </p:nvGrpSpPr>
          <p:grpSpPr>
            <a:xfrm flipH="1" flipV="1">
              <a:off x="8580943" y="-2562548"/>
              <a:ext cx="6411674" cy="4365872"/>
              <a:chOff x="-1061028" y="535344"/>
              <a:chExt cx="6411674" cy="4365872"/>
            </a:xfrm>
          </p:grpSpPr>
          <p:sp>
            <p:nvSpPr>
              <p:cNvPr id="1048931" name="Straight Connector 1048930"/>
              <p:cNvSpPr/>
              <p:nvPr/>
            </p:nvSpPr>
            <p:spPr>
              <a:xfrm flipH="1">
                <a:off x="-1061028" y="586190"/>
                <a:ext cx="6367608" cy="4315026"/>
              </a:xfrm>
              <a:prstGeom prst="line">
                <a:avLst/>
              </a:prstGeom>
              <a:noFill/>
              <a:ln w="0" cap="flat" cmpd="sng">
                <a:solidFill>
                  <a:srgbClr val="FFFFFF">
                    <a:alpha val="100000"/>
                  </a:srgbClr>
                </a:solidFill>
                <a:prstDash val="solid"/>
                <a:miter/>
              </a:ln>
            </p:spPr>
          </p:sp>
          <p:sp>
            <p:nvSpPr>
              <p:cNvPr id="1048932" name="Freeform 1048931"/>
              <p:cNvSpPr/>
              <p:nvPr/>
            </p:nvSpPr>
            <p:spPr>
              <a:xfrm>
                <a:off x="4404911" y="1103124"/>
                <a:ext cx="96608" cy="105082"/>
              </a:xfrm>
              <a:custGeom>
                <a:avLst/>
                <a:gdLst/>
                <a:ahLst/>
                <a:cxnLst/>
                <a:rect l="0" t="0" r="r" b="b"/>
                <a:pathLst>
                  <a:path w="57" h="62">
                    <a:moveTo>
                      <a:pt x="31" y="62"/>
                    </a:moveTo>
                    <a:lnTo>
                      <a:pt x="3" y="48"/>
                    </a:lnTo>
                    <a:lnTo>
                      <a:pt x="0" y="17"/>
                    </a:lnTo>
                    <a:lnTo>
                      <a:pt x="26" y="0"/>
                    </a:lnTo>
                    <a:lnTo>
                      <a:pt x="55" y="15"/>
                    </a:lnTo>
                    <a:lnTo>
                      <a:pt x="57" y="45"/>
                    </a:lnTo>
                    <a:lnTo>
                      <a:pt x="31" y="62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lIns="91440" tIns="45720" rIns="91440" bIns="45720" anchor="t"/>
              <a:lstStyle>
                <a:lvl1pPr marL="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lvl="0" indent="-342900"/>
                <a:endParaRPr lang="zh-CN" altLang="en-US"/>
              </a:p>
            </p:txBody>
          </p:sp>
          <p:sp>
            <p:nvSpPr>
              <p:cNvPr id="1048933" name="Freeform 1048932"/>
              <p:cNvSpPr/>
              <p:nvPr/>
            </p:nvSpPr>
            <p:spPr>
              <a:xfrm>
                <a:off x="5259123" y="535344"/>
                <a:ext cx="91523" cy="103387"/>
              </a:xfrm>
              <a:custGeom>
                <a:avLst/>
                <a:gdLst/>
                <a:ahLst/>
                <a:cxnLst/>
                <a:rect l="0" t="0" r="r" b="b"/>
                <a:pathLst>
                  <a:path w="54" h="61">
                    <a:moveTo>
                      <a:pt x="28" y="61"/>
                    </a:moveTo>
                    <a:lnTo>
                      <a:pt x="2" y="47"/>
                    </a:lnTo>
                    <a:lnTo>
                      <a:pt x="0" y="16"/>
                    </a:lnTo>
                    <a:lnTo>
                      <a:pt x="26" y="0"/>
                    </a:lnTo>
                    <a:lnTo>
                      <a:pt x="54" y="14"/>
                    </a:lnTo>
                    <a:lnTo>
                      <a:pt x="54" y="44"/>
                    </a:lnTo>
                    <a:lnTo>
                      <a:pt x="28" y="6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lIns="91440" tIns="45720" rIns="91440" bIns="45720" anchor="t"/>
              <a:lstStyle>
                <a:lvl1pPr marL="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lvl="0" indent="-342900"/>
                <a:endParaRPr lang="zh-CN" altLang="en-US"/>
              </a:p>
            </p:txBody>
          </p:sp>
          <p:sp>
            <p:nvSpPr>
              <p:cNvPr id="1048934" name="Freeform 1048933"/>
              <p:cNvSpPr/>
              <p:nvPr/>
            </p:nvSpPr>
            <p:spPr>
              <a:xfrm>
                <a:off x="4845576" y="762456"/>
                <a:ext cx="164402" cy="188131"/>
              </a:xfrm>
              <a:custGeom>
                <a:avLst/>
                <a:gdLst/>
                <a:ahLst/>
                <a:cxnLst/>
                <a:rect l="0" t="0" r="r" b="b"/>
                <a:pathLst>
                  <a:path w="97" h="111">
                    <a:moveTo>
                      <a:pt x="52" y="111"/>
                    </a:moveTo>
                    <a:lnTo>
                      <a:pt x="3" y="85"/>
                    </a:lnTo>
                    <a:lnTo>
                      <a:pt x="0" y="31"/>
                    </a:lnTo>
                    <a:lnTo>
                      <a:pt x="45" y="0"/>
                    </a:lnTo>
                    <a:lnTo>
                      <a:pt x="95" y="26"/>
                    </a:lnTo>
                    <a:lnTo>
                      <a:pt x="97" y="81"/>
                    </a:lnTo>
                    <a:lnTo>
                      <a:pt x="52" y="11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lIns="91440" tIns="45720" rIns="91440" bIns="45720" anchor="t"/>
              <a:lstStyle>
                <a:lvl1pPr marL="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lvl="0" indent="-342900"/>
                <a:endParaRPr lang="zh-CN" altLang="en-US"/>
              </a:p>
            </p:txBody>
          </p:sp>
          <p:sp>
            <p:nvSpPr>
              <p:cNvPr id="1048935" name="Freeform 1048934"/>
              <p:cNvSpPr/>
              <p:nvPr/>
            </p:nvSpPr>
            <p:spPr>
              <a:xfrm>
                <a:off x="4821848" y="1328541"/>
                <a:ext cx="44066" cy="47456"/>
              </a:xfrm>
              <a:custGeom>
                <a:avLst/>
                <a:gdLst/>
                <a:ahLst/>
                <a:cxnLst/>
                <a:rect l="0" t="0" r="r" b="b"/>
                <a:pathLst>
                  <a:path w="26" h="28">
                    <a:moveTo>
                      <a:pt x="14" y="28"/>
                    </a:moveTo>
                    <a:lnTo>
                      <a:pt x="3" y="21"/>
                    </a:lnTo>
                    <a:lnTo>
                      <a:pt x="0" y="7"/>
                    </a:lnTo>
                    <a:lnTo>
                      <a:pt x="12" y="0"/>
                    </a:lnTo>
                    <a:lnTo>
                      <a:pt x="26" y="4"/>
                    </a:lnTo>
                    <a:lnTo>
                      <a:pt x="26" y="19"/>
                    </a:lnTo>
                    <a:lnTo>
                      <a:pt x="14" y="2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lIns="91440" tIns="45720" rIns="91440" bIns="45720" anchor="t"/>
              <a:lstStyle>
                <a:lvl1pPr marL="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lvl="0" indent="-342900"/>
                <a:endParaRPr lang="zh-CN" altLang="en-US"/>
              </a:p>
            </p:txBody>
          </p:sp>
        </p:grpSp>
        <p:sp>
          <p:nvSpPr>
            <p:cNvPr id="1048936" name="Straight Connector 1048935"/>
            <p:cNvSpPr/>
            <p:nvPr/>
          </p:nvSpPr>
          <p:spPr>
            <a:xfrm flipH="1">
              <a:off x="8978008" y="-2659786"/>
              <a:ext cx="5837571" cy="3955845"/>
            </a:xfrm>
            <a:prstGeom prst="line">
              <a:avLst/>
            </a:prstGeom>
            <a:noFill/>
            <a:ln w="0" cap="flat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</p:grpSp>
      <p:sp>
        <p:nvSpPr>
          <p:cNvPr id="1048937" name="Chevron 1048936"/>
          <p:cNvSpPr/>
          <p:nvPr/>
        </p:nvSpPr>
        <p:spPr>
          <a:xfrm>
            <a:off x="139733" y="345052"/>
            <a:ext cx="827487" cy="517501"/>
          </a:xfrm>
          <a:prstGeom prst="chevron">
            <a:avLst/>
          </a:prstGeom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lstStyle/>
          <a:p>
            <a:pPr algn="ctr"/>
            <a:endParaRPr lang="en-GB"/>
          </a:p>
        </p:txBody>
      </p:sp>
      <p:sp>
        <p:nvSpPr>
          <p:cNvPr id="1048938" name="TextBox 1048937"/>
          <p:cNvSpPr txBox="1"/>
          <p:nvPr/>
        </p:nvSpPr>
        <p:spPr>
          <a:xfrm>
            <a:off x="1109244" y="186557"/>
            <a:ext cx="5915402" cy="11582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0000"/>
                </a:solidFill>
              </a:rPr>
              <a:t>Examples of congratulations</a:t>
            </a:r>
            <a:endParaRPr lang="en-GB" sz="3600">
              <a:solidFill>
                <a:srgbClr val="000000"/>
              </a:solidFill>
            </a:endParaRPr>
          </a:p>
        </p:txBody>
      </p:sp>
      <p:sp>
        <p:nvSpPr>
          <p:cNvPr id="1048939" name="TextBox 1048938"/>
          <p:cNvSpPr txBox="1"/>
          <p:nvPr/>
        </p:nvSpPr>
        <p:spPr>
          <a:xfrm>
            <a:off x="139732" y="2243585"/>
            <a:ext cx="6122618" cy="3831818"/>
          </a:xfrm>
          <a:prstGeom prst="rect">
            <a:avLst/>
          </a:prstGeom>
          <a:ln w="25400">
            <a:solidFill>
              <a:srgbClr val="80808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GB" sz="2700" dirty="0">
                <a:solidFill>
                  <a:srgbClr val="000000"/>
                </a:solidFill>
              </a:rPr>
              <a:t>Ana:</a:t>
            </a:r>
            <a:r>
              <a:rPr lang="en-US" sz="2700" dirty="0">
                <a:solidFill>
                  <a:srgbClr val="000000"/>
                </a:solidFill>
              </a:rPr>
              <a:t> I</a:t>
            </a:r>
            <a:r>
              <a:rPr lang="en-GB" sz="2700" dirty="0">
                <a:solidFill>
                  <a:srgbClr val="000000"/>
                </a:solidFill>
              </a:rPr>
              <a:t> heard you win the singing contest </a:t>
            </a:r>
            <a:endParaRPr lang="id-ID" sz="2700" dirty="0" smtClean="0">
              <a:solidFill>
                <a:srgbClr val="000000"/>
              </a:solidFill>
            </a:endParaRPr>
          </a:p>
          <a:p>
            <a:r>
              <a:rPr lang="en-GB" sz="2700" dirty="0" smtClean="0">
                <a:solidFill>
                  <a:srgbClr val="000000"/>
                </a:solidFill>
              </a:rPr>
              <a:t>last </a:t>
            </a:r>
            <a:r>
              <a:rPr lang="en-GB" sz="2700" dirty="0">
                <a:solidFill>
                  <a:srgbClr val="000000"/>
                </a:solidFill>
              </a:rPr>
              <a:t>night, </a:t>
            </a:r>
            <a:r>
              <a:rPr lang="en-GB" sz="2700" dirty="0" err="1">
                <a:solidFill>
                  <a:srgbClr val="000000"/>
                </a:solidFill>
              </a:rPr>
              <a:t>Siti</a:t>
            </a:r>
            <a:r>
              <a:rPr lang="en-GB" sz="2700" dirty="0">
                <a:solidFill>
                  <a:srgbClr val="000000"/>
                </a:solidFill>
              </a:rPr>
              <a:t>. Is that right?
</a:t>
            </a:r>
            <a:r>
              <a:rPr lang="en-GB" sz="2700" dirty="0" err="1">
                <a:solidFill>
                  <a:srgbClr val="000000"/>
                </a:solidFill>
              </a:rPr>
              <a:t>Siti:You’re</a:t>
            </a:r>
            <a:r>
              <a:rPr lang="en-GB" sz="2700" dirty="0">
                <a:solidFill>
                  <a:srgbClr val="000000"/>
                </a:solidFill>
              </a:rPr>
              <a:t> right, Ana.
</a:t>
            </a:r>
            <a:r>
              <a:rPr lang="en-GB" sz="2700" dirty="0" err="1">
                <a:solidFill>
                  <a:srgbClr val="000000"/>
                </a:solidFill>
              </a:rPr>
              <a:t>Ana:Congratulations</a:t>
            </a:r>
            <a:r>
              <a:rPr lang="en-GB" sz="2700" dirty="0">
                <a:solidFill>
                  <a:srgbClr val="000000"/>
                </a:solidFill>
              </a:rPr>
              <a:t>, </a:t>
            </a:r>
            <a:r>
              <a:rPr lang="en-GB" sz="2700" dirty="0" err="1">
                <a:solidFill>
                  <a:srgbClr val="000000"/>
                </a:solidFill>
              </a:rPr>
              <a:t>Siti</a:t>
            </a:r>
            <a:r>
              <a:rPr lang="en-GB" sz="2700" dirty="0">
                <a:solidFill>
                  <a:srgbClr val="000000"/>
                </a:solidFill>
              </a:rPr>
              <a:t>! I’m proud of </a:t>
            </a:r>
            <a:endParaRPr lang="id-ID" sz="2700" dirty="0" smtClean="0">
              <a:solidFill>
                <a:srgbClr val="000000"/>
              </a:solidFill>
            </a:endParaRPr>
          </a:p>
          <a:p>
            <a:r>
              <a:rPr lang="en-GB" sz="2700" dirty="0" smtClean="0">
                <a:solidFill>
                  <a:srgbClr val="000000"/>
                </a:solidFill>
              </a:rPr>
              <a:t>you</a:t>
            </a:r>
            <a:r>
              <a:rPr lang="en-GB" sz="2700" dirty="0">
                <a:solidFill>
                  <a:srgbClr val="000000"/>
                </a:solidFill>
              </a:rPr>
              <a:t>. I hope you’ll be winner again next time.
</a:t>
            </a:r>
            <a:r>
              <a:rPr lang="en-GB" sz="2700" dirty="0" err="1">
                <a:solidFill>
                  <a:srgbClr val="000000"/>
                </a:solidFill>
              </a:rPr>
              <a:t>Siti</a:t>
            </a:r>
            <a:r>
              <a:rPr lang="en-US" sz="2700" dirty="0">
                <a:solidFill>
                  <a:srgbClr val="000000"/>
                </a:solidFill>
              </a:rPr>
              <a:t>:</a:t>
            </a:r>
            <a:r>
              <a:rPr lang="en-GB" sz="2700" dirty="0">
                <a:solidFill>
                  <a:srgbClr val="000000"/>
                </a:solidFill>
              </a:rPr>
              <a:t>Thanks, Ana. You’re very kind to say </a:t>
            </a:r>
            <a:r>
              <a:rPr lang="en-GB" sz="2700" dirty="0" smtClean="0">
                <a:solidFill>
                  <a:srgbClr val="000000"/>
                </a:solidFill>
              </a:rPr>
              <a:t>so</a:t>
            </a:r>
            <a:r>
              <a:rPr lang="en-GB" sz="2700" dirty="0">
                <a:solidFill>
                  <a:srgbClr val="000000"/>
                </a:solidFill>
              </a:rPr>
              <a:t>
</a:t>
            </a:r>
            <a:r>
              <a:rPr lang="en-GB" sz="2700" dirty="0" err="1">
                <a:solidFill>
                  <a:srgbClr val="000000"/>
                </a:solidFill>
              </a:rPr>
              <a:t>Ana:You’re</a:t>
            </a:r>
            <a:r>
              <a:rPr lang="en-GB" sz="2700" dirty="0">
                <a:solidFill>
                  <a:srgbClr val="000000"/>
                </a:solidFill>
              </a:rPr>
              <a:t> welcome.
</a:t>
            </a:r>
          </a:p>
        </p:txBody>
      </p:sp>
      <p:sp>
        <p:nvSpPr>
          <p:cNvPr id="1048940" name="TextBox 1048939"/>
          <p:cNvSpPr txBox="1"/>
          <p:nvPr/>
        </p:nvSpPr>
        <p:spPr>
          <a:xfrm>
            <a:off x="139732" y="1580491"/>
            <a:ext cx="4000000" cy="5359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00000"/>
                </a:solidFill>
              </a:rPr>
              <a:t>Dialogue 1</a:t>
            </a:r>
            <a:endParaRPr lang="en-GB" sz="3000" b="1">
              <a:solidFill>
                <a:srgbClr val="000000"/>
              </a:solidFill>
            </a:endParaRPr>
          </a:p>
        </p:txBody>
      </p:sp>
      <p:sp>
        <p:nvSpPr>
          <p:cNvPr id="1048941" name="TextBox 1048940"/>
          <p:cNvSpPr txBox="1"/>
          <p:nvPr/>
        </p:nvSpPr>
        <p:spPr>
          <a:xfrm>
            <a:off x="6462282" y="1314763"/>
            <a:ext cx="4000000" cy="5359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00000"/>
                </a:solidFill>
              </a:rPr>
              <a:t>Dialogue 2</a:t>
            </a:r>
            <a:endParaRPr lang="en-GB" sz="3000" b="1">
              <a:solidFill>
                <a:srgbClr val="000000"/>
              </a:solidFill>
            </a:endParaRPr>
          </a:p>
        </p:txBody>
      </p:sp>
      <p:sp>
        <p:nvSpPr>
          <p:cNvPr id="1048942" name="TextBox 1048941"/>
          <p:cNvSpPr txBox="1"/>
          <p:nvPr/>
        </p:nvSpPr>
        <p:spPr>
          <a:xfrm>
            <a:off x="6269099" y="1958526"/>
            <a:ext cx="4572000" cy="3985706"/>
          </a:xfrm>
          <a:prstGeom prst="rect">
            <a:avLst/>
          </a:prstGeom>
          <a:ln w="25400">
            <a:solidFill>
              <a:srgbClr val="80808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2300" dirty="0">
                <a:solidFill>
                  <a:srgbClr val="000000"/>
                </a:solidFill>
              </a:rPr>
              <a:t>D</a:t>
            </a:r>
            <a:r>
              <a:rPr lang="en-GB" sz="2300" dirty="0">
                <a:solidFill>
                  <a:srgbClr val="000000"/>
                </a:solidFill>
              </a:rPr>
              <a:t>avid:</a:t>
            </a:r>
            <a:r>
              <a:rPr lang="en-US" sz="2300" dirty="0">
                <a:solidFill>
                  <a:srgbClr val="000000"/>
                </a:solidFill>
              </a:rPr>
              <a:t> John</a:t>
            </a:r>
            <a:r>
              <a:rPr lang="en-GB" sz="2300" dirty="0">
                <a:solidFill>
                  <a:srgbClr val="000000"/>
                </a:solidFill>
              </a:rPr>
              <a:t>, Congratulations </a:t>
            </a:r>
            <a:r>
              <a:rPr lang="en-GB" sz="2300" dirty="0" smtClean="0">
                <a:solidFill>
                  <a:srgbClr val="000000"/>
                </a:solidFill>
              </a:rPr>
              <a:t>for</a:t>
            </a:r>
            <a:endParaRPr lang="id-ID" sz="2300" dirty="0" smtClean="0">
              <a:solidFill>
                <a:srgbClr val="000000"/>
              </a:solidFill>
            </a:endParaRPr>
          </a:p>
          <a:p>
            <a:r>
              <a:rPr lang="en-GB" sz="2300" dirty="0" smtClean="0">
                <a:solidFill>
                  <a:srgbClr val="000000"/>
                </a:solidFill>
              </a:rPr>
              <a:t> </a:t>
            </a:r>
            <a:r>
              <a:rPr lang="en-GB" sz="2300" dirty="0">
                <a:solidFill>
                  <a:srgbClr val="000000"/>
                </a:solidFill>
              </a:rPr>
              <a:t>being number one in your </a:t>
            </a:r>
            <a:r>
              <a:rPr lang="en-GB" sz="2300" dirty="0" smtClean="0">
                <a:solidFill>
                  <a:srgbClr val="000000"/>
                </a:solidFill>
              </a:rPr>
              <a:t>class!</a:t>
            </a:r>
            <a:r>
              <a:rPr lang="id-ID" sz="2300" dirty="0" smtClean="0">
                <a:solidFill>
                  <a:srgbClr val="000000"/>
                </a:solidFill>
              </a:rPr>
              <a:t> </a:t>
            </a:r>
          </a:p>
          <a:p>
            <a:r>
              <a:rPr lang="en-GB" sz="2300" dirty="0" smtClean="0">
                <a:solidFill>
                  <a:srgbClr val="000000"/>
                </a:solidFill>
              </a:rPr>
              <a:t>You </a:t>
            </a:r>
            <a:r>
              <a:rPr lang="en-GB" sz="2300" dirty="0">
                <a:solidFill>
                  <a:srgbClr val="000000"/>
                </a:solidFill>
              </a:rPr>
              <a:t>got the first rank.
John</a:t>
            </a:r>
            <a:r>
              <a:rPr lang="en-US" sz="2300" dirty="0">
                <a:solidFill>
                  <a:srgbClr val="000000"/>
                </a:solidFill>
              </a:rPr>
              <a:t>: </a:t>
            </a:r>
            <a:r>
              <a:rPr lang="en-GB" sz="2300" dirty="0">
                <a:solidFill>
                  <a:srgbClr val="000000"/>
                </a:solidFill>
              </a:rPr>
              <a:t>Thank you, David.
David:</a:t>
            </a:r>
            <a:r>
              <a:rPr lang="en-US" sz="2300" dirty="0">
                <a:solidFill>
                  <a:srgbClr val="000000"/>
                </a:solidFill>
              </a:rPr>
              <a:t> </a:t>
            </a:r>
            <a:r>
              <a:rPr lang="en-GB" sz="2300" dirty="0">
                <a:solidFill>
                  <a:srgbClr val="000000"/>
                </a:solidFill>
              </a:rPr>
              <a:t>Never stop studying hard</a:t>
            </a:r>
            <a:r>
              <a:rPr lang="en-GB" sz="2300" dirty="0" smtClean="0">
                <a:solidFill>
                  <a:srgbClr val="000000"/>
                </a:solidFill>
              </a:rPr>
              <a:t>,</a:t>
            </a:r>
            <a:endParaRPr lang="id-ID" sz="2300" dirty="0" smtClean="0">
              <a:solidFill>
                <a:srgbClr val="000000"/>
              </a:solidFill>
            </a:endParaRPr>
          </a:p>
          <a:p>
            <a:r>
              <a:rPr lang="en-GB" sz="2300" dirty="0" smtClean="0">
                <a:solidFill>
                  <a:srgbClr val="000000"/>
                </a:solidFill>
              </a:rPr>
              <a:t> J</a:t>
            </a:r>
            <a:r>
              <a:rPr lang="id-ID" sz="2300" dirty="0" smtClean="0">
                <a:solidFill>
                  <a:srgbClr val="000000"/>
                </a:solidFill>
              </a:rPr>
              <a:t>ho</a:t>
            </a:r>
            <a:r>
              <a:rPr lang="en-GB" sz="2300" dirty="0" smtClean="0">
                <a:solidFill>
                  <a:srgbClr val="000000"/>
                </a:solidFill>
              </a:rPr>
              <a:t>n</a:t>
            </a:r>
            <a:r>
              <a:rPr lang="en-GB" sz="2300" dirty="0">
                <a:solidFill>
                  <a:srgbClr val="000000"/>
                </a:solidFill>
              </a:rPr>
              <a:t>. I hope you keep your </a:t>
            </a:r>
            <a:endParaRPr lang="id-ID" sz="2300" dirty="0" smtClean="0">
              <a:solidFill>
                <a:srgbClr val="000000"/>
              </a:solidFill>
            </a:endParaRPr>
          </a:p>
          <a:p>
            <a:r>
              <a:rPr lang="en-GB" sz="2300" dirty="0" smtClean="0">
                <a:solidFill>
                  <a:srgbClr val="000000"/>
                </a:solidFill>
              </a:rPr>
              <a:t>achievement </a:t>
            </a:r>
            <a:r>
              <a:rPr lang="en-GB" sz="2300" dirty="0">
                <a:solidFill>
                  <a:srgbClr val="000000"/>
                </a:solidFill>
              </a:rPr>
              <a:t>next year.
John</a:t>
            </a:r>
            <a:r>
              <a:rPr lang="en-US" sz="2300" dirty="0">
                <a:solidFill>
                  <a:srgbClr val="000000"/>
                </a:solidFill>
              </a:rPr>
              <a:t>: </a:t>
            </a:r>
            <a:r>
              <a:rPr lang="en-GB" sz="2300" dirty="0">
                <a:solidFill>
                  <a:srgbClr val="000000"/>
                </a:solidFill>
              </a:rPr>
              <a:t>Okay, Thanks for your </a:t>
            </a:r>
            <a:endParaRPr lang="id-ID" sz="2300" dirty="0" smtClean="0">
              <a:solidFill>
                <a:srgbClr val="000000"/>
              </a:solidFill>
            </a:endParaRPr>
          </a:p>
          <a:p>
            <a:r>
              <a:rPr lang="en-GB" sz="2300" dirty="0" smtClean="0">
                <a:solidFill>
                  <a:srgbClr val="000000"/>
                </a:solidFill>
              </a:rPr>
              <a:t>suggestion</a:t>
            </a:r>
            <a:r>
              <a:rPr lang="en-GB" sz="2300" dirty="0">
                <a:solidFill>
                  <a:srgbClr val="000000"/>
                </a:solidFill>
              </a:rPr>
              <a:t>, David. You’re my best </a:t>
            </a:r>
            <a:endParaRPr lang="id-ID" sz="2300" dirty="0" smtClean="0">
              <a:solidFill>
                <a:srgbClr val="000000"/>
              </a:solidFill>
            </a:endParaRPr>
          </a:p>
          <a:p>
            <a:r>
              <a:rPr lang="en-GB" sz="2300" dirty="0" smtClean="0">
                <a:solidFill>
                  <a:srgbClr val="000000"/>
                </a:solidFill>
              </a:rPr>
              <a:t>friend</a:t>
            </a:r>
            <a:r>
              <a:rPr lang="en-GB" sz="2300" dirty="0">
                <a:solidFill>
                  <a:srgbClr val="000000"/>
                </a:solidFill>
              </a:rPr>
              <a:t>, ever. 
David</a:t>
            </a:r>
            <a:r>
              <a:rPr lang="en-US" sz="2300" dirty="0">
                <a:solidFill>
                  <a:srgbClr val="000000"/>
                </a:solidFill>
              </a:rPr>
              <a:t>: </a:t>
            </a:r>
            <a:r>
              <a:rPr lang="en-GB" sz="2300" dirty="0">
                <a:solidFill>
                  <a:srgbClr val="000000"/>
                </a:solidFill>
              </a:rPr>
              <a:t>Don’t mention it!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Picture 2097159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943" name="TextBox 1048942"/>
          <p:cNvSpPr txBox="1"/>
          <p:nvPr/>
        </p:nvSpPr>
        <p:spPr>
          <a:xfrm>
            <a:off x="580758" y="565862"/>
            <a:ext cx="3398524" cy="117094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/>
            <a:r>
              <a:rPr lang="en-US" altLang="zh-CN" sz="7200" b="1">
                <a:solidFill>
                  <a:srgbClr val="58595B"/>
                </a:solidFill>
                <a:latin typeface="微软雅黑" pitchFamily="34" charset="-122"/>
                <a:ea typeface="微软雅黑" pitchFamily="34" charset="-122"/>
              </a:rPr>
              <a:t>02</a:t>
            </a:r>
            <a:endParaRPr lang="zh-CN" altLang="en-US"/>
          </a:p>
        </p:txBody>
      </p:sp>
      <p:sp>
        <p:nvSpPr>
          <p:cNvPr id="1048944" name="Hexagon 1048943"/>
          <p:cNvSpPr/>
          <p:nvPr/>
        </p:nvSpPr>
        <p:spPr>
          <a:xfrm>
            <a:off x="344701" y="207815"/>
            <a:ext cx="7269162" cy="1685924"/>
          </a:xfrm>
          <a:prstGeom prst="hexagon">
            <a:avLst>
              <a:gd name="adj" fmla="val 24990"/>
              <a:gd name="vf" fmla="val 115470"/>
            </a:avLst>
          </a:prstGeom>
          <a:noFill/>
          <a:ln w="12700" cap="flat" cmpd="sng">
            <a:solidFill>
              <a:srgbClr val="58595B">
                <a:alpha val="100000"/>
              </a:srgbClr>
            </a:solidFill>
            <a:prstDash val="solid"/>
            <a:miter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FFFFFF"/>
              </a:solidFill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3487235" y="887507"/>
            <a:ext cx="3973499" cy="574040"/>
            <a:chOff x="4787971" y="2902761"/>
            <a:chExt cx="3973950" cy="574135"/>
          </a:xfrm>
        </p:grpSpPr>
        <p:sp>
          <p:nvSpPr>
            <p:cNvPr id="1048945" name="TextBox 1048944"/>
            <p:cNvSpPr txBox="1"/>
            <p:nvPr/>
          </p:nvSpPr>
          <p:spPr>
            <a:xfrm>
              <a:off x="4787971" y="2902761"/>
              <a:ext cx="3973950" cy="57413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anchor="t">
              <a:spAutoFit/>
            </a:bodyPr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r>
                <a:rPr lang="en-US" altLang="zh-CN" sz="3200" b="1">
                  <a:solidFill>
                    <a:srgbClr val="58595B"/>
                  </a:solidFill>
                  <a:latin typeface="微软雅黑" pitchFamily="34" charset="-122"/>
                  <a:ea typeface="微软雅黑" pitchFamily="34" charset="-122"/>
                </a:rPr>
                <a:t>Complimenting</a:t>
              </a:r>
              <a:endParaRPr lang="zh-CN" altLang="en-US"/>
            </a:p>
          </p:txBody>
        </p:sp>
      </p:grpSp>
      <p:cxnSp>
        <p:nvCxnSpPr>
          <p:cNvPr id="3145729" name="Straight Connector 3145728"/>
          <p:cNvCxnSpPr>
            <a:cxnSpLocks/>
          </p:cNvCxnSpPr>
          <p:nvPr/>
        </p:nvCxnSpPr>
        <p:spPr>
          <a:xfrm>
            <a:off x="3052495" y="680816"/>
            <a:ext cx="0" cy="987425"/>
          </a:xfrm>
          <a:prstGeom prst="line">
            <a:avLst/>
          </a:prstGeom>
          <a:noFill/>
          <a:ln w="12700" cap="rnd" cmpd="sng">
            <a:solidFill>
              <a:srgbClr val="58595B">
                <a:alpha val="100000"/>
              </a:srgbClr>
            </a:solidFill>
            <a:prstDash val="solid"/>
            <a:miter/>
          </a:ln>
        </p:spPr>
      </p:cxnSp>
      <p:grpSp>
        <p:nvGrpSpPr>
          <p:cNvPr id="67" name="Group 66"/>
          <p:cNvGrpSpPr/>
          <p:nvPr/>
        </p:nvGrpSpPr>
        <p:grpSpPr>
          <a:xfrm flipH="1" flipV="1">
            <a:off x="-3481387" y="5613400"/>
            <a:ext cx="6411912" cy="4462462"/>
            <a:chOff x="8580943" y="-2659786"/>
            <a:chExt cx="6411674" cy="4463110"/>
          </a:xfrm>
        </p:grpSpPr>
        <p:grpSp>
          <p:nvGrpSpPr>
            <p:cNvPr id="68" name="Group 67"/>
            <p:cNvGrpSpPr/>
            <p:nvPr/>
          </p:nvGrpSpPr>
          <p:grpSpPr>
            <a:xfrm flipH="1" flipV="1">
              <a:off x="8580943" y="-2562548"/>
              <a:ext cx="6411674" cy="4365872"/>
              <a:chOff x="-1061028" y="535344"/>
              <a:chExt cx="6411674" cy="4365872"/>
            </a:xfrm>
          </p:grpSpPr>
          <p:sp>
            <p:nvSpPr>
              <p:cNvPr id="1048946" name="Straight Connector 1048945"/>
              <p:cNvSpPr/>
              <p:nvPr/>
            </p:nvSpPr>
            <p:spPr>
              <a:xfrm flipH="1">
                <a:off x="-1061028" y="586190"/>
                <a:ext cx="6367608" cy="4315026"/>
              </a:xfrm>
              <a:prstGeom prst="line">
                <a:avLst/>
              </a:prstGeom>
              <a:noFill/>
              <a:ln w="0" cap="flat" cmpd="sng">
                <a:solidFill>
                  <a:srgbClr val="FFFFFF">
                    <a:alpha val="100000"/>
                  </a:srgbClr>
                </a:solidFill>
                <a:prstDash val="solid"/>
                <a:miter/>
              </a:ln>
            </p:spPr>
          </p:sp>
          <p:sp>
            <p:nvSpPr>
              <p:cNvPr id="1048947" name="Freeform 1048946"/>
              <p:cNvSpPr/>
              <p:nvPr/>
            </p:nvSpPr>
            <p:spPr>
              <a:xfrm>
                <a:off x="4404911" y="1103124"/>
                <a:ext cx="96608" cy="105082"/>
              </a:xfrm>
              <a:custGeom>
                <a:avLst/>
                <a:gdLst/>
                <a:ahLst/>
                <a:cxnLst/>
                <a:rect l="0" t="0" r="r" b="b"/>
                <a:pathLst>
                  <a:path w="57" h="62">
                    <a:moveTo>
                      <a:pt x="31" y="62"/>
                    </a:moveTo>
                    <a:lnTo>
                      <a:pt x="3" y="48"/>
                    </a:lnTo>
                    <a:lnTo>
                      <a:pt x="0" y="17"/>
                    </a:lnTo>
                    <a:lnTo>
                      <a:pt x="26" y="0"/>
                    </a:lnTo>
                    <a:lnTo>
                      <a:pt x="55" y="15"/>
                    </a:lnTo>
                    <a:lnTo>
                      <a:pt x="57" y="45"/>
                    </a:lnTo>
                    <a:lnTo>
                      <a:pt x="31" y="62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lIns="91440" tIns="45720" rIns="91440" bIns="45720" anchor="t"/>
              <a:lstStyle>
                <a:lvl1pPr marL="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lvl="0" indent="-342900"/>
                <a:endParaRPr lang="zh-CN" altLang="en-US"/>
              </a:p>
            </p:txBody>
          </p:sp>
          <p:sp>
            <p:nvSpPr>
              <p:cNvPr id="1048948" name="Freeform 1048947"/>
              <p:cNvSpPr/>
              <p:nvPr/>
            </p:nvSpPr>
            <p:spPr>
              <a:xfrm>
                <a:off x="5259123" y="535344"/>
                <a:ext cx="91523" cy="103387"/>
              </a:xfrm>
              <a:custGeom>
                <a:avLst/>
                <a:gdLst/>
                <a:ahLst/>
                <a:cxnLst/>
                <a:rect l="0" t="0" r="r" b="b"/>
                <a:pathLst>
                  <a:path w="54" h="61">
                    <a:moveTo>
                      <a:pt x="28" y="61"/>
                    </a:moveTo>
                    <a:lnTo>
                      <a:pt x="2" y="47"/>
                    </a:lnTo>
                    <a:lnTo>
                      <a:pt x="0" y="16"/>
                    </a:lnTo>
                    <a:lnTo>
                      <a:pt x="26" y="0"/>
                    </a:lnTo>
                    <a:lnTo>
                      <a:pt x="54" y="14"/>
                    </a:lnTo>
                    <a:lnTo>
                      <a:pt x="54" y="44"/>
                    </a:lnTo>
                    <a:lnTo>
                      <a:pt x="28" y="6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lIns="91440" tIns="45720" rIns="91440" bIns="45720" anchor="t"/>
              <a:lstStyle>
                <a:lvl1pPr marL="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lvl="0" indent="-342900"/>
                <a:endParaRPr lang="zh-CN" altLang="en-US"/>
              </a:p>
            </p:txBody>
          </p:sp>
          <p:sp>
            <p:nvSpPr>
              <p:cNvPr id="1048949" name="Freeform 1048948"/>
              <p:cNvSpPr/>
              <p:nvPr/>
            </p:nvSpPr>
            <p:spPr>
              <a:xfrm>
                <a:off x="4845576" y="762456"/>
                <a:ext cx="164402" cy="188131"/>
              </a:xfrm>
              <a:custGeom>
                <a:avLst/>
                <a:gdLst/>
                <a:ahLst/>
                <a:cxnLst/>
                <a:rect l="0" t="0" r="r" b="b"/>
                <a:pathLst>
                  <a:path w="97" h="111">
                    <a:moveTo>
                      <a:pt x="52" y="111"/>
                    </a:moveTo>
                    <a:lnTo>
                      <a:pt x="3" y="85"/>
                    </a:lnTo>
                    <a:lnTo>
                      <a:pt x="0" y="31"/>
                    </a:lnTo>
                    <a:lnTo>
                      <a:pt x="45" y="0"/>
                    </a:lnTo>
                    <a:lnTo>
                      <a:pt x="95" y="26"/>
                    </a:lnTo>
                    <a:lnTo>
                      <a:pt x="97" y="81"/>
                    </a:lnTo>
                    <a:lnTo>
                      <a:pt x="52" y="11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lIns="91440" tIns="45720" rIns="91440" bIns="45720" anchor="t"/>
              <a:lstStyle>
                <a:lvl1pPr marL="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lvl="0" indent="-342900"/>
                <a:endParaRPr lang="zh-CN" altLang="en-US"/>
              </a:p>
            </p:txBody>
          </p:sp>
          <p:sp>
            <p:nvSpPr>
              <p:cNvPr id="1048950" name="Freeform 1048949"/>
              <p:cNvSpPr/>
              <p:nvPr/>
            </p:nvSpPr>
            <p:spPr>
              <a:xfrm>
                <a:off x="4821848" y="1328541"/>
                <a:ext cx="44066" cy="47456"/>
              </a:xfrm>
              <a:custGeom>
                <a:avLst/>
                <a:gdLst/>
                <a:ahLst/>
                <a:cxnLst/>
                <a:rect l="0" t="0" r="r" b="b"/>
                <a:pathLst>
                  <a:path w="26" h="28">
                    <a:moveTo>
                      <a:pt x="14" y="28"/>
                    </a:moveTo>
                    <a:lnTo>
                      <a:pt x="3" y="21"/>
                    </a:lnTo>
                    <a:lnTo>
                      <a:pt x="0" y="7"/>
                    </a:lnTo>
                    <a:lnTo>
                      <a:pt x="12" y="0"/>
                    </a:lnTo>
                    <a:lnTo>
                      <a:pt x="26" y="4"/>
                    </a:lnTo>
                    <a:lnTo>
                      <a:pt x="26" y="19"/>
                    </a:lnTo>
                    <a:lnTo>
                      <a:pt x="14" y="2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lIns="91440" tIns="45720" rIns="91440" bIns="45720" anchor="t"/>
              <a:lstStyle>
                <a:lvl1pPr marL="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lvl="0" indent="-342900"/>
                <a:endParaRPr lang="zh-CN" altLang="en-US"/>
              </a:p>
            </p:txBody>
          </p:sp>
        </p:grpSp>
        <p:sp>
          <p:nvSpPr>
            <p:cNvPr id="1048951" name="Straight Connector 1048950"/>
            <p:cNvSpPr/>
            <p:nvPr/>
          </p:nvSpPr>
          <p:spPr>
            <a:xfrm flipH="1">
              <a:off x="8978008" y="-2659786"/>
              <a:ext cx="5837571" cy="3955845"/>
            </a:xfrm>
            <a:prstGeom prst="line">
              <a:avLst/>
            </a:prstGeom>
            <a:noFill/>
            <a:ln w="0" cap="flat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</p:grpSp>
      <p:grpSp>
        <p:nvGrpSpPr>
          <p:cNvPr id="69" name="Group 68"/>
          <p:cNvGrpSpPr/>
          <p:nvPr/>
        </p:nvGrpSpPr>
        <p:grpSpPr>
          <a:xfrm>
            <a:off x="9363075" y="-3186112"/>
            <a:ext cx="6411912" cy="4464050"/>
            <a:chOff x="8580943" y="-2659786"/>
            <a:chExt cx="6411674" cy="4463110"/>
          </a:xfrm>
        </p:grpSpPr>
        <p:grpSp>
          <p:nvGrpSpPr>
            <p:cNvPr id="70" name="Group 69"/>
            <p:cNvGrpSpPr/>
            <p:nvPr/>
          </p:nvGrpSpPr>
          <p:grpSpPr>
            <a:xfrm flipH="1" flipV="1">
              <a:off x="8580943" y="-2562548"/>
              <a:ext cx="6411674" cy="4365872"/>
              <a:chOff x="-1061028" y="535344"/>
              <a:chExt cx="6411674" cy="4365872"/>
            </a:xfrm>
          </p:grpSpPr>
          <p:sp>
            <p:nvSpPr>
              <p:cNvPr id="1048952" name="Straight Connector 1048951"/>
              <p:cNvSpPr/>
              <p:nvPr/>
            </p:nvSpPr>
            <p:spPr>
              <a:xfrm flipH="1">
                <a:off x="-1061028" y="586190"/>
                <a:ext cx="6367608" cy="4315026"/>
              </a:xfrm>
              <a:prstGeom prst="line">
                <a:avLst/>
              </a:prstGeom>
              <a:noFill/>
              <a:ln w="0" cap="flat" cmpd="sng">
                <a:solidFill>
                  <a:srgbClr val="FFFFFF">
                    <a:alpha val="100000"/>
                  </a:srgbClr>
                </a:solidFill>
                <a:prstDash val="solid"/>
                <a:miter/>
              </a:ln>
            </p:spPr>
          </p:sp>
          <p:sp>
            <p:nvSpPr>
              <p:cNvPr id="1048953" name="Freeform 1048952"/>
              <p:cNvSpPr/>
              <p:nvPr/>
            </p:nvSpPr>
            <p:spPr>
              <a:xfrm>
                <a:off x="4404911" y="1103124"/>
                <a:ext cx="96608" cy="105082"/>
              </a:xfrm>
              <a:custGeom>
                <a:avLst/>
                <a:gdLst/>
                <a:ahLst/>
                <a:cxnLst/>
                <a:rect l="0" t="0" r="r" b="b"/>
                <a:pathLst>
                  <a:path w="57" h="62">
                    <a:moveTo>
                      <a:pt x="31" y="62"/>
                    </a:moveTo>
                    <a:lnTo>
                      <a:pt x="3" y="48"/>
                    </a:lnTo>
                    <a:lnTo>
                      <a:pt x="0" y="17"/>
                    </a:lnTo>
                    <a:lnTo>
                      <a:pt x="26" y="0"/>
                    </a:lnTo>
                    <a:lnTo>
                      <a:pt x="55" y="15"/>
                    </a:lnTo>
                    <a:lnTo>
                      <a:pt x="57" y="45"/>
                    </a:lnTo>
                    <a:lnTo>
                      <a:pt x="31" y="62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lIns="91440" tIns="45720" rIns="91440" bIns="45720" anchor="t"/>
              <a:lstStyle>
                <a:lvl1pPr marL="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lvl="0" indent="-342900"/>
                <a:endParaRPr lang="zh-CN" altLang="en-US"/>
              </a:p>
            </p:txBody>
          </p:sp>
          <p:sp>
            <p:nvSpPr>
              <p:cNvPr id="1048954" name="Freeform 1048953"/>
              <p:cNvSpPr/>
              <p:nvPr/>
            </p:nvSpPr>
            <p:spPr>
              <a:xfrm>
                <a:off x="5259123" y="535344"/>
                <a:ext cx="91523" cy="103387"/>
              </a:xfrm>
              <a:custGeom>
                <a:avLst/>
                <a:gdLst/>
                <a:ahLst/>
                <a:cxnLst/>
                <a:rect l="0" t="0" r="r" b="b"/>
                <a:pathLst>
                  <a:path w="54" h="61">
                    <a:moveTo>
                      <a:pt x="28" y="61"/>
                    </a:moveTo>
                    <a:lnTo>
                      <a:pt x="2" y="47"/>
                    </a:lnTo>
                    <a:lnTo>
                      <a:pt x="0" y="16"/>
                    </a:lnTo>
                    <a:lnTo>
                      <a:pt x="26" y="0"/>
                    </a:lnTo>
                    <a:lnTo>
                      <a:pt x="54" y="14"/>
                    </a:lnTo>
                    <a:lnTo>
                      <a:pt x="54" y="44"/>
                    </a:lnTo>
                    <a:lnTo>
                      <a:pt x="28" y="6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lIns="91440" tIns="45720" rIns="91440" bIns="45720" anchor="t"/>
              <a:lstStyle>
                <a:lvl1pPr marL="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lvl="0" indent="-342900"/>
                <a:endParaRPr lang="zh-CN" altLang="en-US"/>
              </a:p>
            </p:txBody>
          </p:sp>
          <p:sp>
            <p:nvSpPr>
              <p:cNvPr id="1048955" name="Freeform 1048954"/>
              <p:cNvSpPr/>
              <p:nvPr/>
            </p:nvSpPr>
            <p:spPr>
              <a:xfrm>
                <a:off x="4845576" y="762456"/>
                <a:ext cx="164402" cy="188131"/>
              </a:xfrm>
              <a:custGeom>
                <a:avLst/>
                <a:gdLst/>
                <a:ahLst/>
                <a:cxnLst/>
                <a:rect l="0" t="0" r="r" b="b"/>
                <a:pathLst>
                  <a:path w="97" h="111">
                    <a:moveTo>
                      <a:pt x="52" y="111"/>
                    </a:moveTo>
                    <a:lnTo>
                      <a:pt x="3" y="85"/>
                    </a:lnTo>
                    <a:lnTo>
                      <a:pt x="0" y="31"/>
                    </a:lnTo>
                    <a:lnTo>
                      <a:pt x="45" y="0"/>
                    </a:lnTo>
                    <a:lnTo>
                      <a:pt x="95" y="26"/>
                    </a:lnTo>
                    <a:lnTo>
                      <a:pt x="97" y="81"/>
                    </a:lnTo>
                    <a:lnTo>
                      <a:pt x="52" y="11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lIns="91440" tIns="45720" rIns="91440" bIns="45720" anchor="t"/>
              <a:lstStyle>
                <a:lvl1pPr marL="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lvl="0" indent="-342900"/>
                <a:endParaRPr lang="zh-CN" altLang="en-US"/>
              </a:p>
            </p:txBody>
          </p:sp>
          <p:sp>
            <p:nvSpPr>
              <p:cNvPr id="1048956" name="Freeform 1048955"/>
              <p:cNvSpPr/>
              <p:nvPr/>
            </p:nvSpPr>
            <p:spPr>
              <a:xfrm>
                <a:off x="4821848" y="1328541"/>
                <a:ext cx="44066" cy="47456"/>
              </a:xfrm>
              <a:custGeom>
                <a:avLst/>
                <a:gdLst/>
                <a:ahLst/>
                <a:cxnLst/>
                <a:rect l="0" t="0" r="r" b="b"/>
                <a:pathLst>
                  <a:path w="26" h="28">
                    <a:moveTo>
                      <a:pt x="14" y="28"/>
                    </a:moveTo>
                    <a:lnTo>
                      <a:pt x="3" y="21"/>
                    </a:lnTo>
                    <a:lnTo>
                      <a:pt x="0" y="7"/>
                    </a:lnTo>
                    <a:lnTo>
                      <a:pt x="12" y="0"/>
                    </a:lnTo>
                    <a:lnTo>
                      <a:pt x="26" y="4"/>
                    </a:lnTo>
                    <a:lnTo>
                      <a:pt x="26" y="19"/>
                    </a:lnTo>
                    <a:lnTo>
                      <a:pt x="14" y="2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lIns="91440" tIns="45720" rIns="91440" bIns="45720" anchor="t"/>
              <a:lstStyle>
                <a:lvl1pPr marL="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baseline="0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lvl="0" indent="-342900"/>
                <a:endParaRPr lang="zh-CN" altLang="en-US"/>
              </a:p>
            </p:txBody>
          </p:sp>
        </p:grpSp>
        <p:sp>
          <p:nvSpPr>
            <p:cNvPr id="1048957" name="Straight Connector 1048956"/>
            <p:cNvSpPr/>
            <p:nvPr/>
          </p:nvSpPr>
          <p:spPr>
            <a:xfrm flipH="1">
              <a:off x="8978008" y="-2659786"/>
              <a:ext cx="5837571" cy="3955845"/>
            </a:xfrm>
            <a:prstGeom prst="line">
              <a:avLst/>
            </a:prstGeom>
            <a:noFill/>
            <a:ln w="0" cap="flat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</p:grpSp>
      <p:sp>
        <p:nvSpPr>
          <p:cNvPr id="1048958" name="TextBox 1048957"/>
          <p:cNvSpPr txBox="1"/>
          <p:nvPr/>
        </p:nvSpPr>
        <p:spPr>
          <a:xfrm>
            <a:off x="580758" y="2175793"/>
            <a:ext cx="10168538" cy="2000548"/>
          </a:xfrm>
          <a:prstGeom prst="rect">
            <a:avLst/>
          </a:prstGeom>
          <a:noFill/>
          <a:ln w="38100">
            <a:solidFill>
              <a:srgbClr val="80808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3100" dirty="0">
                <a:solidFill>
                  <a:srgbClr val="000000"/>
                </a:solidFill>
              </a:rPr>
              <a:t> is an expression to appreciate or praise other people. </a:t>
            </a:r>
            <a:endParaRPr lang="id-ID" sz="3100" dirty="0" smtClean="0">
              <a:solidFill>
                <a:srgbClr val="000000"/>
              </a:solidFill>
            </a:endParaRPr>
          </a:p>
          <a:p>
            <a:pPr algn="just"/>
            <a:r>
              <a:rPr lang="en-GB" sz="3100" dirty="0" smtClean="0">
                <a:solidFill>
                  <a:srgbClr val="000000"/>
                </a:solidFill>
              </a:rPr>
              <a:t>Compliment </a:t>
            </a:r>
            <a:r>
              <a:rPr lang="en-GB" sz="3100" dirty="0">
                <a:solidFill>
                  <a:srgbClr val="000000"/>
                </a:solidFill>
              </a:rPr>
              <a:t>is useful to give encouragement so that people </a:t>
            </a:r>
            <a:endParaRPr lang="id-ID" sz="3100" dirty="0" smtClean="0">
              <a:solidFill>
                <a:srgbClr val="000000"/>
              </a:solidFill>
            </a:endParaRPr>
          </a:p>
          <a:p>
            <a:pPr algn="just"/>
            <a:r>
              <a:rPr lang="en-GB" sz="3100" dirty="0" smtClean="0">
                <a:solidFill>
                  <a:srgbClr val="000000"/>
                </a:solidFill>
              </a:rPr>
              <a:t>will </a:t>
            </a:r>
            <a:r>
              <a:rPr lang="en-GB" sz="3100" dirty="0">
                <a:solidFill>
                  <a:srgbClr val="000000"/>
                </a:solidFill>
              </a:rPr>
              <a:t>keep on doing their best and even improve their </a:t>
            </a:r>
            <a:endParaRPr lang="id-ID" sz="3100" dirty="0" smtClean="0">
              <a:solidFill>
                <a:srgbClr val="000000"/>
              </a:solidFill>
            </a:endParaRPr>
          </a:p>
          <a:p>
            <a:pPr algn="just"/>
            <a:r>
              <a:rPr lang="en-GB" sz="3100" dirty="0" smtClean="0">
                <a:solidFill>
                  <a:srgbClr val="000000"/>
                </a:solidFill>
              </a:rPr>
              <a:t>performance</a:t>
            </a:r>
            <a:r>
              <a:rPr lang="en-GB" sz="31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048959" name="TextBox 1048958"/>
          <p:cNvSpPr txBox="1"/>
          <p:nvPr/>
        </p:nvSpPr>
        <p:spPr>
          <a:xfrm>
            <a:off x="580758" y="4428888"/>
            <a:ext cx="6298684" cy="5105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Time to express your compliments:</a:t>
            </a:r>
            <a:endParaRPr lang="en-GB" sz="2800">
              <a:solidFill>
                <a:srgbClr val="000000"/>
              </a:solidFill>
            </a:endParaRPr>
          </a:p>
        </p:txBody>
      </p:sp>
      <p:sp>
        <p:nvSpPr>
          <p:cNvPr id="1048960" name="TextBox 1048959"/>
          <p:cNvSpPr txBox="1"/>
          <p:nvPr/>
        </p:nvSpPr>
        <p:spPr>
          <a:xfrm>
            <a:off x="2766116" y="5105191"/>
            <a:ext cx="4000000" cy="1384995"/>
          </a:xfrm>
          <a:prstGeom prst="rect">
            <a:avLst/>
          </a:prstGeom>
          <a:ln w="25400">
            <a:solidFill>
              <a:srgbClr val="92D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On daily basis</a:t>
            </a:r>
            <a:endParaRPr lang="en-GB" sz="2800" dirty="0">
              <a:solidFill>
                <a:srgbClr val="00000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When someone has </a:t>
            </a:r>
            <a:endParaRPr lang="id-ID" sz="2800" dirty="0" smtClean="0">
              <a:solidFill>
                <a:srgbClr val="000000"/>
              </a:solidFill>
            </a:endParaRPr>
          </a:p>
          <a:p>
            <a:pPr marL="457200" indent="-457200"/>
            <a:r>
              <a:rPr lang="id-ID" sz="2800" dirty="0" smtClean="0">
                <a:solidFill>
                  <a:srgbClr val="000000"/>
                </a:solidFill>
              </a:rPr>
              <a:t> </a:t>
            </a:r>
            <a:r>
              <a:rPr lang="id-ID" sz="2800" dirty="0" smtClean="0">
                <a:solidFill>
                  <a:srgbClr val="000000"/>
                </a:solidFill>
              </a:rPr>
              <a:t>     </a:t>
            </a:r>
            <a:r>
              <a:rPr lang="en-US" sz="2800" dirty="0" smtClean="0">
                <a:solidFill>
                  <a:srgbClr val="000000"/>
                </a:solidFill>
              </a:rPr>
              <a:t>done </a:t>
            </a:r>
            <a:r>
              <a:rPr lang="en-US" sz="2800" dirty="0">
                <a:solidFill>
                  <a:srgbClr val="000000"/>
                </a:solidFill>
              </a:rPr>
              <a:t>her/his best</a:t>
            </a:r>
            <a:endParaRPr lang="en-GB" sz="2800" dirty="0">
              <a:solidFill>
                <a:srgbClr val="000000"/>
              </a:solidFill>
            </a:endParaRPr>
          </a:p>
        </p:txBody>
      </p:sp>
      <p:sp>
        <p:nvSpPr>
          <p:cNvPr id="1048961" name="TextBox 1048960"/>
          <p:cNvSpPr txBox="1"/>
          <p:nvPr/>
        </p:nvSpPr>
        <p:spPr>
          <a:xfrm>
            <a:off x="6276577" y="4428888"/>
            <a:ext cx="5129403" cy="2677656"/>
          </a:xfrm>
          <a:prstGeom prst="rect">
            <a:avLst/>
          </a:prstGeom>
          <a:ln>
            <a:solidFill>
              <a:srgbClr val="92D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When you visit someone's </a:t>
            </a:r>
            <a:endParaRPr lang="id-ID" sz="2800" dirty="0" smtClean="0">
              <a:solidFill>
                <a:srgbClr val="000000"/>
              </a:solidFill>
            </a:endParaRPr>
          </a:p>
          <a:p>
            <a:pPr marL="457200" indent="-457200"/>
            <a:r>
              <a:rPr lang="id-ID" sz="2800" dirty="0" smtClean="0">
                <a:solidFill>
                  <a:srgbClr val="000000"/>
                </a:solidFill>
              </a:rPr>
              <a:t> </a:t>
            </a:r>
            <a:r>
              <a:rPr lang="id-ID" sz="2800" dirty="0" smtClean="0">
                <a:solidFill>
                  <a:srgbClr val="000000"/>
                </a:solidFill>
              </a:rPr>
              <a:t>     </a:t>
            </a:r>
            <a:r>
              <a:rPr lang="en-US" sz="2800" dirty="0" smtClean="0">
                <a:solidFill>
                  <a:srgbClr val="000000"/>
                </a:solidFill>
              </a:rPr>
              <a:t>house </a:t>
            </a:r>
            <a:r>
              <a:rPr lang="en-US" sz="2800" dirty="0">
                <a:solidFill>
                  <a:srgbClr val="000000"/>
                </a:solidFill>
              </a:rPr>
              <a:t>for the first time</a:t>
            </a:r>
            <a:endParaRPr lang="en-GB" sz="2800" dirty="0">
              <a:solidFill>
                <a:srgbClr val="00000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When you notice something </a:t>
            </a:r>
            <a:endParaRPr lang="id-ID" sz="2800" dirty="0" smtClean="0">
              <a:solidFill>
                <a:srgbClr val="000000"/>
              </a:solidFill>
            </a:endParaRPr>
          </a:p>
          <a:p>
            <a:pPr marL="457200" indent="-457200"/>
            <a:r>
              <a:rPr lang="id-ID" sz="2800" dirty="0" smtClean="0">
                <a:solidFill>
                  <a:srgbClr val="000000"/>
                </a:solidFill>
              </a:rPr>
              <a:t>      </a:t>
            </a:r>
            <a:r>
              <a:rPr lang="en-US" sz="2800" dirty="0" smtClean="0">
                <a:solidFill>
                  <a:srgbClr val="000000"/>
                </a:solidFill>
              </a:rPr>
              <a:t>new </a:t>
            </a:r>
            <a:r>
              <a:rPr lang="en-US" sz="2800" dirty="0">
                <a:solidFill>
                  <a:srgbClr val="000000"/>
                </a:solidFill>
              </a:rPr>
              <a:t>about someone's </a:t>
            </a:r>
            <a:endParaRPr lang="id-ID" sz="2800" dirty="0" smtClean="0">
              <a:solidFill>
                <a:srgbClr val="000000"/>
              </a:solidFill>
            </a:endParaRPr>
          </a:p>
          <a:p>
            <a:pPr marL="457200" indent="-457200"/>
            <a:r>
              <a:rPr lang="id-ID" sz="2800" dirty="0" smtClean="0">
                <a:solidFill>
                  <a:srgbClr val="000000"/>
                </a:solidFill>
              </a:rPr>
              <a:t>      </a:t>
            </a:r>
            <a:r>
              <a:rPr lang="en-US" sz="2800" dirty="0" smtClean="0">
                <a:solidFill>
                  <a:srgbClr val="000000"/>
                </a:solidFill>
              </a:rPr>
              <a:t>appearance </a:t>
            </a:r>
            <a:endParaRPr lang="en-GB" sz="2800" dirty="0">
              <a:solidFill>
                <a:srgbClr val="000000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GB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Picture 2097160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4" name="Group 73"/>
          <p:cNvGrpSpPr/>
          <p:nvPr/>
        </p:nvGrpSpPr>
        <p:grpSpPr>
          <a:xfrm rot="10800000">
            <a:off x="8582025" y="-1701800"/>
            <a:ext cx="8534400" cy="7888287"/>
            <a:chOff x="3562120" y="1752508"/>
            <a:chExt cx="5021910" cy="4641808"/>
          </a:xfrm>
        </p:grpSpPr>
        <p:sp>
          <p:nvSpPr>
            <p:cNvPr id="1048965" name="Straight Connector 1048964"/>
            <p:cNvSpPr/>
            <p:nvPr/>
          </p:nvSpPr>
          <p:spPr>
            <a:xfrm flipH="1">
              <a:off x="5012872" y="2312708"/>
              <a:ext cx="3571158" cy="2410955"/>
            </a:xfrm>
            <a:prstGeom prst="line">
              <a:avLst/>
            </a:prstGeom>
            <a:noFill/>
            <a:ln w="0" cap="flat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966" name="Straight Connector 1048965"/>
            <p:cNvSpPr/>
            <p:nvPr/>
          </p:nvSpPr>
          <p:spPr>
            <a:xfrm flipH="1">
              <a:off x="4735259" y="4333612"/>
              <a:ext cx="2473641" cy="1679609"/>
            </a:xfrm>
            <a:prstGeom prst="line">
              <a:avLst/>
            </a:prstGeom>
            <a:noFill/>
            <a:ln w="0" cap="flat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967" name="Straight Connector 1048966"/>
            <p:cNvSpPr/>
            <p:nvPr/>
          </p:nvSpPr>
          <p:spPr>
            <a:xfrm flipH="1">
              <a:off x="3562120" y="3049030"/>
              <a:ext cx="3571158" cy="2410955"/>
            </a:xfrm>
            <a:prstGeom prst="line">
              <a:avLst/>
            </a:prstGeom>
            <a:noFill/>
            <a:ln w="0" cap="flat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968" name="Straight Connector 1048967"/>
            <p:cNvSpPr/>
            <p:nvPr/>
          </p:nvSpPr>
          <p:spPr>
            <a:xfrm flipH="1">
              <a:off x="4333267" y="1752508"/>
              <a:ext cx="3572153" cy="2411949"/>
            </a:xfrm>
            <a:prstGeom prst="line">
              <a:avLst/>
            </a:prstGeom>
            <a:noFill/>
            <a:ln w="0" cap="flat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969" name="Straight Connector 1048968"/>
            <p:cNvSpPr/>
            <p:nvPr/>
          </p:nvSpPr>
          <p:spPr>
            <a:xfrm flipH="1">
              <a:off x="5788994" y="4716698"/>
              <a:ext cx="2475631" cy="1677618"/>
            </a:xfrm>
            <a:prstGeom prst="line">
              <a:avLst/>
            </a:prstGeom>
            <a:noFill/>
            <a:ln w="0" cap="flat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970" name="Freeform 1048969"/>
            <p:cNvSpPr/>
            <p:nvPr/>
          </p:nvSpPr>
          <p:spPr>
            <a:xfrm>
              <a:off x="7105417" y="3013209"/>
              <a:ext cx="53732" cy="61692"/>
            </a:xfrm>
            <a:custGeom>
              <a:avLst/>
              <a:gdLst/>
              <a:ahLst/>
              <a:cxnLst/>
              <a:rect l="0" t="0" r="r" b="b"/>
              <a:pathLst>
                <a:path w="54" h="62">
                  <a:moveTo>
                    <a:pt x="28" y="62"/>
                  </a:moveTo>
                  <a:lnTo>
                    <a:pt x="0" y="48"/>
                  </a:lnTo>
                  <a:lnTo>
                    <a:pt x="0" y="17"/>
                  </a:lnTo>
                  <a:lnTo>
                    <a:pt x="26" y="0"/>
                  </a:lnTo>
                  <a:lnTo>
                    <a:pt x="52" y="15"/>
                  </a:lnTo>
                  <a:lnTo>
                    <a:pt x="54" y="45"/>
                  </a:lnTo>
                  <a:lnTo>
                    <a:pt x="28" y="6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971" name="Freeform 1048970"/>
            <p:cNvSpPr/>
            <p:nvPr/>
          </p:nvSpPr>
          <p:spPr>
            <a:xfrm>
              <a:off x="6865615" y="3432116"/>
              <a:ext cx="56717" cy="61692"/>
            </a:xfrm>
            <a:custGeom>
              <a:avLst/>
              <a:gdLst/>
              <a:ahLst/>
              <a:cxnLst/>
              <a:rect l="0" t="0" r="r" b="b"/>
              <a:pathLst>
                <a:path w="57" h="62">
                  <a:moveTo>
                    <a:pt x="31" y="62"/>
                  </a:moveTo>
                  <a:lnTo>
                    <a:pt x="2" y="48"/>
                  </a:lnTo>
                  <a:lnTo>
                    <a:pt x="0" y="17"/>
                  </a:lnTo>
                  <a:lnTo>
                    <a:pt x="26" y="0"/>
                  </a:lnTo>
                  <a:lnTo>
                    <a:pt x="54" y="14"/>
                  </a:lnTo>
                  <a:lnTo>
                    <a:pt x="57" y="45"/>
                  </a:lnTo>
                  <a:lnTo>
                    <a:pt x="31" y="6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972" name="Freeform 1048971"/>
            <p:cNvSpPr/>
            <p:nvPr/>
          </p:nvSpPr>
          <p:spPr>
            <a:xfrm>
              <a:off x="6948203" y="4460976"/>
              <a:ext cx="53732" cy="60697"/>
            </a:xfrm>
            <a:custGeom>
              <a:avLst/>
              <a:gdLst/>
              <a:ahLst/>
              <a:cxnLst/>
              <a:rect l="0" t="0" r="r" b="b"/>
              <a:pathLst>
                <a:path w="54" h="61">
                  <a:moveTo>
                    <a:pt x="28" y="61"/>
                  </a:moveTo>
                  <a:lnTo>
                    <a:pt x="0" y="47"/>
                  </a:lnTo>
                  <a:lnTo>
                    <a:pt x="0" y="16"/>
                  </a:lnTo>
                  <a:lnTo>
                    <a:pt x="26" y="0"/>
                  </a:lnTo>
                  <a:lnTo>
                    <a:pt x="52" y="14"/>
                  </a:lnTo>
                  <a:lnTo>
                    <a:pt x="54" y="44"/>
                  </a:lnTo>
                  <a:lnTo>
                    <a:pt x="28" y="6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973" name="Freeform 1048972"/>
            <p:cNvSpPr/>
            <p:nvPr/>
          </p:nvSpPr>
          <p:spPr>
            <a:xfrm>
              <a:off x="6548202" y="4216199"/>
              <a:ext cx="53732" cy="62687"/>
            </a:xfrm>
            <a:custGeom>
              <a:avLst/>
              <a:gdLst/>
              <a:ahLst/>
              <a:cxnLst/>
              <a:rect l="0" t="0" r="r" b="b"/>
              <a:pathLst>
                <a:path w="54" h="63">
                  <a:moveTo>
                    <a:pt x="28" y="63"/>
                  </a:moveTo>
                  <a:lnTo>
                    <a:pt x="2" y="49"/>
                  </a:lnTo>
                  <a:lnTo>
                    <a:pt x="0" y="16"/>
                  </a:lnTo>
                  <a:lnTo>
                    <a:pt x="26" y="0"/>
                  </a:lnTo>
                  <a:lnTo>
                    <a:pt x="52" y="14"/>
                  </a:lnTo>
                  <a:lnTo>
                    <a:pt x="54" y="45"/>
                  </a:lnTo>
                  <a:lnTo>
                    <a:pt x="28" y="6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974" name="Freeform 1048973"/>
            <p:cNvSpPr/>
            <p:nvPr/>
          </p:nvSpPr>
          <p:spPr>
            <a:xfrm>
              <a:off x="7735270" y="5020182"/>
              <a:ext cx="56717" cy="61692"/>
            </a:xfrm>
            <a:custGeom>
              <a:avLst/>
              <a:gdLst/>
              <a:ahLst/>
              <a:cxnLst/>
              <a:rect l="0" t="0" r="r" b="b"/>
              <a:pathLst>
                <a:path w="57" h="62">
                  <a:moveTo>
                    <a:pt x="31" y="62"/>
                  </a:moveTo>
                  <a:lnTo>
                    <a:pt x="3" y="48"/>
                  </a:lnTo>
                  <a:lnTo>
                    <a:pt x="0" y="17"/>
                  </a:lnTo>
                  <a:lnTo>
                    <a:pt x="26" y="0"/>
                  </a:lnTo>
                  <a:lnTo>
                    <a:pt x="55" y="15"/>
                  </a:lnTo>
                  <a:lnTo>
                    <a:pt x="57" y="45"/>
                  </a:lnTo>
                  <a:lnTo>
                    <a:pt x="31" y="6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975" name="Freeform 1048974"/>
            <p:cNvSpPr/>
            <p:nvPr/>
          </p:nvSpPr>
          <p:spPr>
            <a:xfrm>
              <a:off x="8236764" y="4686847"/>
              <a:ext cx="53732" cy="60697"/>
            </a:xfrm>
            <a:custGeom>
              <a:avLst/>
              <a:gdLst/>
              <a:ahLst/>
              <a:cxnLst/>
              <a:rect l="0" t="0" r="r" b="b"/>
              <a:pathLst>
                <a:path w="54" h="61">
                  <a:moveTo>
                    <a:pt x="28" y="61"/>
                  </a:moveTo>
                  <a:lnTo>
                    <a:pt x="2" y="47"/>
                  </a:lnTo>
                  <a:lnTo>
                    <a:pt x="0" y="16"/>
                  </a:lnTo>
                  <a:lnTo>
                    <a:pt x="26" y="0"/>
                  </a:lnTo>
                  <a:lnTo>
                    <a:pt x="54" y="14"/>
                  </a:lnTo>
                  <a:lnTo>
                    <a:pt x="54" y="44"/>
                  </a:lnTo>
                  <a:lnTo>
                    <a:pt x="28" y="6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976" name="Freeform 1048975"/>
            <p:cNvSpPr/>
            <p:nvPr/>
          </p:nvSpPr>
          <p:spPr>
            <a:xfrm>
              <a:off x="6061632" y="2952512"/>
              <a:ext cx="53732" cy="60697"/>
            </a:xfrm>
            <a:custGeom>
              <a:avLst/>
              <a:gdLst/>
              <a:ahLst/>
              <a:cxnLst/>
              <a:rect l="0" t="0" r="r" b="b"/>
              <a:pathLst>
                <a:path w="54" h="61">
                  <a:moveTo>
                    <a:pt x="28" y="61"/>
                  </a:moveTo>
                  <a:lnTo>
                    <a:pt x="2" y="47"/>
                  </a:lnTo>
                  <a:lnTo>
                    <a:pt x="0" y="16"/>
                  </a:lnTo>
                  <a:lnTo>
                    <a:pt x="26" y="0"/>
                  </a:lnTo>
                  <a:lnTo>
                    <a:pt x="52" y="14"/>
                  </a:lnTo>
                  <a:lnTo>
                    <a:pt x="54" y="45"/>
                  </a:lnTo>
                  <a:lnTo>
                    <a:pt x="28" y="6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977" name="Freeform 1048976"/>
            <p:cNvSpPr/>
            <p:nvPr/>
          </p:nvSpPr>
          <p:spPr>
            <a:xfrm>
              <a:off x="7441737" y="2990323"/>
              <a:ext cx="98508" cy="107463"/>
            </a:xfrm>
            <a:custGeom>
              <a:avLst/>
              <a:gdLst/>
              <a:ahLst/>
              <a:cxnLst/>
              <a:rect l="0" t="0" r="r" b="b"/>
              <a:pathLst>
                <a:path w="99" h="108">
                  <a:moveTo>
                    <a:pt x="52" y="108"/>
                  </a:moveTo>
                  <a:lnTo>
                    <a:pt x="2" y="85"/>
                  </a:lnTo>
                  <a:lnTo>
                    <a:pt x="0" y="30"/>
                  </a:lnTo>
                  <a:lnTo>
                    <a:pt x="47" y="0"/>
                  </a:lnTo>
                  <a:lnTo>
                    <a:pt x="95" y="23"/>
                  </a:lnTo>
                  <a:lnTo>
                    <a:pt x="99" y="80"/>
                  </a:lnTo>
                  <a:lnTo>
                    <a:pt x="52" y="10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978" name="Freeform 1048977"/>
            <p:cNvSpPr/>
            <p:nvPr/>
          </p:nvSpPr>
          <p:spPr>
            <a:xfrm>
              <a:off x="6148200" y="3613211"/>
              <a:ext cx="99503" cy="108459"/>
            </a:xfrm>
            <a:custGeom>
              <a:avLst/>
              <a:gdLst/>
              <a:ahLst/>
              <a:cxnLst/>
              <a:rect l="0" t="0" r="r" b="b"/>
              <a:pathLst>
                <a:path w="100" h="109">
                  <a:moveTo>
                    <a:pt x="55" y="109"/>
                  </a:moveTo>
                  <a:lnTo>
                    <a:pt x="5" y="85"/>
                  </a:lnTo>
                  <a:lnTo>
                    <a:pt x="0" y="31"/>
                  </a:lnTo>
                  <a:lnTo>
                    <a:pt x="48" y="0"/>
                  </a:lnTo>
                  <a:lnTo>
                    <a:pt x="97" y="24"/>
                  </a:lnTo>
                  <a:lnTo>
                    <a:pt x="100" y="81"/>
                  </a:lnTo>
                  <a:lnTo>
                    <a:pt x="55" y="10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979" name="Freeform 1048978"/>
            <p:cNvSpPr/>
            <p:nvPr/>
          </p:nvSpPr>
          <p:spPr>
            <a:xfrm>
              <a:off x="7159149" y="4278885"/>
              <a:ext cx="99503" cy="108459"/>
            </a:xfrm>
            <a:custGeom>
              <a:avLst/>
              <a:gdLst/>
              <a:ahLst/>
              <a:cxnLst/>
              <a:rect l="0" t="0" r="r" b="b"/>
              <a:pathLst>
                <a:path w="100" h="109">
                  <a:moveTo>
                    <a:pt x="52" y="109"/>
                  </a:moveTo>
                  <a:lnTo>
                    <a:pt x="5" y="86"/>
                  </a:lnTo>
                  <a:lnTo>
                    <a:pt x="0" y="29"/>
                  </a:lnTo>
                  <a:lnTo>
                    <a:pt x="48" y="0"/>
                  </a:lnTo>
                  <a:lnTo>
                    <a:pt x="95" y="24"/>
                  </a:lnTo>
                  <a:lnTo>
                    <a:pt x="100" y="79"/>
                  </a:lnTo>
                  <a:lnTo>
                    <a:pt x="52" y="10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980" name="Freeform 1048979"/>
            <p:cNvSpPr/>
            <p:nvPr/>
          </p:nvSpPr>
          <p:spPr>
            <a:xfrm>
              <a:off x="6974074" y="4966451"/>
              <a:ext cx="98508" cy="108459"/>
            </a:xfrm>
            <a:custGeom>
              <a:avLst/>
              <a:gdLst/>
              <a:ahLst/>
              <a:cxnLst/>
              <a:rect l="0" t="0" r="r" b="b"/>
              <a:pathLst>
                <a:path w="99" h="109">
                  <a:moveTo>
                    <a:pt x="54" y="109"/>
                  </a:moveTo>
                  <a:lnTo>
                    <a:pt x="5" y="85"/>
                  </a:lnTo>
                  <a:lnTo>
                    <a:pt x="0" y="31"/>
                  </a:lnTo>
                  <a:lnTo>
                    <a:pt x="47" y="0"/>
                  </a:lnTo>
                  <a:lnTo>
                    <a:pt x="97" y="24"/>
                  </a:lnTo>
                  <a:lnTo>
                    <a:pt x="99" y="80"/>
                  </a:lnTo>
                  <a:lnTo>
                    <a:pt x="54" y="10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981" name="Freeform 1048980"/>
            <p:cNvSpPr/>
            <p:nvPr/>
          </p:nvSpPr>
          <p:spPr>
            <a:xfrm>
              <a:off x="7993977" y="4820181"/>
              <a:ext cx="96518" cy="110449"/>
            </a:xfrm>
            <a:custGeom>
              <a:avLst/>
              <a:gdLst/>
              <a:ahLst/>
              <a:cxnLst/>
              <a:rect l="0" t="0" r="r" b="b"/>
              <a:pathLst>
                <a:path w="97" h="111">
                  <a:moveTo>
                    <a:pt x="52" y="111"/>
                  </a:moveTo>
                  <a:lnTo>
                    <a:pt x="3" y="85"/>
                  </a:lnTo>
                  <a:lnTo>
                    <a:pt x="0" y="31"/>
                  </a:lnTo>
                  <a:lnTo>
                    <a:pt x="45" y="0"/>
                  </a:lnTo>
                  <a:lnTo>
                    <a:pt x="95" y="26"/>
                  </a:lnTo>
                  <a:lnTo>
                    <a:pt x="97" y="81"/>
                  </a:lnTo>
                  <a:lnTo>
                    <a:pt x="52" y="11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982" name="Freeform 1048981"/>
            <p:cNvSpPr/>
            <p:nvPr/>
          </p:nvSpPr>
          <p:spPr>
            <a:xfrm>
              <a:off x="6724321" y="3549530"/>
              <a:ext cx="25870" cy="28856"/>
            </a:xfrm>
            <a:custGeom>
              <a:avLst/>
              <a:gdLst/>
              <a:ahLst/>
              <a:cxnLst/>
              <a:rect l="0" t="0" r="r" b="b"/>
              <a:pathLst>
                <a:path w="26" h="29">
                  <a:moveTo>
                    <a:pt x="14" y="29"/>
                  </a:moveTo>
                  <a:lnTo>
                    <a:pt x="3" y="22"/>
                  </a:lnTo>
                  <a:lnTo>
                    <a:pt x="0" y="10"/>
                  </a:lnTo>
                  <a:lnTo>
                    <a:pt x="12" y="0"/>
                  </a:lnTo>
                  <a:lnTo>
                    <a:pt x="24" y="8"/>
                  </a:lnTo>
                  <a:lnTo>
                    <a:pt x="26" y="22"/>
                  </a:lnTo>
                  <a:lnTo>
                    <a:pt x="14" y="2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983" name="Freeform 1048982"/>
            <p:cNvSpPr/>
            <p:nvPr/>
          </p:nvSpPr>
          <p:spPr>
            <a:xfrm>
              <a:off x="6206906" y="4733614"/>
              <a:ext cx="23881" cy="27861"/>
            </a:xfrm>
            <a:custGeom>
              <a:avLst/>
              <a:gdLst/>
              <a:ahLst/>
              <a:cxnLst/>
              <a:rect l="0" t="0" r="r" b="b"/>
              <a:pathLst>
                <a:path w="24" h="28">
                  <a:moveTo>
                    <a:pt x="15" y="28"/>
                  </a:moveTo>
                  <a:lnTo>
                    <a:pt x="0" y="21"/>
                  </a:lnTo>
                  <a:lnTo>
                    <a:pt x="0" y="7"/>
                  </a:lnTo>
                  <a:lnTo>
                    <a:pt x="12" y="0"/>
                  </a:lnTo>
                  <a:lnTo>
                    <a:pt x="24" y="7"/>
                  </a:lnTo>
                  <a:lnTo>
                    <a:pt x="24" y="21"/>
                  </a:lnTo>
                  <a:lnTo>
                    <a:pt x="15" y="2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984" name="Freeform 1048983"/>
            <p:cNvSpPr/>
            <p:nvPr/>
          </p:nvSpPr>
          <p:spPr>
            <a:xfrm>
              <a:off x="6550191" y="4761474"/>
              <a:ext cx="23881" cy="28856"/>
            </a:xfrm>
            <a:custGeom>
              <a:avLst/>
              <a:gdLst/>
              <a:ahLst/>
              <a:cxnLst/>
              <a:rect l="0" t="0" r="r" b="b"/>
              <a:pathLst>
                <a:path w="24" h="29">
                  <a:moveTo>
                    <a:pt x="15" y="29"/>
                  </a:moveTo>
                  <a:lnTo>
                    <a:pt x="0" y="22"/>
                  </a:lnTo>
                  <a:lnTo>
                    <a:pt x="0" y="10"/>
                  </a:lnTo>
                  <a:lnTo>
                    <a:pt x="12" y="0"/>
                  </a:lnTo>
                  <a:lnTo>
                    <a:pt x="24" y="7"/>
                  </a:lnTo>
                  <a:lnTo>
                    <a:pt x="24" y="22"/>
                  </a:lnTo>
                  <a:lnTo>
                    <a:pt x="15" y="2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985" name="Freeform 1048984"/>
            <p:cNvSpPr/>
            <p:nvPr/>
          </p:nvSpPr>
          <p:spPr>
            <a:xfrm>
              <a:off x="7585021" y="4590330"/>
              <a:ext cx="23881" cy="25870"/>
            </a:xfrm>
            <a:custGeom>
              <a:avLst/>
              <a:gdLst/>
              <a:ahLst/>
              <a:cxnLst/>
              <a:rect l="0" t="0" r="r" b="b"/>
              <a:pathLst>
                <a:path w="24" h="26">
                  <a:moveTo>
                    <a:pt x="14" y="26"/>
                  </a:moveTo>
                  <a:lnTo>
                    <a:pt x="0" y="21"/>
                  </a:lnTo>
                  <a:lnTo>
                    <a:pt x="0" y="7"/>
                  </a:lnTo>
                  <a:lnTo>
                    <a:pt x="12" y="0"/>
                  </a:lnTo>
                  <a:lnTo>
                    <a:pt x="24" y="4"/>
                  </a:lnTo>
                  <a:lnTo>
                    <a:pt x="24" y="19"/>
                  </a:lnTo>
                  <a:lnTo>
                    <a:pt x="14" y="2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986" name="Freeform 1048985"/>
            <p:cNvSpPr/>
            <p:nvPr/>
          </p:nvSpPr>
          <p:spPr>
            <a:xfrm>
              <a:off x="7980047" y="5152520"/>
              <a:ext cx="25870" cy="27861"/>
            </a:xfrm>
            <a:custGeom>
              <a:avLst/>
              <a:gdLst/>
              <a:ahLst/>
              <a:cxnLst/>
              <a:rect l="0" t="0" r="r" b="b"/>
              <a:pathLst>
                <a:path w="26" h="28">
                  <a:moveTo>
                    <a:pt x="14" y="28"/>
                  </a:moveTo>
                  <a:lnTo>
                    <a:pt x="3" y="21"/>
                  </a:lnTo>
                  <a:lnTo>
                    <a:pt x="0" y="7"/>
                  </a:lnTo>
                  <a:lnTo>
                    <a:pt x="12" y="0"/>
                  </a:lnTo>
                  <a:lnTo>
                    <a:pt x="26" y="4"/>
                  </a:lnTo>
                  <a:lnTo>
                    <a:pt x="26" y="19"/>
                  </a:lnTo>
                  <a:lnTo>
                    <a:pt x="14" y="2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987" name="Freeform 1048986"/>
            <p:cNvSpPr/>
            <p:nvPr/>
          </p:nvSpPr>
          <p:spPr>
            <a:xfrm>
              <a:off x="6432778" y="3220175"/>
              <a:ext cx="23881" cy="28856"/>
            </a:xfrm>
            <a:custGeom>
              <a:avLst/>
              <a:gdLst/>
              <a:ahLst/>
              <a:cxnLst/>
              <a:rect l="0" t="0" r="r" b="b"/>
              <a:pathLst>
                <a:path w="24" h="29">
                  <a:moveTo>
                    <a:pt x="12" y="29"/>
                  </a:moveTo>
                  <a:lnTo>
                    <a:pt x="0" y="22"/>
                  </a:lnTo>
                  <a:lnTo>
                    <a:pt x="0" y="8"/>
                  </a:lnTo>
                  <a:lnTo>
                    <a:pt x="10" y="0"/>
                  </a:lnTo>
                  <a:lnTo>
                    <a:pt x="24" y="8"/>
                  </a:lnTo>
                  <a:lnTo>
                    <a:pt x="24" y="19"/>
                  </a:lnTo>
                  <a:lnTo>
                    <a:pt x="12" y="2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988" name="Freeform 1048987"/>
            <p:cNvSpPr/>
            <p:nvPr/>
          </p:nvSpPr>
          <p:spPr>
            <a:xfrm>
              <a:off x="6841734" y="3220175"/>
              <a:ext cx="23881" cy="28856"/>
            </a:xfrm>
            <a:custGeom>
              <a:avLst/>
              <a:gdLst/>
              <a:ahLst/>
              <a:cxnLst/>
              <a:rect l="0" t="0" r="r" b="b"/>
              <a:pathLst>
                <a:path w="24" h="29">
                  <a:moveTo>
                    <a:pt x="12" y="29"/>
                  </a:moveTo>
                  <a:lnTo>
                    <a:pt x="0" y="22"/>
                  </a:lnTo>
                  <a:lnTo>
                    <a:pt x="0" y="8"/>
                  </a:lnTo>
                  <a:lnTo>
                    <a:pt x="12" y="0"/>
                  </a:lnTo>
                  <a:lnTo>
                    <a:pt x="24" y="8"/>
                  </a:lnTo>
                  <a:lnTo>
                    <a:pt x="24" y="19"/>
                  </a:lnTo>
                  <a:lnTo>
                    <a:pt x="12" y="2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989" name="Freeform 1048988"/>
            <p:cNvSpPr/>
            <p:nvPr/>
          </p:nvSpPr>
          <p:spPr>
            <a:xfrm>
              <a:off x="7491489" y="3540574"/>
              <a:ext cx="22886" cy="27861"/>
            </a:xfrm>
            <a:custGeom>
              <a:avLst/>
              <a:gdLst/>
              <a:ahLst/>
              <a:cxnLst/>
              <a:rect l="0" t="0" r="r" b="b"/>
              <a:pathLst>
                <a:path w="23" h="28">
                  <a:moveTo>
                    <a:pt x="14" y="28"/>
                  </a:moveTo>
                  <a:lnTo>
                    <a:pt x="0" y="21"/>
                  </a:lnTo>
                  <a:lnTo>
                    <a:pt x="0" y="7"/>
                  </a:lnTo>
                  <a:lnTo>
                    <a:pt x="11" y="0"/>
                  </a:lnTo>
                  <a:lnTo>
                    <a:pt x="23" y="7"/>
                  </a:lnTo>
                  <a:lnTo>
                    <a:pt x="23" y="19"/>
                  </a:lnTo>
                  <a:lnTo>
                    <a:pt x="14" y="2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990" name="Freeform 1048989"/>
            <p:cNvSpPr/>
            <p:nvPr/>
          </p:nvSpPr>
          <p:spPr>
            <a:xfrm>
              <a:off x="6160140" y="2907736"/>
              <a:ext cx="25870" cy="27861"/>
            </a:xfrm>
            <a:custGeom>
              <a:avLst/>
              <a:gdLst/>
              <a:ahLst/>
              <a:cxnLst/>
              <a:rect l="0" t="0" r="r" b="b"/>
              <a:pathLst>
                <a:path w="26" h="28">
                  <a:moveTo>
                    <a:pt x="14" y="28"/>
                  </a:moveTo>
                  <a:lnTo>
                    <a:pt x="3" y="21"/>
                  </a:lnTo>
                  <a:lnTo>
                    <a:pt x="0" y="7"/>
                  </a:lnTo>
                  <a:lnTo>
                    <a:pt x="12" y="0"/>
                  </a:lnTo>
                  <a:lnTo>
                    <a:pt x="24" y="7"/>
                  </a:lnTo>
                  <a:lnTo>
                    <a:pt x="26" y="19"/>
                  </a:lnTo>
                  <a:lnTo>
                    <a:pt x="14" y="2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</p:grpSp>
      <p:sp>
        <p:nvSpPr>
          <p:cNvPr id="1048991" name="TextBox 1048990"/>
          <p:cNvSpPr txBox="1"/>
          <p:nvPr/>
        </p:nvSpPr>
        <p:spPr>
          <a:xfrm>
            <a:off x="1817267" y="469443"/>
            <a:ext cx="6009629" cy="6121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0000"/>
                </a:solidFill>
              </a:rPr>
              <a:t>Express your compliments</a:t>
            </a:r>
            <a:endParaRPr lang="en-GB" sz="3600">
              <a:solidFill>
                <a:srgbClr val="000000"/>
              </a:solidFill>
            </a:endParaRPr>
          </a:p>
        </p:txBody>
      </p:sp>
      <p:sp>
        <p:nvSpPr>
          <p:cNvPr id="1048992" name="TextBox 1048991"/>
          <p:cNvSpPr txBox="1"/>
          <p:nvPr/>
        </p:nvSpPr>
        <p:spPr>
          <a:xfrm>
            <a:off x="0" y="1149142"/>
            <a:ext cx="6579759" cy="55397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GB" sz="2800" b="1">
                <a:solidFill>
                  <a:srgbClr val="000000"/>
                </a:solidFill>
              </a:rPr>
              <a:t>What a …</a:t>
            </a:r>
          </a:p>
          <a:p>
            <a:r>
              <a:rPr lang="en-GB" sz="2800">
                <a:solidFill>
                  <a:srgbClr val="000000"/>
                </a:solidFill>
              </a:rPr>
              <a:t>-      What a nice dress!</a:t>
            </a:r>
          </a:p>
          <a:p>
            <a:r>
              <a:rPr lang="en-GB" sz="2800">
                <a:solidFill>
                  <a:srgbClr val="000000"/>
                </a:solidFill>
              </a:rPr>
              <a:t>-      What a wonderful performance!</a:t>
            </a:r>
          </a:p>
          <a:p>
            <a:r>
              <a:rPr lang="en-GB" sz="2800">
                <a:solidFill>
                  <a:srgbClr val="000000"/>
                </a:solidFill>
              </a:rPr>
              <a:t>-      What a clever boy you are!</a:t>
            </a:r>
          </a:p>
          <a:p>
            <a:r>
              <a:rPr lang="en-GB" sz="2800">
                <a:solidFill>
                  <a:srgbClr val="000000"/>
                </a:solidFill>
              </a:rPr>
              <a:t>-      What a kind boy he is!</a:t>
            </a:r>
          </a:p>
          <a:p>
            <a:pPr marL="457200" indent="-457200">
              <a:buFont typeface="Arial"/>
              <a:buChar char="•"/>
            </a:pPr>
            <a:r>
              <a:rPr lang="en-GB" sz="2800" b="1">
                <a:solidFill>
                  <a:srgbClr val="000000"/>
                </a:solidFill>
              </a:rPr>
              <a:t>What …</a:t>
            </a:r>
          </a:p>
          <a:p>
            <a:r>
              <a:rPr lang="en-GB" sz="2800">
                <a:solidFill>
                  <a:srgbClr val="000000"/>
                </a:solidFill>
              </a:rPr>
              <a:t>-      What big houses you have!</a:t>
            </a:r>
          </a:p>
          <a:p>
            <a:r>
              <a:rPr lang="en-GB" sz="2800">
                <a:solidFill>
                  <a:srgbClr val="000000"/>
                </a:solidFill>
              </a:rPr>
              <a:t>-      What expensive cars!</a:t>
            </a:r>
          </a:p>
          <a:p>
            <a:pPr marL="457200" indent="-457200">
              <a:buFont typeface="Arial"/>
              <a:buChar char="•"/>
            </a:pPr>
            <a:r>
              <a:rPr lang="en-GB" sz="2800" b="1">
                <a:solidFill>
                  <a:srgbClr val="000000"/>
                </a:solidFill>
              </a:rPr>
              <a:t>How …</a:t>
            </a:r>
          </a:p>
          <a:p>
            <a:r>
              <a:rPr lang="en-GB" sz="2800">
                <a:solidFill>
                  <a:srgbClr val="000000"/>
                </a:solidFill>
              </a:rPr>
              <a:t>-      How beautiful she is!</a:t>
            </a:r>
          </a:p>
          <a:p>
            <a:r>
              <a:rPr lang="en-GB" sz="2800">
                <a:solidFill>
                  <a:srgbClr val="000000"/>
                </a:solidFill>
              </a:rPr>
              <a:t>-      How handsome!</a:t>
            </a:r>
          </a:p>
          <a:p>
            <a:r>
              <a:rPr lang="en-GB" sz="2800">
                <a:solidFill>
                  <a:srgbClr val="000000"/>
                </a:solidFill>
              </a:rPr>
              <a:t>-      How comfortable motorcycle it is!</a:t>
            </a:r>
          </a:p>
          <a:p>
            <a:r>
              <a:rPr lang="en-GB" sz="2800">
                <a:solidFill>
                  <a:srgbClr val="000000"/>
                </a:solidFill>
              </a:rPr>
              <a:t>-      How cheap the computers are!</a:t>
            </a:r>
          </a:p>
        </p:txBody>
      </p:sp>
      <p:sp>
        <p:nvSpPr>
          <p:cNvPr id="1048993" name="TextBox 1048992"/>
          <p:cNvSpPr txBox="1"/>
          <p:nvPr/>
        </p:nvSpPr>
        <p:spPr>
          <a:xfrm>
            <a:off x="5827830" y="3083589"/>
            <a:ext cx="4572000" cy="21869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GB" sz="2800" b="1">
                <a:solidFill>
                  <a:srgbClr val="000000"/>
                </a:solidFill>
              </a:rPr>
              <a:t>You look …
</a:t>
            </a:r>
            <a:r>
              <a:rPr lang="en-GB" sz="2800">
                <a:solidFill>
                  <a:srgbClr val="000000"/>
                </a:solidFill>
              </a:rPr>
              <a:t>-      You look gorgeous!
-      You look nice with that t-shirt.
Great job!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2097154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" name="Group 32"/>
          <p:cNvGrpSpPr/>
          <p:nvPr/>
        </p:nvGrpSpPr>
        <p:grpSpPr>
          <a:xfrm rot="10800000">
            <a:off x="8582025" y="-1701800"/>
            <a:ext cx="8534400" cy="7888287"/>
            <a:chOff x="3562120" y="1752508"/>
            <a:chExt cx="5021910" cy="4641808"/>
          </a:xfrm>
        </p:grpSpPr>
        <p:sp>
          <p:nvSpPr>
            <p:cNvPr id="1048668" name="Straight Connector 1048667"/>
            <p:cNvSpPr/>
            <p:nvPr/>
          </p:nvSpPr>
          <p:spPr>
            <a:xfrm flipH="1">
              <a:off x="5012872" y="2312708"/>
              <a:ext cx="3571158" cy="2410955"/>
            </a:xfrm>
            <a:prstGeom prst="line">
              <a:avLst/>
            </a:prstGeom>
            <a:noFill/>
            <a:ln w="0" cap="flat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669" name="Straight Connector 1048668"/>
            <p:cNvSpPr/>
            <p:nvPr/>
          </p:nvSpPr>
          <p:spPr>
            <a:xfrm flipH="1">
              <a:off x="4735259" y="4333612"/>
              <a:ext cx="2473641" cy="1679609"/>
            </a:xfrm>
            <a:prstGeom prst="line">
              <a:avLst/>
            </a:prstGeom>
            <a:noFill/>
            <a:ln w="0" cap="flat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670" name="Straight Connector 1048669"/>
            <p:cNvSpPr/>
            <p:nvPr/>
          </p:nvSpPr>
          <p:spPr>
            <a:xfrm flipH="1">
              <a:off x="3562120" y="3049030"/>
              <a:ext cx="3571158" cy="2410955"/>
            </a:xfrm>
            <a:prstGeom prst="line">
              <a:avLst/>
            </a:prstGeom>
            <a:noFill/>
            <a:ln w="0" cap="flat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671" name="Straight Connector 1048670"/>
            <p:cNvSpPr/>
            <p:nvPr/>
          </p:nvSpPr>
          <p:spPr>
            <a:xfrm flipH="1">
              <a:off x="4333267" y="1752508"/>
              <a:ext cx="3572153" cy="2411949"/>
            </a:xfrm>
            <a:prstGeom prst="line">
              <a:avLst/>
            </a:prstGeom>
            <a:noFill/>
            <a:ln w="0" cap="flat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672" name="Straight Connector 1048671"/>
            <p:cNvSpPr/>
            <p:nvPr/>
          </p:nvSpPr>
          <p:spPr>
            <a:xfrm flipH="1">
              <a:off x="5788994" y="4716698"/>
              <a:ext cx="2475631" cy="1677618"/>
            </a:xfrm>
            <a:prstGeom prst="line">
              <a:avLst/>
            </a:prstGeom>
            <a:noFill/>
            <a:ln w="0" cap="flat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673" name="Freeform 1048672"/>
            <p:cNvSpPr/>
            <p:nvPr/>
          </p:nvSpPr>
          <p:spPr>
            <a:xfrm>
              <a:off x="7105417" y="3013209"/>
              <a:ext cx="53732" cy="61692"/>
            </a:xfrm>
            <a:custGeom>
              <a:avLst/>
              <a:gdLst/>
              <a:ahLst/>
              <a:cxnLst/>
              <a:rect l="0" t="0" r="r" b="b"/>
              <a:pathLst>
                <a:path w="54" h="62">
                  <a:moveTo>
                    <a:pt x="28" y="62"/>
                  </a:moveTo>
                  <a:lnTo>
                    <a:pt x="0" y="48"/>
                  </a:lnTo>
                  <a:lnTo>
                    <a:pt x="0" y="17"/>
                  </a:lnTo>
                  <a:lnTo>
                    <a:pt x="26" y="0"/>
                  </a:lnTo>
                  <a:lnTo>
                    <a:pt x="52" y="15"/>
                  </a:lnTo>
                  <a:lnTo>
                    <a:pt x="54" y="45"/>
                  </a:lnTo>
                  <a:lnTo>
                    <a:pt x="28" y="6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674" name="Freeform 1048673"/>
            <p:cNvSpPr/>
            <p:nvPr/>
          </p:nvSpPr>
          <p:spPr>
            <a:xfrm>
              <a:off x="6865615" y="3432116"/>
              <a:ext cx="56717" cy="61692"/>
            </a:xfrm>
            <a:custGeom>
              <a:avLst/>
              <a:gdLst/>
              <a:ahLst/>
              <a:cxnLst/>
              <a:rect l="0" t="0" r="r" b="b"/>
              <a:pathLst>
                <a:path w="57" h="62">
                  <a:moveTo>
                    <a:pt x="31" y="62"/>
                  </a:moveTo>
                  <a:lnTo>
                    <a:pt x="2" y="48"/>
                  </a:lnTo>
                  <a:lnTo>
                    <a:pt x="0" y="17"/>
                  </a:lnTo>
                  <a:lnTo>
                    <a:pt x="26" y="0"/>
                  </a:lnTo>
                  <a:lnTo>
                    <a:pt x="54" y="14"/>
                  </a:lnTo>
                  <a:lnTo>
                    <a:pt x="57" y="45"/>
                  </a:lnTo>
                  <a:lnTo>
                    <a:pt x="31" y="6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675" name="Freeform 1048674"/>
            <p:cNvSpPr/>
            <p:nvPr/>
          </p:nvSpPr>
          <p:spPr>
            <a:xfrm>
              <a:off x="6948203" y="4460976"/>
              <a:ext cx="53732" cy="60697"/>
            </a:xfrm>
            <a:custGeom>
              <a:avLst/>
              <a:gdLst/>
              <a:ahLst/>
              <a:cxnLst/>
              <a:rect l="0" t="0" r="r" b="b"/>
              <a:pathLst>
                <a:path w="54" h="61">
                  <a:moveTo>
                    <a:pt x="28" y="61"/>
                  </a:moveTo>
                  <a:lnTo>
                    <a:pt x="0" y="47"/>
                  </a:lnTo>
                  <a:lnTo>
                    <a:pt x="0" y="16"/>
                  </a:lnTo>
                  <a:lnTo>
                    <a:pt x="26" y="0"/>
                  </a:lnTo>
                  <a:lnTo>
                    <a:pt x="52" y="14"/>
                  </a:lnTo>
                  <a:lnTo>
                    <a:pt x="54" y="44"/>
                  </a:lnTo>
                  <a:lnTo>
                    <a:pt x="28" y="6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676" name="Freeform 1048675"/>
            <p:cNvSpPr/>
            <p:nvPr/>
          </p:nvSpPr>
          <p:spPr>
            <a:xfrm>
              <a:off x="6548202" y="4216199"/>
              <a:ext cx="53732" cy="62687"/>
            </a:xfrm>
            <a:custGeom>
              <a:avLst/>
              <a:gdLst/>
              <a:ahLst/>
              <a:cxnLst/>
              <a:rect l="0" t="0" r="r" b="b"/>
              <a:pathLst>
                <a:path w="54" h="63">
                  <a:moveTo>
                    <a:pt x="28" y="63"/>
                  </a:moveTo>
                  <a:lnTo>
                    <a:pt x="2" y="49"/>
                  </a:lnTo>
                  <a:lnTo>
                    <a:pt x="0" y="16"/>
                  </a:lnTo>
                  <a:lnTo>
                    <a:pt x="26" y="0"/>
                  </a:lnTo>
                  <a:lnTo>
                    <a:pt x="52" y="14"/>
                  </a:lnTo>
                  <a:lnTo>
                    <a:pt x="54" y="45"/>
                  </a:lnTo>
                  <a:lnTo>
                    <a:pt x="28" y="6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677" name="Freeform 1048676"/>
            <p:cNvSpPr/>
            <p:nvPr/>
          </p:nvSpPr>
          <p:spPr>
            <a:xfrm>
              <a:off x="7735270" y="5020182"/>
              <a:ext cx="56717" cy="61692"/>
            </a:xfrm>
            <a:custGeom>
              <a:avLst/>
              <a:gdLst/>
              <a:ahLst/>
              <a:cxnLst/>
              <a:rect l="0" t="0" r="r" b="b"/>
              <a:pathLst>
                <a:path w="57" h="62">
                  <a:moveTo>
                    <a:pt x="31" y="62"/>
                  </a:moveTo>
                  <a:lnTo>
                    <a:pt x="3" y="48"/>
                  </a:lnTo>
                  <a:lnTo>
                    <a:pt x="0" y="17"/>
                  </a:lnTo>
                  <a:lnTo>
                    <a:pt x="26" y="0"/>
                  </a:lnTo>
                  <a:lnTo>
                    <a:pt x="55" y="15"/>
                  </a:lnTo>
                  <a:lnTo>
                    <a:pt x="57" y="45"/>
                  </a:lnTo>
                  <a:lnTo>
                    <a:pt x="31" y="6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678" name="Freeform 1048677"/>
            <p:cNvSpPr/>
            <p:nvPr/>
          </p:nvSpPr>
          <p:spPr>
            <a:xfrm>
              <a:off x="8236764" y="4686847"/>
              <a:ext cx="53732" cy="60697"/>
            </a:xfrm>
            <a:custGeom>
              <a:avLst/>
              <a:gdLst/>
              <a:ahLst/>
              <a:cxnLst/>
              <a:rect l="0" t="0" r="r" b="b"/>
              <a:pathLst>
                <a:path w="54" h="61">
                  <a:moveTo>
                    <a:pt x="28" y="61"/>
                  </a:moveTo>
                  <a:lnTo>
                    <a:pt x="2" y="47"/>
                  </a:lnTo>
                  <a:lnTo>
                    <a:pt x="0" y="16"/>
                  </a:lnTo>
                  <a:lnTo>
                    <a:pt x="26" y="0"/>
                  </a:lnTo>
                  <a:lnTo>
                    <a:pt x="54" y="14"/>
                  </a:lnTo>
                  <a:lnTo>
                    <a:pt x="54" y="44"/>
                  </a:lnTo>
                  <a:lnTo>
                    <a:pt x="28" y="6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679" name="Freeform 1048678"/>
            <p:cNvSpPr/>
            <p:nvPr/>
          </p:nvSpPr>
          <p:spPr>
            <a:xfrm>
              <a:off x="6061632" y="2952512"/>
              <a:ext cx="53732" cy="60697"/>
            </a:xfrm>
            <a:custGeom>
              <a:avLst/>
              <a:gdLst/>
              <a:ahLst/>
              <a:cxnLst/>
              <a:rect l="0" t="0" r="r" b="b"/>
              <a:pathLst>
                <a:path w="54" h="61">
                  <a:moveTo>
                    <a:pt x="28" y="61"/>
                  </a:moveTo>
                  <a:lnTo>
                    <a:pt x="2" y="47"/>
                  </a:lnTo>
                  <a:lnTo>
                    <a:pt x="0" y="16"/>
                  </a:lnTo>
                  <a:lnTo>
                    <a:pt x="26" y="0"/>
                  </a:lnTo>
                  <a:lnTo>
                    <a:pt x="52" y="14"/>
                  </a:lnTo>
                  <a:lnTo>
                    <a:pt x="54" y="45"/>
                  </a:lnTo>
                  <a:lnTo>
                    <a:pt x="28" y="6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680" name="Freeform 1048679"/>
            <p:cNvSpPr/>
            <p:nvPr/>
          </p:nvSpPr>
          <p:spPr>
            <a:xfrm>
              <a:off x="7441737" y="2990323"/>
              <a:ext cx="98508" cy="107463"/>
            </a:xfrm>
            <a:custGeom>
              <a:avLst/>
              <a:gdLst/>
              <a:ahLst/>
              <a:cxnLst/>
              <a:rect l="0" t="0" r="r" b="b"/>
              <a:pathLst>
                <a:path w="99" h="108">
                  <a:moveTo>
                    <a:pt x="52" y="108"/>
                  </a:moveTo>
                  <a:lnTo>
                    <a:pt x="2" y="85"/>
                  </a:lnTo>
                  <a:lnTo>
                    <a:pt x="0" y="30"/>
                  </a:lnTo>
                  <a:lnTo>
                    <a:pt x="47" y="0"/>
                  </a:lnTo>
                  <a:lnTo>
                    <a:pt x="95" y="23"/>
                  </a:lnTo>
                  <a:lnTo>
                    <a:pt x="99" y="80"/>
                  </a:lnTo>
                  <a:lnTo>
                    <a:pt x="52" y="10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681" name="Freeform 1048680"/>
            <p:cNvSpPr/>
            <p:nvPr/>
          </p:nvSpPr>
          <p:spPr>
            <a:xfrm>
              <a:off x="6148200" y="3613211"/>
              <a:ext cx="99503" cy="108459"/>
            </a:xfrm>
            <a:custGeom>
              <a:avLst/>
              <a:gdLst/>
              <a:ahLst/>
              <a:cxnLst/>
              <a:rect l="0" t="0" r="r" b="b"/>
              <a:pathLst>
                <a:path w="100" h="109">
                  <a:moveTo>
                    <a:pt x="55" y="109"/>
                  </a:moveTo>
                  <a:lnTo>
                    <a:pt x="5" y="85"/>
                  </a:lnTo>
                  <a:lnTo>
                    <a:pt x="0" y="31"/>
                  </a:lnTo>
                  <a:lnTo>
                    <a:pt x="48" y="0"/>
                  </a:lnTo>
                  <a:lnTo>
                    <a:pt x="97" y="24"/>
                  </a:lnTo>
                  <a:lnTo>
                    <a:pt x="100" y="81"/>
                  </a:lnTo>
                  <a:lnTo>
                    <a:pt x="55" y="10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682" name="Freeform 1048681"/>
            <p:cNvSpPr/>
            <p:nvPr/>
          </p:nvSpPr>
          <p:spPr>
            <a:xfrm>
              <a:off x="7159149" y="4278885"/>
              <a:ext cx="99503" cy="108459"/>
            </a:xfrm>
            <a:custGeom>
              <a:avLst/>
              <a:gdLst/>
              <a:ahLst/>
              <a:cxnLst/>
              <a:rect l="0" t="0" r="r" b="b"/>
              <a:pathLst>
                <a:path w="100" h="109">
                  <a:moveTo>
                    <a:pt x="52" y="109"/>
                  </a:moveTo>
                  <a:lnTo>
                    <a:pt x="5" y="86"/>
                  </a:lnTo>
                  <a:lnTo>
                    <a:pt x="0" y="29"/>
                  </a:lnTo>
                  <a:lnTo>
                    <a:pt x="48" y="0"/>
                  </a:lnTo>
                  <a:lnTo>
                    <a:pt x="95" y="24"/>
                  </a:lnTo>
                  <a:lnTo>
                    <a:pt x="100" y="79"/>
                  </a:lnTo>
                  <a:lnTo>
                    <a:pt x="52" y="10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683" name="Freeform 1048682"/>
            <p:cNvSpPr/>
            <p:nvPr/>
          </p:nvSpPr>
          <p:spPr>
            <a:xfrm>
              <a:off x="6974074" y="4966451"/>
              <a:ext cx="98508" cy="108459"/>
            </a:xfrm>
            <a:custGeom>
              <a:avLst/>
              <a:gdLst/>
              <a:ahLst/>
              <a:cxnLst/>
              <a:rect l="0" t="0" r="r" b="b"/>
              <a:pathLst>
                <a:path w="99" h="109">
                  <a:moveTo>
                    <a:pt x="54" y="109"/>
                  </a:moveTo>
                  <a:lnTo>
                    <a:pt x="5" y="85"/>
                  </a:lnTo>
                  <a:lnTo>
                    <a:pt x="0" y="31"/>
                  </a:lnTo>
                  <a:lnTo>
                    <a:pt x="47" y="0"/>
                  </a:lnTo>
                  <a:lnTo>
                    <a:pt x="97" y="24"/>
                  </a:lnTo>
                  <a:lnTo>
                    <a:pt x="99" y="80"/>
                  </a:lnTo>
                  <a:lnTo>
                    <a:pt x="54" y="10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684" name="Freeform 1048683"/>
            <p:cNvSpPr/>
            <p:nvPr/>
          </p:nvSpPr>
          <p:spPr>
            <a:xfrm>
              <a:off x="7993977" y="4820181"/>
              <a:ext cx="96518" cy="110449"/>
            </a:xfrm>
            <a:custGeom>
              <a:avLst/>
              <a:gdLst/>
              <a:ahLst/>
              <a:cxnLst/>
              <a:rect l="0" t="0" r="r" b="b"/>
              <a:pathLst>
                <a:path w="97" h="111">
                  <a:moveTo>
                    <a:pt x="52" y="111"/>
                  </a:moveTo>
                  <a:lnTo>
                    <a:pt x="3" y="85"/>
                  </a:lnTo>
                  <a:lnTo>
                    <a:pt x="0" y="31"/>
                  </a:lnTo>
                  <a:lnTo>
                    <a:pt x="45" y="0"/>
                  </a:lnTo>
                  <a:lnTo>
                    <a:pt x="95" y="26"/>
                  </a:lnTo>
                  <a:lnTo>
                    <a:pt x="97" y="81"/>
                  </a:lnTo>
                  <a:lnTo>
                    <a:pt x="52" y="11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685" name="Freeform 1048684"/>
            <p:cNvSpPr/>
            <p:nvPr/>
          </p:nvSpPr>
          <p:spPr>
            <a:xfrm>
              <a:off x="6724321" y="3549530"/>
              <a:ext cx="25870" cy="28856"/>
            </a:xfrm>
            <a:custGeom>
              <a:avLst/>
              <a:gdLst/>
              <a:ahLst/>
              <a:cxnLst/>
              <a:rect l="0" t="0" r="r" b="b"/>
              <a:pathLst>
                <a:path w="26" h="29">
                  <a:moveTo>
                    <a:pt x="14" y="29"/>
                  </a:moveTo>
                  <a:lnTo>
                    <a:pt x="3" y="22"/>
                  </a:lnTo>
                  <a:lnTo>
                    <a:pt x="0" y="10"/>
                  </a:lnTo>
                  <a:lnTo>
                    <a:pt x="12" y="0"/>
                  </a:lnTo>
                  <a:lnTo>
                    <a:pt x="24" y="8"/>
                  </a:lnTo>
                  <a:lnTo>
                    <a:pt x="26" y="22"/>
                  </a:lnTo>
                  <a:lnTo>
                    <a:pt x="14" y="2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686" name="Freeform 1048685"/>
            <p:cNvSpPr/>
            <p:nvPr/>
          </p:nvSpPr>
          <p:spPr>
            <a:xfrm>
              <a:off x="6206906" y="4733614"/>
              <a:ext cx="23881" cy="27861"/>
            </a:xfrm>
            <a:custGeom>
              <a:avLst/>
              <a:gdLst/>
              <a:ahLst/>
              <a:cxnLst/>
              <a:rect l="0" t="0" r="r" b="b"/>
              <a:pathLst>
                <a:path w="24" h="28">
                  <a:moveTo>
                    <a:pt x="15" y="28"/>
                  </a:moveTo>
                  <a:lnTo>
                    <a:pt x="0" y="21"/>
                  </a:lnTo>
                  <a:lnTo>
                    <a:pt x="0" y="7"/>
                  </a:lnTo>
                  <a:lnTo>
                    <a:pt x="12" y="0"/>
                  </a:lnTo>
                  <a:lnTo>
                    <a:pt x="24" y="7"/>
                  </a:lnTo>
                  <a:lnTo>
                    <a:pt x="24" y="21"/>
                  </a:lnTo>
                  <a:lnTo>
                    <a:pt x="15" y="2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687" name="Freeform 1048686"/>
            <p:cNvSpPr/>
            <p:nvPr/>
          </p:nvSpPr>
          <p:spPr>
            <a:xfrm>
              <a:off x="6550191" y="4761474"/>
              <a:ext cx="23881" cy="28856"/>
            </a:xfrm>
            <a:custGeom>
              <a:avLst/>
              <a:gdLst/>
              <a:ahLst/>
              <a:cxnLst/>
              <a:rect l="0" t="0" r="r" b="b"/>
              <a:pathLst>
                <a:path w="24" h="29">
                  <a:moveTo>
                    <a:pt x="15" y="29"/>
                  </a:moveTo>
                  <a:lnTo>
                    <a:pt x="0" y="22"/>
                  </a:lnTo>
                  <a:lnTo>
                    <a:pt x="0" y="10"/>
                  </a:lnTo>
                  <a:lnTo>
                    <a:pt x="12" y="0"/>
                  </a:lnTo>
                  <a:lnTo>
                    <a:pt x="24" y="7"/>
                  </a:lnTo>
                  <a:lnTo>
                    <a:pt x="24" y="22"/>
                  </a:lnTo>
                  <a:lnTo>
                    <a:pt x="15" y="2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688" name="Freeform 1048687"/>
            <p:cNvSpPr/>
            <p:nvPr/>
          </p:nvSpPr>
          <p:spPr>
            <a:xfrm>
              <a:off x="7585021" y="4590330"/>
              <a:ext cx="23881" cy="25870"/>
            </a:xfrm>
            <a:custGeom>
              <a:avLst/>
              <a:gdLst/>
              <a:ahLst/>
              <a:cxnLst/>
              <a:rect l="0" t="0" r="r" b="b"/>
              <a:pathLst>
                <a:path w="24" h="26">
                  <a:moveTo>
                    <a:pt x="14" y="26"/>
                  </a:moveTo>
                  <a:lnTo>
                    <a:pt x="0" y="21"/>
                  </a:lnTo>
                  <a:lnTo>
                    <a:pt x="0" y="7"/>
                  </a:lnTo>
                  <a:lnTo>
                    <a:pt x="12" y="0"/>
                  </a:lnTo>
                  <a:lnTo>
                    <a:pt x="24" y="4"/>
                  </a:lnTo>
                  <a:lnTo>
                    <a:pt x="24" y="19"/>
                  </a:lnTo>
                  <a:lnTo>
                    <a:pt x="14" y="2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689" name="Freeform 1048688"/>
            <p:cNvSpPr/>
            <p:nvPr/>
          </p:nvSpPr>
          <p:spPr>
            <a:xfrm>
              <a:off x="7980047" y="5152520"/>
              <a:ext cx="25870" cy="27861"/>
            </a:xfrm>
            <a:custGeom>
              <a:avLst/>
              <a:gdLst/>
              <a:ahLst/>
              <a:cxnLst/>
              <a:rect l="0" t="0" r="r" b="b"/>
              <a:pathLst>
                <a:path w="26" h="28">
                  <a:moveTo>
                    <a:pt x="14" y="28"/>
                  </a:moveTo>
                  <a:lnTo>
                    <a:pt x="3" y="21"/>
                  </a:lnTo>
                  <a:lnTo>
                    <a:pt x="0" y="7"/>
                  </a:lnTo>
                  <a:lnTo>
                    <a:pt x="12" y="0"/>
                  </a:lnTo>
                  <a:lnTo>
                    <a:pt x="26" y="4"/>
                  </a:lnTo>
                  <a:lnTo>
                    <a:pt x="26" y="19"/>
                  </a:lnTo>
                  <a:lnTo>
                    <a:pt x="14" y="2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690" name="Freeform 1048689"/>
            <p:cNvSpPr/>
            <p:nvPr/>
          </p:nvSpPr>
          <p:spPr>
            <a:xfrm>
              <a:off x="6432778" y="3220175"/>
              <a:ext cx="23881" cy="28856"/>
            </a:xfrm>
            <a:custGeom>
              <a:avLst/>
              <a:gdLst/>
              <a:ahLst/>
              <a:cxnLst/>
              <a:rect l="0" t="0" r="r" b="b"/>
              <a:pathLst>
                <a:path w="24" h="29">
                  <a:moveTo>
                    <a:pt x="12" y="29"/>
                  </a:moveTo>
                  <a:lnTo>
                    <a:pt x="0" y="22"/>
                  </a:lnTo>
                  <a:lnTo>
                    <a:pt x="0" y="8"/>
                  </a:lnTo>
                  <a:lnTo>
                    <a:pt x="10" y="0"/>
                  </a:lnTo>
                  <a:lnTo>
                    <a:pt x="24" y="8"/>
                  </a:lnTo>
                  <a:lnTo>
                    <a:pt x="24" y="19"/>
                  </a:lnTo>
                  <a:lnTo>
                    <a:pt x="12" y="2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691" name="Freeform 1048690"/>
            <p:cNvSpPr/>
            <p:nvPr/>
          </p:nvSpPr>
          <p:spPr>
            <a:xfrm>
              <a:off x="6841734" y="3220175"/>
              <a:ext cx="23881" cy="28856"/>
            </a:xfrm>
            <a:custGeom>
              <a:avLst/>
              <a:gdLst/>
              <a:ahLst/>
              <a:cxnLst/>
              <a:rect l="0" t="0" r="r" b="b"/>
              <a:pathLst>
                <a:path w="24" h="29">
                  <a:moveTo>
                    <a:pt x="12" y="29"/>
                  </a:moveTo>
                  <a:lnTo>
                    <a:pt x="0" y="22"/>
                  </a:lnTo>
                  <a:lnTo>
                    <a:pt x="0" y="8"/>
                  </a:lnTo>
                  <a:lnTo>
                    <a:pt x="12" y="0"/>
                  </a:lnTo>
                  <a:lnTo>
                    <a:pt x="24" y="8"/>
                  </a:lnTo>
                  <a:lnTo>
                    <a:pt x="24" y="19"/>
                  </a:lnTo>
                  <a:lnTo>
                    <a:pt x="12" y="2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692" name="Freeform 1048691"/>
            <p:cNvSpPr/>
            <p:nvPr/>
          </p:nvSpPr>
          <p:spPr>
            <a:xfrm>
              <a:off x="7491489" y="3540574"/>
              <a:ext cx="22886" cy="27861"/>
            </a:xfrm>
            <a:custGeom>
              <a:avLst/>
              <a:gdLst/>
              <a:ahLst/>
              <a:cxnLst/>
              <a:rect l="0" t="0" r="r" b="b"/>
              <a:pathLst>
                <a:path w="23" h="28">
                  <a:moveTo>
                    <a:pt x="14" y="28"/>
                  </a:moveTo>
                  <a:lnTo>
                    <a:pt x="0" y="21"/>
                  </a:lnTo>
                  <a:lnTo>
                    <a:pt x="0" y="7"/>
                  </a:lnTo>
                  <a:lnTo>
                    <a:pt x="11" y="0"/>
                  </a:lnTo>
                  <a:lnTo>
                    <a:pt x="23" y="7"/>
                  </a:lnTo>
                  <a:lnTo>
                    <a:pt x="23" y="19"/>
                  </a:lnTo>
                  <a:lnTo>
                    <a:pt x="14" y="2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693" name="Freeform 1048692"/>
            <p:cNvSpPr/>
            <p:nvPr/>
          </p:nvSpPr>
          <p:spPr>
            <a:xfrm>
              <a:off x="6160140" y="2907736"/>
              <a:ext cx="25870" cy="27861"/>
            </a:xfrm>
            <a:custGeom>
              <a:avLst/>
              <a:gdLst/>
              <a:ahLst/>
              <a:cxnLst/>
              <a:rect l="0" t="0" r="r" b="b"/>
              <a:pathLst>
                <a:path w="26" h="28">
                  <a:moveTo>
                    <a:pt x="14" y="28"/>
                  </a:moveTo>
                  <a:lnTo>
                    <a:pt x="3" y="21"/>
                  </a:lnTo>
                  <a:lnTo>
                    <a:pt x="0" y="7"/>
                  </a:lnTo>
                  <a:lnTo>
                    <a:pt x="12" y="0"/>
                  </a:lnTo>
                  <a:lnTo>
                    <a:pt x="24" y="7"/>
                  </a:lnTo>
                  <a:lnTo>
                    <a:pt x="26" y="19"/>
                  </a:lnTo>
                  <a:lnTo>
                    <a:pt x="14" y="2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</p:grpSp>
      <p:sp>
        <p:nvSpPr>
          <p:cNvPr id="1048694" name="TextBox 1048693"/>
          <p:cNvSpPr txBox="1"/>
          <p:nvPr/>
        </p:nvSpPr>
        <p:spPr>
          <a:xfrm>
            <a:off x="1817267" y="469443"/>
            <a:ext cx="6009629" cy="6121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0000"/>
                </a:solidFill>
              </a:rPr>
              <a:t>Responses</a:t>
            </a:r>
            <a:endParaRPr lang="en-GB" sz="3600">
              <a:solidFill>
                <a:srgbClr val="000000"/>
              </a:solidFill>
            </a:endParaRPr>
          </a:p>
        </p:txBody>
      </p:sp>
      <p:sp>
        <p:nvSpPr>
          <p:cNvPr id="1048695" name="TextBox 1048694"/>
          <p:cNvSpPr txBox="1"/>
          <p:nvPr/>
        </p:nvSpPr>
        <p:spPr>
          <a:xfrm>
            <a:off x="1677470" y="1800159"/>
            <a:ext cx="6544374" cy="37363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GB" sz="3500">
                <a:solidFill>
                  <a:srgbClr val="000000"/>
                </a:solidFill>
              </a:rPr>
              <a:t>Thanks</a:t>
            </a:r>
          </a:p>
          <a:p>
            <a:pPr marL="457200" indent="-457200"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</a:rPr>
              <a:t>Thank</a:t>
            </a:r>
            <a:r>
              <a:rPr lang="en-GB" sz="3500">
                <a:solidFill>
                  <a:srgbClr val="000000"/>
                </a:solidFill>
              </a:rPr>
              <a:t> you</a:t>
            </a:r>
          </a:p>
          <a:p>
            <a:pPr marL="457200" indent="-457200"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</a:rPr>
              <a:t>Thanks</a:t>
            </a:r>
            <a:r>
              <a:rPr lang="en-GB" sz="3500">
                <a:solidFill>
                  <a:srgbClr val="000000"/>
                </a:solidFill>
              </a:rPr>
              <a:t> for your appreciation</a:t>
            </a:r>
          </a:p>
          <a:p>
            <a:pPr marL="457200" indent="-457200"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</a:rPr>
              <a:t>Thank</a:t>
            </a:r>
            <a:r>
              <a:rPr lang="en-GB" sz="3500">
                <a:solidFill>
                  <a:srgbClr val="000000"/>
                </a:solidFill>
              </a:rPr>
              <a:t> you very much</a:t>
            </a:r>
          </a:p>
          <a:p>
            <a:pPr marL="457200" indent="-457200">
              <a:buFont typeface="Arial"/>
              <a:buChar char="•"/>
            </a:pPr>
            <a:r>
              <a:rPr lang="en-GB" sz="3500">
                <a:solidFill>
                  <a:srgbClr val="000000"/>
                </a:solidFill>
              </a:rPr>
              <a:t>It’s very kind of you to say that</a:t>
            </a:r>
          </a:p>
          <a:p>
            <a:pPr marL="457200" indent="-457200">
              <a:buFont typeface="Arial"/>
              <a:buChar char="•"/>
            </a:pPr>
            <a:r>
              <a:rPr lang="en-GB" sz="3500">
                <a:solidFill>
                  <a:srgbClr val="000000"/>
                </a:solidFill>
              </a:rPr>
              <a:t>I’m glad you like it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097153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" name="Group 30"/>
          <p:cNvGrpSpPr/>
          <p:nvPr/>
        </p:nvGrpSpPr>
        <p:grpSpPr>
          <a:xfrm>
            <a:off x="-4946650" y="698500"/>
            <a:ext cx="8534400" cy="7888287"/>
            <a:chOff x="3562120" y="1752508"/>
            <a:chExt cx="5021910" cy="4641808"/>
          </a:xfrm>
        </p:grpSpPr>
        <p:sp>
          <p:nvSpPr>
            <p:cNvPr id="1048640" name="Straight Connector 1048639"/>
            <p:cNvSpPr/>
            <p:nvPr/>
          </p:nvSpPr>
          <p:spPr>
            <a:xfrm flipH="1">
              <a:off x="5012872" y="2312708"/>
              <a:ext cx="3571158" cy="2410955"/>
            </a:xfrm>
            <a:prstGeom prst="line">
              <a:avLst/>
            </a:prstGeom>
            <a:noFill/>
            <a:ln w="0" cap="flat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641" name="Straight Connector 1048640"/>
            <p:cNvSpPr/>
            <p:nvPr/>
          </p:nvSpPr>
          <p:spPr>
            <a:xfrm flipH="1">
              <a:off x="4735259" y="4333612"/>
              <a:ext cx="2473641" cy="1679609"/>
            </a:xfrm>
            <a:prstGeom prst="line">
              <a:avLst/>
            </a:prstGeom>
            <a:noFill/>
            <a:ln w="0" cap="flat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642" name="Straight Connector 1048641"/>
            <p:cNvSpPr/>
            <p:nvPr/>
          </p:nvSpPr>
          <p:spPr>
            <a:xfrm flipH="1">
              <a:off x="3562120" y="3049030"/>
              <a:ext cx="3571158" cy="2410955"/>
            </a:xfrm>
            <a:prstGeom prst="line">
              <a:avLst/>
            </a:prstGeom>
            <a:noFill/>
            <a:ln w="0" cap="flat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643" name="Straight Connector 1048642"/>
            <p:cNvSpPr/>
            <p:nvPr/>
          </p:nvSpPr>
          <p:spPr>
            <a:xfrm flipH="1">
              <a:off x="4333267" y="1752508"/>
              <a:ext cx="3572153" cy="2411949"/>
            </a:xfrm>
            <a:prstGeom prst="line">
              <a:avLst/>
            </a:prstGeom>
            <a:noFill/>
            <a:ln w="0" cap="flat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644" name="Straight Connector 1048643"/>
            <p:cNvSpPr/>
            <p:nvPr/>
          </p:nvSpPr>
          <p:spPr>
            <a:xfrm flipH="1">
              <a:off x="5788994" y="4716698"/>
              <a:ext cx="2475631" cy="1677618"/>
            </a:xfrm>
            <a:prstGeom prst="line">
              <a:avLst/>
            </a:prstGeom>
            <a:noFill/>
            <a:ln w="0" cap="flat" cmpd="sng">
              <a:solidFill>
                <a:srgbClr val="FFFFFF">
                  <a:alpha val="100000"/>
                </a:srgbClr>
              </a:solidFill>
              <a:prstDash val="solid"/>
              <a:miter/>
            </a:ln>
          </p:spPr>
        </p:sp>
        <p:sp>
          <p:nvSpPr>
            <p:cNvPr id="1048645" name="Freeform 1048644"/>
            <p:cNvSpPr/>
            <p:nvPr/>
          </p:nvSpPr>
          <p:spPr>
            <a:xfrm>
              <a:off x="7105417" y="3013209"/>
              <a:ext cx="53732" cy="61692"/>
            </a:xfrm>
            <a:custGeom>
              <a:avLst/>
              <a:gdLst/>
              <a:ahLst/>
              <a:cxnLst/>
              <a:rect l="0" t="0" r="r" b="b"/>
              <a:pathLst>
                <a:path w="54" h="62">
                  <a:moveTo>
                    <a:pt x="28" y="62"/>
                  </a:moveTo>
                  <a:lnTo>
                    <a:pt x="0" y="48"/>
                  </a:lnTo>
                  <a:lnTo>
                    <a:pt x="0" y="17"/>
                  </a:lnTo>
                  <a:lnTo>
                    <a:pt x="26" y="0"/>
                  </a:lnTo>
                  <a:lnTo>
                    <a:pt x="52" y="15"/>
                  </a:lnTo>
                  <a:lnTo>
                    <a:pt x="54" y="45"/>
                  </a:lnTo>
                  <a:lnTo>
                    <a:pt x="28" y="6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646" name="Freeform 1048645"/>
            <p:cNvSpPr/>
            <p:nvPr/>
          </p:nvSpPr>
          <p:spPr>
            <a:xfrm>
              <a:off x="6865615" y="3432116"/>
              <a:ext cx="56717" cy="61692"/>
            </a:xfrm>
            <a:custGeom>
              <a:avLst/>
              <a:gdLst/>
              <a:ahLst/>
              <a:cxnLst/>
              <a:rect l="0" t="0" r="r" b="b"/>
              <a:pathLst>
                <a:path w="57" h="62">
                  <a:moveTo>
                    <a:pt x="31" y="62"/>
                  </a:moveTo>
                  <a:lnTo>
                    <a:pt x="2" y="48"/>
                  </a:lnTo>
                  <a:lnTo>
                    <a:pt x="0" y="17"/>
                  </a:lnTo>
                  <a:lnTo>
                    <a:pt x="26" y="0"/>
                  </a:lnTo>
                  <a:lnTo>
                    <a:pt x="54" y="14"/>
                  </a:lnTo>
                  <a:lnTo>
                    <a:pt x="57" y="45"/>
                  </a:lnTo>
                  <a:lnTo>
                    <a:pt x="31" y="6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647" name="Freeform 1048646"/>
            <p:cNvSpPr/>
            <p:nvPr/>
          </p:nvSpPr>
          <p:spPr>
            <a:xfrm>
              <a:off x="6948203" y="4460976"/>
              <a:ext cx="53732" cy="60697"/>
            </a:xfrm>
            <a:custGeom>
              <a:avLst/>
              <a:gdLst/>
              <a:ahLst/>
              <a:cxnLst/>
              <a:rect l="0" t="0" r="r" b="b"/>
              <a:pathLst>
                <a:path w="54" h="61">
                  <a:moveTo>
                    <a:pt x="28" y="61"/>
                  </a:moveTo>
                  <a:lnTo>
                    <a:pt x="0" y="47"/>
                  </a:lnTo>
                  <a:lnTo>
                    <a:pt x="0" y="16"/>
                  </a:lnTo>
                  <a:lnTo>
                    <a:pt x="26" y="0"/>
                  </a:lnTo>
                  <a:lnTo>
                    <a:pt x="52" y="14"/>
                  </a:lnTo>
                  <a:lnTo>
                    <a:pt x="54" y="44"/>
                  </a:lnTo>
                  <a:lnTo>
                    <a:pt x="28" y="6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648" name="Freeform 1048647"/>
            <p:cNvSpPr/>
            <p:nvPr/>
          </p:nvSpPr>
          <p:spPr>
            <a:xfrm>
              <a:off x="6548202" y="4216199"/>
              <a:ext cx="53732" cy="62687"/>
            </a:xfrm>
            <a:custGeom>
              <a:avLst/>
              <a:gdLst/>
              <a:ahLst/>
              <a:cxnLst/>
              <a:rect l="0" t="0" r="r" b="b"/>
              <a:pathLst>
                <a:path w="54" h="63">
                  <a:moveTo>
                    <a:pt x="28" y="63"/>
                  </a:moveTo>
                  <a:lnTo>
                    <a:pt x="2" y="49"/>
                  </a:lnTo>
                  <a:lnTo>
                    <a:pt x="0" y="16"/>
                  </a:lnTo>
                  <a:lnTo>
                    <a:pt x="26" y="0"/>
                  </a:lnTo>
                  <a:lnTo>
                    <a:pt x="52" y="14"/>
                  </a:lnTo>
                  <a:lnTo>
                    <a:pt x="54" y="45"/>
                  </a:lnTo>
                  <a:lnTo>
                    <a:pt x="28" y="6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649" name="Freeform 1048648"/>
            <p:cNvSpPr/>
            <p:nvPr/>
          </p:nvSpPr>
          <p:spPr>
            <a:xfrm>
              <a:off x="7735270" y="5020182"/>
              <a:ext cx="56717" cy="61692"/>
            </a:xfrm>
            <a:custGeom>
              <a:avLst/>
              <a:gdLst/>
              <a:ahLst/>
              <a:cxnLst/>
              <a:rect l="0" t="0" r="r" b="b"/>
              <a:pathLst>
                <a:path w="57" h="62">
                  <a:moveTo>
                    <a:pt x="31" y="62"/>
                  </a:moveTo>
                  <a:lnTo>
                    <a:pt x="3" y="48"/>
                  </a:lnTo>
                  <a:lnTo>
                    <a:pt x="0" y="17"/>
                  </a:lnTo>
                  <a:lnTo>
                    <a:pt x="26" y="0"/>
                  </a:lnTo>
                  <a:lnTo>
                    <a:pt x="55" y="15"/>
                  </a:lnTo>
                  <a:lnTo>
                    <a:pt x="57" y="45"/>
                  </a:lnTo>
                  <a:lnTo>
                    <a:pt x="31" y="6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650" name="Freeform 1048649"/>
            <p:cNvSpPr/>
            <p:nvPr/>
          </p:nvSpPr>
          <p:spPr>
            <a:xfrm>
              <a:off x="8236764" y="4686847"/>
              <a:ext cx="53732" cy="60697"/>
            </a:xfrm>
            <a:custGeom>
              <a:avLst/>
              <a:gdLst/>
              <a:ahLst/>
              <a:cxnLst/>
              <a:rect l="0" t="0" r="r" b="b"/>
              <a:pathLst>
                <a:path w="54" h="61">
                  <a:moveTo>
                    <a:pt x="28" y="61"/>
                  </a:moveTo>
                  <a:lnTo>
                    <a:pt x="2" y="47"/>
                  </a:lnTo>
                  <a:lnTo>
                    <a:pt x="0" y="16"/>
                  </a:lnTo>
                  <a:lnTo>
                    <a:pt x="26" y="0"/>
                  </a:lnTo>
                  <a:lnTo>
                    <a:pt x="54" y="14"/>
                  </a:lnTo>
                  <a:lnTo>
                    <a:pt x="54" y="44"/>
                  </a:lnTo>
                  <a:lnTo>
                    <a:pt x="28" y="6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651" name="Freeform 1048650"/>
            <p:cNvSpPr/>
            <p:nvPr/>
          </p:nvSpPr>
          <p:spPr>
            <a:xfrm>
              <a:off x="6061632" y="2952512"/>
              <a:ext cx="53732" cy="60697"/>
            </a:xfrm>
            <a:custGeom>
              <a:avLst/>
              <a:gdLst/>
              <a:ahLst/>
              <a:cxnLst/>
              <a:rect l="0" t="0" r="r" b="b"/>
              <a:pathLst>
                <a:path w="54" h="61">
                  <a:moveTo>
                    <a:pt x="28" y="61"/>
                  </a:moveTo>
                  <a:lnTo>
                    <a:pt x="2" y="47"/>
                  </a:lnTo>
                  <a:lnTo>
                    <a:pt x="0" y="16"/>
                  </a:lnTo>
                  <a:lnTo>
                    <a:pt x="26" y="0"/>
                  </a:lnTo>
                  <a:lnTo>
                    <a:pt x="52" y="14"/>
                  </a:lnTo>
                  <a:lnTo>
                    <a:pt x="54" y="45"/>
                  </a:lnTo>
                  <a:lnTo>
                    <a:pt x="28" y="6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652" name="Freeform 1048651"/>
            <p:cNvSpPr/>
            <p:nvPr/>
          </p:nvSpPr>
          <p:spPr>
            <a:xfrm>
              <a:off x="7441737" y="2990323"/>
              <a:ext cx="98508" cy="107463"/>
            </a:xfrm>
            <a:custGeom>
              <a:avLst/>
              <a:gdLst/>
              <a:ahLst/>
              <a:cxnLst/>
              <a:rect l="0" t="0" r="r" b="b"/>
              <a:pathLst>
                <a:path w="99" h="108">
                  <a:moveTo>
                    <a:pt x="52" y="108"/>
                  </a:moveTo>
                  <a:lnTo>
                    <a:pt x="2" y="85"/>
                  </a:lnTo>
                  <a:lnTo>
                    <a:pt x="0" y="30"/>
                  </a:lnTo>
                  <a:lnTo>
                    <a:pt x="47" y="0"/>
                  </a:lnTo>
                  <a:lnTo>
                    <a:pt x="95" y="23"/>
                  </a:lnTo>
                  <a:lnTo>
                    <a:pt x="99" y="80"/>
                  </a:lnTo>
                  <a:lnTo>
                    <a:pt x="52" y="10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653" name="Freeform 1048652"/>
            <p:cNvSpPr/>
            <p:nvPr/>
          </p:nvSpPr>
          <p:spPr>
            <a:xfrm>
              <a:off x="6148200" y="3613211"/>
              <a:ext cx="99503" cy="108459"/>
            </a:xfrm>
            <a:custGeom>
              <a:avLst/>
              <a:gdLst/>
              <a:ahLst/>
              <a:cxnLst/>
              <a:rect l="0" t="0" r="r" b="b"/>
              <a:pathLst>
                <a:path w="100" h="109">
                  <a:moveTo>
                    <a:pt x="55" y="109"/>
                  </a:moveTo>
                  <a:lnTo>
                    <a:pt x="5" y="85"/>
                  </a:lnTo>
                  <a:lnTo>
                    <a:pt x="0" y="31"/>
                  </a:lnTo>
                  <a:lnTo>
                    <a:pt x="48" y="0"/>
                  </a:lnTo>
                  <a:lnTo>
                    <a:pt x="97" y="24"/>
                  </a:lnTo>
                  <a:lnTo>
                    <a:pt x="100" y="81"/>
                  </a:lnTo>
                  <a:lnTo>
                    <a:pt x="55" y="10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654" name="Freeform 1048653"/>
            <p:cNvSpPr/>
            <p:nvPr/>
          </p:nvSpPr>
          <p:spPr>
            <a:xfrm>
              <a:off x="7159149" y="4278885"/>
              <a:ext cx="99503" cy="108459"/>
            </a:xfrm>
            <a:custGeom>
              <a:avLst/>
              <a:gdLst/>
              <a:ahLst/>
              <a:cxnLst/>
              <a:rect l="0" t="0" r="r" b="b"/>
              <a:pathLst>
                <a:path w="100" h="109">
                  <a:moveTo>
                    <a:pt x="52" y="109"/>
                  </a:moveTo>
                  <a:lnTo>
                    <a:pt x="5" y="86"/>
                  </a:lnTo>
                  <a:lnTo>
                    <a:pt x="0" y="29"/>
                  </a:lnTo>
                  <a:lnTo>
                    <a:pt x="48" y="0"/>
                  </a:lnTo>
                  <a:lnTo>
                    <a:pt x="95" y="24"/>
                  </a:lnTo>
                  <a:lnTo>
                    <a:pt x="100" y="79"/>
                  </a:lnTo>
                  <a:lnTo>
                    <a:pt x="52" y="10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655" name="Freeform 1048654"/>
            <p:cNvSpPr/>
            <p:nvPr/>
          </p:nvSpPr>
          <p:spPr>
            <a:xfrm>
              <a:off x="6974074" y="4966451"/>
              <a:ext cx="98508" cy="108459"/>
            </a:xfrm>
            <a:custGeom>
              <a:avLst/>
              <a:gdLst/>
              <a:ahLst/>
              <a:cxnLst/>
              <a:rect l="0" t="0" r="r" b="b"/>
              <a:pathLst>
                <a:path w="99" h="109">
                  <a:moveTo>
                    <a:pt x="54" y="109"/>
                  </a:moveTo>
                  <a:lnTo>
                    <a:pt x="5" y="85"/>
                  </a:lnTo>
                  <a:lnTo>
                    <a:pt x="0" y="31"/>
                  </a:lnTo>
                  <a:lnTo>
                    <a:pt x="47" y="0"/>
                  </a:lnTo>
                  <a:lnTo>
                    <a:pt x="97" y="24"/>
                  </a:lnTo>
                  <a:lnTo>
                    <a:pt x="99" y="80"/>
                  </a:lnTo>
                  <a:lnTo>
                    <a:pt x="54" y="10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656" name="Freeform 1048655"/>
            <p:cNvSpPr/>
            <p:nvPr/>
          </p:nvSpPr>
          <p:spPr>
            <a:xfrm>
              <a:off x="7993977" y="4820181"/>
              <a:ext cx="96518" cy="110449"/>
            </a:xfrm>
            <a:custGeom>
              <a:avLst/>
              <a:gdLst/>
              <a:ahLst/>
              <a:cxnLst/>
              <a:rect l="0" t="0" r="r" b="b"/>
              <a:pathLst>
                <a:path w="97" h="111">
                  <a:moveTo>
                    <a:pt x="52" y="111"/>
                  </a:moveTo>
                  <a:lnTo>
                    <a:pt x="3" y="85"/>
                  </a:lnTo>
                  <a:lnTo>
                    <a:pt x="0" y="31"/>
                  </a:lnTo>
                  <a:lnTo>
                    <a:pt x="45" y="0"/>
                  </a:lnTo>
                  <a:lnTo>
                    <a:pt x="95" y="26"/>
                  </a:lnTo>
                  <a:lnTo>
                    <a:pt x="97" y="81"/>
                  </a:lnTo>
                  <a:lnTo>
                    <a:pt x="52" y="11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657" name="Freeform 1048656"/>
            <p:cNvSpPr/>
            <p:nvPr/>
          </p:nvSpPr>
          <p:spPr>
            <a:xfrm>
              <a:off x="6724321" y="3549530"/>
              <a:ext cx="25870" cy="28856"/>
            </a:xfrm>
            <a:custGeom>
              <a:avLst/>
              <a:gdLst/>
              <a:ahLst/>
              <a:cxnLst/>
              <a:rect l="0" t="0" r="r" b="b"/>
              <a:pathLst>
                <a:path w="26" h="29">
                  <a:moveTo>
                    <a:pt x="14" y="29"/>
                  </a:moveTo>
                  <a:lnTo>
                    <a:pt x="3" y="22"/>
                  </a:lnTo>
                  <a:lnTo>
                    <a:pt x="0" y="10"/>
                  </a:lnTo>
                  <a:lnTo>
                    <a:pt x="12" y="0"/>
                  </a:lnTo>
                  <a:lnTo>
                    <a:pt x="24" y="8"/>
                  </a:lnTo>
                  <a:lnTo>
                    <a:pt x="26" y="22"/>
                  </a:lnTo>
                  <a:lnTo>
                    <a:pt x="14" y="2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658" name="Freeform 1048657"/>
            <p:cNvSpPr/>
            <p:nvPr/>
          </p:nvSpPr>
          <p:spPr>
            <a:xfrm>
              <a:off x="6206906" y="4733614"/>
              <a:ext cx="23881" cy="27861"/>
            </a:xfrm>
            <a:custGeom>
              <a:avLst/>
              <a:gdLst/>
              <a:ahLst/>
              <a:cxnLst/>
              <a:rect l="0" t="0" r="r" b="b"/>
              <a:pathLst>
                <a:path w="24" h="28">
                  <a:moveTo>
                    <a:pt x="15" y="28"/>
                  </a:moveTo>
                  <a:lnTo>
                    <a:pt x="0" y="21"/>
                  </a:lnTo>
                  <a:lnTo>
                    <a:pt x="0" y="7"/>
                  </a:lnTo>
                  <a:lnTo>
                    <a:pt x="12" y="0"/>
                  </a:lnTo>
                  <a:lnTo>
                    <a:pt x="24" y="7"/>
                  </a:lnTo>
                  <a:lnTo>
                    <a:pt x="24" y="21"/>
                  </a:lnTo>
                  <a:lnTo>
                    <a:pt x="15" y="2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659" name="Freeform 1048658"/>
            <p:cNvSpPr/>
            <p:nvPr/>
          </p:nvSpPr>
          <p:spPr>
            <a:xfrm>
              <a:off x="6550191" y="4761474"/>
              <a:ext cx="23881" cy="28856"/>
            </a:xfrm>
            <a:custGeom>
              <a:avLst/>
              <a:gdLst/>
              <a:ahLst/>
              <a:cxnLst/>
              <a:rect l="0" t="0" r="r" b="b"/>
              <a:pathLst>
                <a:path w="24" h="29">
                  <a:moveTo>
                    <a:pt x="15" y="29"/>
                  </a:moveTo>
                  <a:lnTo>
                    <a:pt x="0" y="22"/>
                  </a:lnTo>
                  <a:lnTo>
                    <a:pt x="0" y="10"/>
                  </a:lnTo>
                  <a:lnTo>
                    <a:pt x="12" y="0"/>
                  </a:lnTo>
                  <a:lnTo>
                    <a:pt x="24" y="7"/>
                  </a:lnTo>
                  <a:lnTo>
                    <a:pt x="24" y="22"/>
                  </a:lnTo>
                  <a:lnTo>
                    <a:pt x="15" y="2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660" name="Freeform 1048659"/>
            <p:cNvSpPr/>
            <p:nvPr/>
          </p:nvSpPr>
          <p:spPr>
            <a:xfrm>
              <a:off x="7585021" y="4590330"/>
              <a:ext cx="23881" cy="25870"/>
            </a:xfrm>
            <a:custGeom>
              <a:avLst/>
              <a:gdLst/>
              <a:ahLst/>
              <a:cxnLst/>
              <a:rect l="0" t="0" r="r" b="b"/>
              <a:pathLst>
                <a:path w="24" h="26">
                  <a:moveTo>
                    <a:pt x="14" y="26"/>
                  </a:moveTo>
                  <a:lnTo>
                    <a:pt x="0" y="21"/>
                  </a:lnTo>
                  <a:lnTo>
                    <a:pt x="0" y="7"/>
                  </a:lnTo>
                  <a:lnTo>
                    <a:pt x="12" y="0"/>
                  </a:lnTo>
                  <a:lnTo>
                    <a:pt x="24" y="4"/>
                  </a:lnTo>
                  <a:lnTo>
                    <a:pt x="24" y="19"/>
                  </a:lnTo>
                  <a:lnTo>
                    <a:pt x="14" y="2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661" name="Freeform 1048660"/>
            <p:cNvSpPr/>
            <p:nvPr/>
          </p:nvSpPr>
          <p:spPr>
            <a:xfrm>
              <a:off x="7980047" y="5152520"/>
              <a:ext cx="25870" cy="27861"/>
            </a:xfrm>
            <a:custGeom>
              <a:avLst/>
              <a:gdLst/>
              <a:ahLst/>
              <a:cxnLst/>
              <a:rect l="0" t="0" r="r" b="b"/>
              <a:pathLst>
                <a:path w="26" h="28">
                  <a:moveTo>
                    <a:pt x="14" y="28"/>
                  </a:moveTo>
                  <a:lnTo>
                    <a:pt x="3" y="21"/>
                  </a:lnTo>
                  <a:lnTo>
                    <a:pt x="0" y="7"/>
                  </a:lnTo>
                  <a:lnTo>
                    <a:pt x="12" y="0"/>
                  </a:lnTo>
                  <a:lnTo>
                    <a:pt x="26" y="4"/>
                  </a:lnTo>
                  <a:lnTo>
                    <a:pt x="26" y="19"/>
                  </a:lnTo>
                  <a:lnTo>
                    <a:pt x="14" y="2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662" name="Freeform 1048661"/>
            <p:cNvSpPr/>
            <p:nvPr/>
          </p:nvSpPr>
          <p:spPr>
            <a:xfrm>
              <a:off x="6432778" y="3220175"/>
              <a:ext cx="23881" cy="28856"/>
            </a:xfrm>
            <a:custGeom>
              <a:avLst/>
              <a:gdLst/>
              <a:ahLst/>
              <a:cxnLst/>
              <a:rect l="0" t="0" r="r" b="b"/>
              <a:pathLst>
                <a:path w="24" h="29">
                  <a:moveTo>
                    <a:pt x="12" y="29"/>
                  </a:moveTo>
                  <a:lnTo>
                    <a:pt x="0" y="22"/>
                  </a:lnTo>
                  <a:lnTo>
                    <a:pt x="0" y="8"/>
                  </a:lnTo>
                  <a:lnTo>
                    <a:pt x="10" y="0"/>
                  </a:lnTo>
                  <a:lnTo>
                    <a:pt x="24" y="8"/>
                  </a:lnTo>
                  <a:lnTo>
                    <a:pt x="24" y="19"/>
                  </a:lnTo>
                  <a:lnTo>
                    <a:pt x="12" y="2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663" name="Freeform 1048662"/>
            <p:cNvSpPr/>
            <p:nvPr/>
          </p:nvSpPr>
          <p:spPr>
            <a:xfrm>
              <a:off x="6841734" y="3220175"/>
              <a:ext cx="23881" cy="28856"/>
            </a:xfrm>
            <a:custGeom>
              <a:avLst/>
              <a:gdLst/>
              <a:ahLst/>
              <a:cxnLst/>
              <a:rect l="0" t="0" r="r" b="b"/>
              <a:pathLst>
                <a:path w="24" h="29">
                  <a:moveTo>
                    <a:pt x="12" y="29"/>
                  </a:moveTo>
                  <a:lnTo>
                    <a:pt x="0" y="22"/>
                  </a:lnTo>
                  <a:lnTo>
                    <a:pt x="0" y="8"/>
                  </a:lnTo>
                  <a:lnTo>
                    <a:pt x="12" y="0"/>
                  </a:lnTo>
                  <a:lnTo>
                    <a:pt x="24" y="8"/>
                  </a:lnTo>
                  <a:lnTo>
                    <a:pt x="24" y="19"/>
                  </a:lnTo>
                  <a:lnTo>
                    <a:pt x="12" y="2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664" name="Freeform 1048663"/>
            <p:cNvSpPr/>
            <p:nvPr/>
          </p:nvSpPr>
          <p:spPr>
            <a:xfrm>
              <a:off x="7491489" y="3540574"/>
              <a:ext cx="22886" cy="27861"/>
            </a:xfrm>
            <a:custGeom>
              <a:avLst/>
              <a:gdLst/>
              <a:ahLst/>
              <a:cxnLst/>
              <a:rect l="0" t="0" r="r" b="b"/>
              <a:pathLst>
                <a:path w="23" h="28">
                  <a:moveTo>
                    <a:pt x="14" y="28"/>
                  </a:moveTo>
                  <a:lnTo>
                    <a:pt x="0" y="21"/>
                  </a:lnTo>
                  <a:lnTo>
                    <a:pt x="0" y="7"/>
                  </a:lnTo>
                  <a:lnTo>
                    <a:pt x="11" y="0"/>
                  </a:lnTo>
                  <a:lnTo>
                    <a:pt x="23" y="7"/>
                  </a:lnTo>
                  <a:lnTo>
                    <a:pt x="23" y="19"/>
                  </a:lnTo>
                  <a:lnTo>
                    <a:pt x="14" y="2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  <p:sp>
          <p:nvSpPr>
            <p:cNvPr id="1048665" name="Freeform 1048664"/>
            <p:cNvSpPr/>
            <p:nvPr/>
          </p:nvSpPr>
          <p:spPr>
            <a:xfrm>
              <a:off x="6160140" y="2907736"/>
              <a:ext cx="25870" cy="27861"/>
            </a:xfrm>
            <a:custGeom>
              <a:avLst/>
              <a:gdLst/>
              <a:ahLst/>
              <a:cxnLst/>
              <a:rect l="0" t="0" r="r" b="b"/>
              <a:pathLst>
                <a:path w="26" h="28">
                  <a:moveTo>
                    <a:pt x="14" y="28"/>
                  </a:moveTo>
                  <a:lnTo>
                    <a:pt x="3" y="21"/>
                  </a:lnTo>
                  <a:lnTo>
                    <a:pt x="0" y="7"/>
                  </a:lnTo>
                  <a:lnTo>
                    <a:pt x="12" y="0"/>
                  </a:lnTo>
                  <a:lnTo>
                    <a:pt x="24" y="7"/>
                  </a:lnTo>
                  <a:lnTo>
                    <a:pt x="26" y="19"/>
                  </a:lnTo>
                  <a:lnTo>
                    <a:pt x="14" y="2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/>
              <a:endParaRPr lang="zh-CN" altLang="en-US"/>
            </a:p>
          </p:txBody>
        </p:sp>
      </p:grpSp>
      <p:sp>
        <p:nvSpPr>
          <p:cNvPr id="1048666" name="TextBox 1048665"/>
          <p:cNvSpPr txBox="1"/>
          <p:nvPr/>
        </p:nvSpPr>
        <p:spPr>
          <a:xfrm>
            <a:off x="6044220" y="182880"/>
            <a:ext cx="6109888" cy="637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700">
                <a:solidFill>
                  <a:srgbClr val="000000"/>
                </a:solidFill>
              </a:rPr>
              <a:t>Example of compliment</a:t>
            </a:r>
            <a:endParaRPr lang="en-GB" sz="3700">
              <a:solidFill>
                <a:srgbClr val="000000"/>
              </a:solidFill>
            </a:endParaRPr>
          </a:p>
        </p:txBody>
      </p:sp>
      <p:sp>
        <p:nvSpPr>
          <p:cNvPr id="1048667" name="TextBox 1048666"/>
          <p:cNvSpPr txBox="1"/>
          <p:nvPr/>
        </p:nvSpPr>
        <p:spPr>
          <a:xfrm>
            <a:off x="2561320" y="2058982"/>
            <a:ext cx="9387840" cy="35394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solidFill>
                  <a:srgbClr val="000000"/>
                </a:solidFill>
              </a:rPr>
              <a:t>Fatimah</a:t>
            </a:r>
            <a:r>
              <a:rPr lang="en-US" sz="2800" dirty="0">
                <a:solidFill>
                  <a:srgbClr val="000000"/>
                </a:solidFill>
              </a:rPr>
              <a:t>:</a:t>
            </a:r>
            <a:r>
              <a:rPr lang="en-GB" sz="2800" dirty="0">
                <a:solidFill>
                  <a:srgbClr val="000000"/>
                </a:solidFill>
              </a:rPr>
              <a:t>Hi, Ira, how are you?
Ira</a:t>
            </a:r>
            <a:r>
              <a:rPr lang="en-US" sz="2800" dirty="0">
                <a:solidFill>
                  <a:srgbClr val="000000"/>
                </a:solidFill>
              </a:rPr>
              <a:t>: Fine</a:t>
            </a:r>
            <a:r>
              <a:rPr lang="en-GB" sz="2800" dirty="0">
                <a:solidFill>
                  <a:srgbClr val="000000"/>
                </a:solidFill>
              </a:rPr>
              <a:t>, thanks. I hope you are all right, too. What is that in </a:t>
            </a:r>
            <a:endParaRPr lang="id-ID" sz="2800" dirty="0" smtClean="0">
              <a:solidFill>
                <a:srgbClr val="000000"/>
              </a:solidFill>
            </a:endParaRPr>
          </a:p>
          <a:p>
            <a:pPr algn="l"/>
            <a:r>
              <a:rPr lang="en-GB" sz="2800" dirty="0" smtClean="0">
                <a:solidFill>
                  <a:srgbClr val="000000"/>
                </a:solidFill>
              </a:rPr>
              <a:t>your </a:t>
            </a:r>
            <a:r>
              <a:rPr lang="en-GB" sz="2800" dirty="0">
                <a:solidFill>
                  <a:srgbClr val="000000"/>
                </a:solidFill>
              </a:rPr>
              <a:t>hand, Fatimah?
Fatimah</a:t>
            </a:r>
            <a:r>
              <a:rPr lang="en-US" sz="2800" dirty="0">
                <a:solidFill>
                  <a:srgbClr val="000000"/>
                </a:solidFill>
              </a:rPr>
              <a:t>:</a:t>
            </a:r>
            <a:r>
              <a:rPr lang="en-GB" sz="2800" dirty="0">
                <a:solidFill>
                  <a:srgbClr val="000000"/>
                </a:solidFill>
              </a:rPr>
              <a:t>It’s a </a:t>
            </a:r>
            <a:r>
              <a:rPr lang="en-GB" sz="2800" dirty="0" err="1">
                <a:solidFill>
                  <a:srgbClr val="000000"/>
                </a:solidFill>
              </a:rPr>
              <a:t>handycraft</a:t>
            </a:r>
            <a:r>
              <a:rPr lang="en-GB" sz="2800" dirty="0">
                <a:solidFill>
                  <a:srgbClr val="000000"/>
                </a:solidFill>
              </a:rPr>
              <a:t>. I made it myself.
Ira</a:t>
            </a:r>
            <a:r>
              <a:rPr lang="en-US" sz="2800" dirty="0">
                <a:solidFill>
                  <a:srgbClr val="000000"/>
                </a:solidFill>
              </a:rPr>
              <a:t>: Oh</a:t>
            </a:r>
            <a:r>
              <a:rPr lang="en-GB" sz="2800" dirty="0">
                <a:solidFill>
                  <a:srgbClr val="000000"/>
                </a:solidFill>
              </a:rPr>
              <a:t>, really! What wonderful </a:t>
            </a:r>
            <a:r>
              <a:rPr lang="en-GB" sz="2800" dirty="0" err="1">
                <a:solidFill>
                  <a:srgbClr val="000000"/>
                </a:solidFill>
              </a:rPr>
              <a:t>hadycraft</a:t>
            </a:r>
            <a:r>
              <a:rPr lang="en-GB" sz="2800" dirty="0">
                <a:solidFill>
                  <a:srgbClr val="000000"/>
                </a:solidFill>
              </a:rPr>
              <a:t> you made.
Fatimah</a:t>
            </a:r>
            <a:r>
              <a:rPr lang="en-US" sz="2800" dirty="0">
                <a:solidFill>
                  <a:srgbClr val="000000"/>
                </a:solidFill>
              </a:rPr>
              <a:t>: Thanks</a:t>
            </a:r>
            <a:r>
              <a:rPr lang="en-GB" sz="2800" dirty="0">
                <a:solidFill>
                  <a:srgbClr val="000000"/>
                </a:solidFill>
              </a:rPr>
              <a:t>, Ira.
Ira</a:t>
            </a:r>
            <a:r>
              <a:rPr lang="en-US" sz="2800" dirty="0">
                <a:solidFill>
                  <a:srgbClr val="000000"/>
                </a:solidFill>
              </a:rPr>
              <a:t>: Y</a:t>
            </a:r>
            <a:r>
              <a:rPr lang="en-GB" sz="2800" dirty="0" err="1">
                <a:solidFill>
                  <a:srgbClr val="000000"/>
                </a:solidFill>
              </a:rPr>
              <a:t>ou’re</a:t>
            </a:r>
            <a:r>
              <a:rPr lang="en-GB" sz="2800" dirty="0">
                <a:solidFill>
                  <a:srgbClr val="000000"/>
                </a:solidFill>
              </a:rPr>
              <a:t> welcome.
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2097152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37" name="TextBox 1048636"/>
          <p:cNvSpPr txBox="1"/>
          <p:nvPr/>
        </p:nvSpPr>
        <p:spPr>
          <a:xfrm>
            <a:off x="6044220" y="182880"/>
            <a:ext cx="6109888" cy="637540"/>
          </a:xfrm>
          <a:prstGeom prst="rect">
            <a:avLst/>
          </a:prstGeom>
          <a:ln w="38100">
            <a:solidFill>
              <a:srgbClr val="80808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3700">
                <a:solidFill>
                  <a:srgbClr val="000000"/>
                </a:solidFill>
              </a:rPr>
              <a:t>Exercise </a:t>
            </a:r>
            <a:endParaRPr lang="en-GB" sz="3700">
              <a:solidFill>
                <a:srgbClr val="000000"/>
              </a:solidFill>
            </a:endParaRPr>
          </a:p>
        </p:txBody>
      </p:sp>
      <p:sp>
        <p:nvSpPr>
          <p:cNvPr id="1048638" name="TextBox 1048637"/>
          <p:cNvSpPr txBox="1"/>
          <p:nvPr/>
        </p:nvSpPr>
        <p:spPr>
          <a:xfrm>
            <a:off x="0" y="1202476"/>
            <a:ext cx="4572000" cy="4247317"/>
          </a:xfrm>
          <a:prstGeom prst="rect">
            <a:avLst/>
          </a:prstGeom>
          <a:ln w="25400">
            <a:solidFill>
              <a:srgbClr val="00000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rgbClr val="000000"/>
                </a:solidFill>
              </a:rPr>
              <a:t>Mix ‘n Match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3000" dirty="0">
                <a:solidFill>
                  <a:srgbClr val="000000"/>
                </a:solidFill>
              </a:rPr>
              <a:t>You look great</a:t>
            </a:r>
            <a:endParaRPr lang="en-GB" sz="3000" dirty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alphaLcPeriod"/>
            </a:pPr>
            <a:r>
              <a:rPr lang="en-US" sz="3000" dirty="0">
                <a:solidFill>
                  <a:srgbClr val="000000"/>
                </a:solidFill>
              </a:rPr>
              <a:t>What a nice dress</a:t>
            </a:r>
            <a:endParaRPr lang="en-GB" sz="3000" dirty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alphaLcPeriod"/>
            </a:pPr>
            <a:r>
              <a:rPr lang="en-US" sz="3000" dirty="0">
                <a:solidFill>
                  <a:srgbClr val="000000"/>
                </a:solidFill>
              </a:rPr>
              <a:t>Congratulation</a:t>
            </a:r>
            <a:endParaRPr lang="en-GB" sz="3000" dirty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alphaLcPeriod"/>
            </a:pPr>
            <a:r>
              <a:rPr lang="en-US" sz="3000" dirty="0">
                <a:solidFill>
                  <a:srgbClr val="000000"/>
                </a:solidFill>
              </a:rPr>
              <a:t>You're looking </a:t>
            </a:r>
            <a:endParaRPr lang="id-ID" sz="3000" dirty="0" smtClean="0">
              <a:solidFill>
                <a:srgbClr val="000000"/>
              </a:solidFill>
            </a:endParaRPr>
          </a:p>
          <a:p>
            <a:pPr marL="514350" indent="-514350"/>
            <a:r>
              <a:rPr lang="id-ID" sz="3000" dirty="0" smtClean="0">
                <a:solidFill>
                  <a:srgbClr val="000000"/>
                </a:solidFill>
              </a:rPr>
              <a:t> </a:t>
            </a:r>
            <a:r>
              <a:rPr lang="id-ID" sz="3000" dirty="0" smtClean="0">
                <a:solidFill>
                  <a:srgbClr val="000000"/>
                </a:solidFill>
              </a:rPr>
              <a:t>     </a:t>
            </a:r>
            <a:r>
              <a:rPr lang="en-US" sz="3000" dirty="0" smtClean="0">
                <a:solidFill>
                  <a:srgbClr val="000000"/>
                </a:solidFill>
              </a:rPr>
              <a:t>glamorous</a:t>
            </a:r>
            <a:endParaRPr lang="en-GB" sz="3000" dirty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alphaLcPeriod"/>
            </a:pPr>
            <a:r>
              <a:rPr lang="en-US" sz="3000" dirty="0">
                <a:solidFill>
                  <a:srgbClr val="000000"/>
                </a:solidFill>
              </a:rPr>
              <a:t>Thank you very much for your compliment</a:t>
            </a:r>
            <a:endParaRPr lang="en-GB" sz="3000" dirty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alphaLcPeriod"/>
            </a:pPr>
            <a:r>
              <a:rPr lang="en-US" sz="3000" dirty="0">
                <a:solidFill>
                  <a:srgbClr val="000000"/>
                </a:solidFill>
              </a:rPr>
              <a:t>Well done</a:t>
            </a:r>
            <a:endParaRPr lang="en-GB" sz="3000" dirty="0">
              <a:solidFill>
                <a:srgbClr val="000000"/>
              </a:solidFill>
            </a:endParaRPr>
          </a:p>
        </p:txBody>
      </p:sp>
      <p:sp>
        <p:nvSpPr>
          <p:cNvPr id="1048639" name="TextBox 1048638"/>
          <p:cNvSpPr txBox="1"/>
          <p:nvPr/>
        </p:nvSpPr>
        <p:spPr>
          <a:xfrm>
            <a:off x="4783473" y="899161"/>
            <a:ext cx="7197054" cy="5693866"/>
          </a:xfrm>
          <a:prstGeom prst="rect">
            <a:avLst/>
          </a:prstGeom>
          <a:ln w="25400">
            <a:solidFill>
              <a:srgbClr val="00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800" dirty="0">
                <a:solidFill>
                  <a:srgbClr val="000000"/>
                </a:solidFill>
              </a:rPr>
              <a:t>Look at the phrases and match them to the </a:t>
            </a:r>
            <a:endParaRPr lang="id-ID" sz="2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sz="2800" dirty="0" smtClean="0">
                <a:solidFill>
                  <a:srgbClr val="000000"/>
                </a:solidFill>
              </a:rPr>
              <a:t>correct situation</a:t>
            </a:r>
            <a:r>
              <a:rPr lang="id-ID" sz="2800" dirty="0" smtClean="0">
                <a:solidFill>
                  <a:srgbClr val="000000"/>
                </a:solidFill>
              </a:rPr>
              <a:t>.</a:t>
            </a:r>
            <a:endParaRPr lang="en-GB" sz="2800" dirty="0">
              <a:solidFill>
                <a:srgbClr val="00000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</a:rPr>
              <a:t>You compliment someone on their </a:t>
            </a:r>
            <a:endParaRPr lang="id-ID" sz="2800" dirty="0" smtClean="0">
              <a:solidFill>
                <a:srgbClr val="000000"/>
              </a:solidFill>
            </a:endParaRPr>
          </a:p>
          <a:p>
            <a:pPr marL="514350" lvl="0" indent="-514350"/>
            <a:r>
              <a:rPr lang="id-ID" sz="2800" dirty="0" smtClean="0">
                <a:solidFill>
                  <a:srgbClr val="000000"/>
                </a:solidFill>
              </a:rPr>
              <a:t> </a:t>
            </a:r>
            <a:r>
              <a:rPr lang="id-ID" sz="2800" dirty="0" smtClean="0">
                <a:solidFill>
                  <a:srgbClr val="000000"/>
                </a:solidFill>
              </a:rPr>
              <a:t>      </a:t>
            </a:r>
            <a:r>
              <a:rPr lang="en-US" sz="2800" dirty="0" smtClean="0">
                <a:solidFill>
                  <a:srgbClr val="000000"/>
                </a:solidFill>
              </a:rPr>
              <a:t>appearance</a:t>
            </a:r>
            <a:r>
              <a:rPr lang="en-US" sz="2800" dirty="0">
                <a:solidFill>
                  <a:srgbClr val="000000"/>
                </a:solidFill>
              </a:rPr>
              <a:t>. ---------</a:t>
            </a:r>
            <a:endParaRPr lang="en-GB" sz="2800" dirty="0">
              <a:solidFill>
                <a:srgbClr val="000000"/>
              </a:solidFill>
            </a:endParaRPr>
          </a:p>
          <a:p>
            <a:pPr marL="514350" lvl="0" indent="-514350"/>
            <a:r>
              <a:rPr lang="id-ID" sz="2800" dirty="0" smtClean="0">
                <a:solidFill>
                  <a:srgbClr val="000000"/>
                </a:solidFill>
              </a:rPr>
              <a:t>2.   </a:t>
            </a:r>
            <a:r>
              <a:rPr lang="en-US" sz="2800" dirty="0" smtClean="0">
                <a:solidFill>
                  <a:srgbClr val="000000"/>
                </a:solidFill>
              </a:rPr>
              <a:t>You </a:t>
            </a:r>
            <a:r>
              <a:rPr lang="en-US" sz="2800" dirty="0">
                <a:solidFill>
                  <a:srgbClr val="000000"/>
                </a:solidFill>
              </a:rPr>
              <a:t>say nice things about your </a:t>
            </a:r>
            <a:r>
              <a:rPr lang="en-US" sz="2800" dirty="0" err="1">
                <a:solidFill>
                  <a:srgbClr val="000000"/>
                </a:solidFill>
              </a:rPr>
              <a:t>friendsʼ</a:t>
            </a:r>
            <a:r>
              <a:rPr lang="en-US" sz="2800" dirty="0">
                <a:solidFill>
                  <a:srgbClr val="000000"/>
                </a:solidFill>
              </a:rPr>
              <a:t> dress. ---------</a:t>
            </a:r>
            <a:endParaRPr lang="en-GB" sz="2800" dirty="0">
              <a:solidFill>
                <a:srgbClr val="000000"/>
              </a:solidFill>
            </a:endParaRPr>
          </a:p>
          <a:p>
            <a:pPr marL="514350" lvl="0" indent="-514350"/>
            <a:r>
              <a:rPr lang="id-ID" sz="2800" dirty="0" smtClean="0">
                <a:solidFill>
                  <a:srgbClr val="000000"/>
                </a:solidFill>
              </a:rPr>
              <a:t>3.   </a:t>
            </a:r>
            <a:r>
              <a:rPr lang="en-US" sz="2800" dirty="0" smtClean="0">
                <a:solidFill>
                  <a:srgbClr val="000000"/>
                </a:solidFill>
              </a:rPr>
              <a:t>Your </a:t>
            </a:r>
            <a:r>
              <a:rPr lang="en-US" sz="2800" dirty="0">
                <a:solidFill>
                  <a:srgbClr val="000000"/>
                </a:solidFill>
              </a:rPr>
              <a:t>colleague is very fashionable and well </a:t>
            </a:r>
            <a:endParaRPr lang="id-ID" sz="2800" dirty="0" smtClean="0">
              <a:solidFill>
                <a:srgbClr val="000000"/>
              </a:solidFill>
            </a:endParaRPr>
          </a:p>
          <a:p>
            <a:pPr marL="514350" lvl="0" indent="-514350"/>
            <a:r>
              <a:rPr lang="id-ID" sz="2800" dirty="0" smtClean="0">
                <a:solidFill>
                  <a:srgbClr val="000000"/>
                </a:solidFill>
              </a:rPr>
              <a:t> </a:t>
            </a:r>
            <a:r>
              <a:rPr lang="id-ID" sz="2800" dirty="0" smtClean="0">
                <a:solidFill>
                  <a:srgbClr val="000000"/>
                </a:solidFill>
              </a:rPr>
              <a:t>      </a:t>
            </a:r>
            <a:r>
              <a:rPr lang="en-US" sz="2800" dirty="0" smtClean="0">
                <a:solidFill>
                  <a:srgbClr val="000000"/>
                </a:solidFill>
              </a:rPr>
              <a:t>dressed</a:t>
            </a:r>
            <a:r>
              <a:rPr lang="en-US" sz="2800" dirty="0">
                <a:solidFill>
                  <a:srgbClr val="000000"/>
                </a:solidFill>
              </a:rPr>
              <a:t>. ----------</a:t>
            </a:r>
            <a:endParaRPr lang="en-GB" sz="2800" dirty="0">
              <a:solidFill>
                <a:srgbClr val="000000"/>
              </a:solidFill>
            </a:endParaRPr>
          </a:p>
          <a:p>
            <a:pPr marL="514350" lvl="0" indent="-514350"/>
            <a:r>
              <a:rPr lang="id-ID" sz="2800" dirty="0" smtClean="0">
                <a:solidFill>
                  <a:srgbClr val="000000"/>
                </a:solidFill>
              </a:rPr>
              <a:t>4.   </a:t>
            </a:r>
            <a:r>
              <a:rPr lang="en-US" sz="2800" dirty="0" smtClean="0">
                <a:solidFill>
                  <a:srgbClr val="000000"/>
                </a:solidFill>
              </a:rPr>
              <a:t>Your </a:t>
            </a:r>
            <a:r>
              <a:rPr lang="en-US" sz="2800" dirty="0">
                <a:solidFill>
                  <a:srgbClr val="000000"/>
                </a:solidFill>
              </a:rPr>
              <a:t>friend has just passed an important </a:t>
            </a:r>
            <a:endParaRPr lang="id-ID" sz="2800" dirty="0" smtClean="0">
              <a:solidFill>
                <a:srgbClr val="000000"/>
              </a:solidFill>
            </a:endParaRPr>
          </a:p>
          <a:p>
            <a:pPr marL="514350" lvl="0" indent="-514350"/>
            <a:r>
              <a:rPr lang="id-ID" sz="2800" dirty="0" smtClean="0">
                <a:solidFill>
                  <a:srgbClr val="000000"/>
                </a:solidFill>
              </a:rPr>
              <a:t> </a:t>
            </a:r>
            <a:r>
              <a:rPr lang="id-ID" sz="2800" dirty="0" smtClean="0">
                <a:solidFill>
                  <a:srgbClr val="000000"/>
                </a:solidFill>
              </a:rPr>
              <a:t>      </a:t>
            </a:r>
            <a:r>
              <a:rPr lang="en-US" sz="2800" dirty="0" smtClean="0">
                <a:solidFill>
                  <a:srgbClr val="000000"/>
                </a:solidFill>
              </a:rPr>
              <a:t>exam</a:t>
            </a:r>
            <a:r>
              <a:rPr lang="en-US" sz="2800" dirty="0">
                <a:solidFill>
                  <a:srgbClr val="000000"/>
                </a:solidFill>
              </a:rPr>
              <a:t>. -------</a:t>
            </a:r>
            <a:endParaRPr lang="en-GB" sz="2800" dirty="0">
              <a:solidFill>
                <a:srgbClr val="000000"/>
              </a:solidFill>
            </a:endParaRPr>
          </a:p>
          <a:p>
            <a:pPr marL="514350" lvl="0" indent="-514350"/>
            <a:r>
              <a:rPr lang="id-ID" sz="2800" dirty="0" smtClean="0">
                <a:solidFill>
                  <a:srgbClr val="000000"/>
                </a:solidFill>
              </a:rPr>
              <a:t>5.   </a:t>
            </a:r>
            <a:r>
              <a:rPr lang="en-GB" sz="2800" dirty="0" smtClean="0">
                <a:solidFill>
                  <a:srgbClr val="000000"/>
                </a:solidFill>
              </a:rPr>
              <a:t>Your </a:t>
            </a:r>
            <a:r>
              <a:rPr lang="en-GB" sz="2800" dirty="0">
                <a:solidFill>
                  <a:srgbClr val="000000"/>
                </a:solidFill>
              </a:rPr>
              <a:t>brother has gotten an award. -----</a:t>
            </a:r>
          </a:p>
          <a:p>
            <a:pPr marL="514350" lvl="0" indent="-514350"/>
            <a:r>
              <a:rPr lang="id-ID" sz="2800" dirty="0" smtClean="0">
                <a:solidFill>
                  <a:srgbClr val="000000"/>
                </a:solidFill>
              </a:rPr>
              <a:t>6.   </a:t>
            </a:r>
            <a:r>
              <a:rPr lang="en-GB" sz="2800" dirty="0" smtClean="0">
                <a:solidFill>
                  <a:srgbClr val="000000"/>
                </a:solidFill>
              </a:rPr>
              <a:t>You </a:t>
            </a:r>
            <a:r>
              <a:rPr lang="en-GB" sz="2800" dirty="0">
                <a:solidFill>
                  <a:srgbClr val="000000"/>
                </a:solidFill>
              </a:rPr>
              <a:t>thank your friend for their compliment. -------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Default Color Scheme">
      <a:dk1>
        <a:srgbClr val="000000"/>
      </a:dk1>
      <a:lt1>
        <a:srgbClr val="FFFFFF"/>
      </a:lt1>
      <a:dk2>
        <a:srgbClr val="E7E6E6"/>
      </a:dk2>
      <a:lt2>
        <a:srgbClr val="44546A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6CBE6"/>
      </a:accent5>
      <a:accent6>
        <a:srgbClr val="D4702B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Color Scheme 1">
        <a:dk1>
          <a:srgbClr val="000000"/>
        </a:dk1>
        <a:lt1>
          <a:srgbClr val="FFFFFF"/>
        </a:lt1>
        <a:dk2>
          <a:srgbClr val="E7E6E6"/>
        </a:dk2>
        <a:lt2>
          <a:srgbClr val="44546A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6CBE6"/>
        </a:accent5>
        <a:accent6>
          <a:srgbClr val="D4702B"/>
        </a:accent6>
        <a:hlink>
          <a:srgbClr val="0563C1"/>
        </a:hlink>
        <a:folHlink>
          <a:srgbClr val="954F72"/>
        </a:folHlink>
      </a:clrScheme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E7E6E6"/>
      </a:dk2>
      <a:lt2>
        <a:srgbClr val="44546A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6CBE6"/>
      </a:accent5>
      <a:accent6>
        <a:srgbClr val="D4702B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434</Words>
  <PresentationFormat>Custom</PresentationFormat>
  <Paragraphs>119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主题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兴兴</dc:creator>
  <cp:lastModifiedBy>AnnAArmy</cp:lastModifiedBy>
  <cp:revision>7</cp:revision>
  <dcterms:created xsi:type="dcterms:W3CDTF">2015-06-14T00:09:39Z</dcterms:created>
  <dcterms:modified xsi:type="dcterms:W3CDTF">2020-07-24T10:50:46Z</dcterms:modified>
</cp:coreProperties>
</file>