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A78A-0618-4D1D-BFF2-B90DFF0D6DD9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7349919-F2D0-4323-A199-EF5F6E5F2D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A78A-0618-4D1D-BFF2-B90DFF0D6DD9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9919-F2D0-4323-A199-EF5F6E5F2D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A78A-0618-4D1D-BFF2-B90DFF0D6DD9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9919-F2D0-4323-A199-EF5F6E5F2D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A78A-0618-4D1D-BFF2-B90DFF0D6DD9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9919-F2D0-4323-A199-EF5F6E5F2D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A78A-0618-4D1D-BFF2-B90DFF0D6DD9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7349919-F2D0-4323-A199-EF5F6E5F2DB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A78A-0618-4D1D-BFF2-B90DFF0D6DD9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9919-F2D0-4323-A199-EF5F6E5F2D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A78A-0618-4D1D-BFF2-B90DFF0D6DD9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9919-F2D0-4323-A199-EF5F6E5F2DB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A78A-0618-4D1D-BFF2-B90DFF0D6DD9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9919-F2D0-4323-A199-EF5F6E5F2D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A78A-0618-4D1D-BFF2-B90DFF0D6DD9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9919-F2D0-4323-A199-EF5F6E5F2D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A78A-0618-4D1D-BFF2-B90DFF0D6DD9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9919-F2D0-4323-A199-EF5F6E5F2DB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A78A-0618-4D1D-BFF2-B90DFF0D6DD9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7349919-F2D0-4323-A199-EF5F6E5F2DB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0EA78A-0618-4D1D-BFF2-B90DFF0D6DD9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7349919-F2D0-4323-A199-EF5F6E5F2D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: Ms. Indah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CONDITIONAL </a:t>
            </a:r>
            <a:r>
              <a:rPr lang="en-US" sz="3200" dirty="0" smtClean="0"/>
              <a:t>PART 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If and when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503218"/>
            <a:ext cx="7772400" cy="45720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If and when are interchangeable when the statement of the conditional clause is a fact or general issue. (also known as zero conditional)</a:t>
            </a:r>
          </a:p>
          <a:p>
            <a:pPr algn="just"/>
            <a:r>
              <a:rPr lang="en-US" sz="3200" dirty="0" smtClean="0"/>
              <a:t>In </a:t>
            </a:r>
            <a:r>
              <a:rPr lang="en-US" sz="3200" dirty="0" err="1" smtClean="0"/>
              <a:t>Bahasa</a:t>
            </a:r>
            <a:r>
              <a:rPr lang="en-US" sz="3200" dirty="0" smtClean="0"/>
              <a:t> we can said “ if </a:t>
            </a:r>
            <a:r>
              <a:rPr lang="en-US" sz="3200" dirty="0" err="1" smtClean="0"/>
              <a:t>dapat</a:t>
            </a:r>
            <a:r>
              <a:rPr lang="en-US" sz="3200" dirty="0" smtClean="0"/>
              <a:t> </a:t>
            </a:r>
            <a:r>
              <a:rPr lang="en-US" sz="3200" dirty="0" err="1" smtClean="0"/>
              <a:t>digantikan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when </a:t>
            </a:r>
            <a:r>
              <a:rPr lang="en-US" sz="3200" dirty="0" err="1" smtClean="0"/>
              <a:t>jika</a:t>
            </a:r>
            <a:r>
              <a:rPr lang="en-US" sz="3200" dirty="0" smtClean="0"/>
              <a:t> </a:t>
            </a:r>
            <a:r>
              <a:rPr lang="en-US" sz="3200" dirty="0" err="1" smtClean="0"/>
              <a:t>kalimat</a:t>
            </a:r>
            <a:r>
              <a:rPr lang="en-US" sz="3200" dirty="0" smtClean="0"/>
              <a:t> </a:t>
            </a:r>
            <a:r>
              <a:rPr lang="en-US" sz="3200" dirty="0" err="1" smtClean="0"/>
              <a:t>conditionalnya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tipe</a:t>
            </a:r>
            <a:r>
              <a:rPr lang="en-US" sz="3200" dirty="0" smtClean="0"/>
              <a:t> zero conditional (</a:t>
            </a:r>
            <a:r>
              <a:rPr lang="en-US" sz="3200" dirty="0" err="1" smtClean="0"/>
              <a:t>berdasarkan</a:t>
            </a:r>
            <a:r>
              <a:rPr lang="en-US" sz="3200" dirty="0" smtClean="0"/>
              <a:t> </a:t>
            </a:r>
            <a:r>
              <a:rPr lang="en-US" sz="3200" dirty="0" err="1" smtClean="0"/>
              <a:t>fakta</a:t>
            </a:r>
            <a:r>
              <a:rPr lang="en-US" sz="3200" dirty="0" smtClean="0"/>
              <a:t>/</a:t>
            </a:r>
            <a:r>
              <a:rPr lang="en-US" sz="3200" dirty="0" err="1" smtClean="0"/>
              <a:t>kebenaran</a:t>
            </a:r>
            <a:r>
              <a:rPr lang="en-US" sz="3200" dirty="0" smtClean="0"/>
              <a:t> </a:t>
            </a:r>
            <a:r>
              <a:rPr lang="en-US" sz="3200" dirty="0" err="1" smtClean="0"/>
              <a:t>umum</a:t>
            </a:r>
            <a:r>
              <a:rPr lang="en-US" sz="3200" dirty="0" smtClean="0"/>
              <a:t>)  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you freeze water, it turns to ice (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membekukan</a:t>
            </a:r>
            <a:r>
              <a:rPr lang="en-US" dirty="0" smtClean="0"/>
              <a:t> air, air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= </a:t>
            </a:r>
            <a:r>
              <a:rPr lang="en-US" b="1" i="1" dirty="0" smtClean="0"/>
              <a:t>When </a:t>
            </a:r>
            <a:r>
              <a:rPr lang="en-US" dirty="0" smtClean="0"/>
              <a:t>you freeze water, it turns to ice</a:t>
            </a:r>
          </a:p>
          <a:p>
            <a:r>
              <a:rPr lang="en-US" dirty="0" smtClean="0"/>
              <a:t>If you mix blue and red, you get purple (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mencampurkan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 </a:t>
            </a:r>
            <a:r>
              <a:rPr lang="en-US" dirty="0" err="1" smtClean="0"/>
              <a:t>biru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merah</a:t>
            </a:r>
            <a:r>
              <a:rPr lang="en-US" dirty="0" smtClean="0"/>
              <a:t>,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mendapatkn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 </a:t>
            </a:r>
            <a:r>
              <a:rPr lang="en-US" dirty="0" err="1" smtClean="0"/>
              <a:t>ungu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= </a:t>
            </a:r>
            <a:r>
              <a:rPr lang="en-US" b="1" i="1" dirty="0" smtClean="0"/>
              <a:t>When</a:t>
            </a:r>
            <a:r>
              <a:rPr lang="en-US" dirty="0" smtClean="0"/>
              <a:t> you mix blue and red, you get purple</a:t>
            </a:r>
          </a:p>
          <a:p>
            <a:r>
              <a:rPr lang="en-US" dirty="0" smtClean="0"/>
              <a:t>If you burn paper, it turns to ash (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membakar</a:t>
            </a:r>
            <a:r>
              <a:rPr lang="en-US" dirty="0" smtClean="0"/>
              <a:t> </a:t>
            </a:r>
            <a:r>
              <a:rPr lang="en-US" dirty="0" err="1" smtClean="0"/>
              <a:t>kertas</a:t>
            </a:r>
            <a:r>
              <a:rPr lang="en-US" dirty="0" smtClean="0"/>
              <a:t>, </a:t>
            </a:r>
            <a:r>
              <a:rPr lang="en-US" dirty="0" err="1" smtClean="0"/>
              <a:t>kertas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abu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= </a:t>
            </a:r>
            <a:r>
              <a:rPr lang="en-US" b="1" i="1" dirty="0" smtClean="0"/>
              <a:t>When</a:t>
            </a:r>
            <a:r>
              <a:rPr lang="en-US" dirty="0" smtClean="0"/>
              <a:t> you burn paper, it turns to ash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Zero conditional </a:t>
            </a:r>
            <a:r>
              <a:rPr lang="en-US" dirty="0" err="1" smtClean="0"/>
              <a:t>vs</a:t>
            </a:r>
            <a:r>
              <a:rPr lang="en-US" dirty="0" smtClean="0"/>
              <a:t> Type 1  conditional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Remember :</a:t>
            </a:r>
          </a:p>
          <a:p>
            <a:r>
              <a:rPr lang="en-US" dirty="0" smtClean="0"/>
              <a:t>Zero conditional explains the general truth</a:t>
            </a:r>
          </a:p>
          <a:p>
            <a:r>
              <a:rPr lang="en-US" dirty="0" smtClean="0"/>
              <a:t>Type 1 conditional tells the possibility</a:t>
            </a:r>
          </a:p>
          <a:p>
            <a:r>
              <a:rPr lang="en-US" dirty="0" smtClean="0"/>
              <a:t>Examples :</a:t>
            </a:r>
          </a:p>
          <a:p>
            <a:pPr>
              <a:buNone/>
            </a:pPr>
            <a:r>
              <a:rPr lang="en-US" dirty="0" smtClean="0"/>
              <a:t>1. If you pick guitar strings, it produces sound (zero conditional)</a:t>
            </a:r>
          </a:p>
          <a:p>
            <a:pPr>
              <a:buNone/>
            </a:pPr>
            <a:r>
              <a:rPr lang="en-US" dirty="0" smtClean="0"/>
              <a:t>2. If I am a president, I will build a big hospital (type 1 condition al)</a:t>
            </a:r>
          </a:p>
          <a:p>
            <a:pPr>
              <a:buNone/>
            </a:pPr>
            <a:r>
              <a:rPr lang="en-US" dirty="0" smtClean="0"/>
              <a:t>3. If you move to Surabaya, I will follow you (type 1 conditional)</a:t>
            </a:r>
          </a:p>
          <a:p>
            <a:pPr>
              <a:buNone/>
            </a:pPr>
            <a:r>
              <a:rPr lang="en-US" dirty="0" smtClean="0"/>
              <a:t>4. If it is Sunday, tomorrow is </a:t>
            </a:r>
            <a:r>
              <a:rPr lang="en-US" dirty="0" err="1" smtClean="0"/>
              <a:t>monday</a:t>
            </a:r>
            <a:r>
              <a:rPr lang="en-US" dirty="0" smtClean="0"/>
              <a:t> (zero conditional)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87</TotalTime>
  <Words>246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Franklin Gothic Book</vt:lpstr>
      <vt:lpstr>Perpetua</vt:lpstr>
      <vt:lpstr>Wingdings 2</vt:lpstr>
      <vt:lpstr>Equity</vt:lpstr>
      <vt:lpstr>CONDITIONAL PART 2</vt:lpstr>
      <vt:lpstr>If and when</vt:lpstr>
      <vt:lpstr>Examples </vt:lpstr>
      <vt:lpstr>Zero conditional vs Type 1  conditional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PART 2</dc:title>
  <dc:creator>acer</dc:creator>
  <cp:lastModifiedBy>Lenovo</cp:lastModifiedBy>
  <cp:revision>9</cp:revision>
  <dcterms:created xsi:type="dcterms:W3CDTF">2020-08-20T16:02:42Z</dcterms:created>
  <dcterms:modified xsi:type="dcterms:W3CDTF">2021-08-31T12:50:41Z</dcterms:modified>
</cp:coreProperties>
</file>