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46E9-0B7B-4831-9B19-247DA2A8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37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8C2-6AB8-43B7-A814-1C636575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D5720-E693-45D5-BFFF-0C7CA6E8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3CEC-AB25-4440-AEB3-227B64F8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58BC-AC74-41C8-9D65-73FED8EF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64AA-8BB7-4808-A633-B31E4902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8347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1B9F9-EA1F-47B4-9BC0-214294204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3A19D-7062-463E-8768-24849585C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868E-1818-4218-B38D-1ECFE89D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D25AE-0DD1-4FDA-AE25-C230B1FB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1E29-3713-4FF7-BB04-942C4F6E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440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D020-D90D-4AFF-9F49-98E5A190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9FB3-2E2C-4FF9-AC2E-26D907F5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9CD-4F00-440F-BE9C-94795A7D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3417-540D-4476-81D6-38C900A9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96A0-02C7-40EF-87BF-F9E606C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22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38A-C348-4ED3-A86C-2A2F0161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4E3A1-F4B4-419F-A66F-06F4369D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58D6-E796-4691-BC4C-E2E7B409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B04C-73D2-4D9D-99B2-B97C6682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AB30-0232-4BE5-9ECB-1CEC49FD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678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9B2B-582D-4A5E-957D-1C45B8CF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C6F1-C64D-48E9-96D3-4479A9BD0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6529B-7260-4FC1-8F99-67C00C9E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1E144-94D8-4A5D-9C64-C0D401BF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94D2-2A01-4226-8A02-3DCE07F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BE5A-56CD-4112-98E6-8680FC9D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424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2DA1-D9A1-4B58-802C-88AD2809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1FBC-A01D-492A-B3CD-6DA1B961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7D71F-849D-4BF5-BA19-90C71E39B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B3A8-3DBF-430B-ABF9-DCAF9C4FB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6DDB8-2708-4048-A2CC-E22C0662C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51FCA-D9A2-4B7F-8E1B-A2C62F69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52EFF-EB05-45E1-B94A-52849A52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2BA84-06EF-4914-BF75-433416AF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2294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355A-4E7A-4E60-A226-192D63B7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8B231-4996-4070-9258-7C4660A4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542F4-7E88-4309-899B-150C5BDA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ACA9A-10D6-4692-A76F-A8383B8E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516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2A190-64D0-464B-91C4-0789F5CD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4CB9-D0E1-424C-9101-CEF7DB47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B5832-0963-4F2A-994F-D02A1357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735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EC86-686A-4661-BB5A-80C34F20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4A2D-6CAD-43F1-A015-0153F1D9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65B59-7A19-413F-B906-9655B8DC2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DDA05-2B8B-4AAA-8C78-CF2AED33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F51F4-72C3-4444-98C4-9FB01267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34C12-5A7B-43D2-8B93-9BEEC1D3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6783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555A-55A7-4E64-A1F2-7B17465A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AC104-8067-4BD9-8B15-D5BC23E6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77796-474A-40D4-8025-85616EAF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53C0-3FAD-4A15-8F13-E066A796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FE16-C00B-475F-94C6-16743CB1B6EF}" type="datetimeFigureOut">
              <a:rPr lang="en-ID" smtClean="0"/>
              <a:t>02/12/2020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41345-2AED-4EED-A2B6-60D1BAE4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8AAB1-D6E9-4469-8545-4A04BA8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20E71-AF97-4A62-AC11-9B63FC43CE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278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0627E-65ED-4C2B-895F-F738F8441F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8" y="0"/>
            <a:ext cx="11918262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69097D7-75EF-4581-A2AD-7964DEB9F732}"/>
              </a:ext>
            </a:extLst>
          </p:cNvPr>
          <p:cNvGrpSpPr/>
          <p:nvPr userDrawn="1"/>
        </p:nvGrpSpPr>
        <p:grpSpPr>
          <a:xfrm>
            <a:off x="-78224" y="-146865"/>
            <a:ext cx="869248" cy="7582158"/>
            <a:chOff x="-738619" y="-86158"/>
            <a:chExt cx="869248" cy="75821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444016-CD66-4187-A000-DACEB851E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5853592"/>
              <a:ext cx="805919" cy="16424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CB27CD-5E4C-49CF-879B-6A82A909F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4843398"/>
              <a:ext cx="805919" cy="16424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6324BD-3805-4ADB-8B86-571772D88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1" y="3833204"/>
              <a:ext cx="805919" cy="16424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137479-CED9-455E-A9CE-5DA4F8E97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8" y="2884883"/>
              <a:ext cx="805919" cy="16424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6E5126-939A-4E95-A048-D00E72254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7" y="1873523"/>
              <a:ext cx="805919" cy="16424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D20CE9-9BDA-49D8-937E-112076FC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9" y="925202"/>
              <a:ext cx="805919" cy="16424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4A9E4F-D00F-4973-8965-88B73AC50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8" y="-86158"/>
              <a:ext cx="805919" cy="164240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686468-D4FE-406B-B0C7-A64C7D9902BB}"/>
              </a:ext>
            </a:extLst>
          </p:cNvPr>
          <p:cNvGrpSpPr/>
          <p:nvPr userDrawn="1"/>
        </p:nvGrpSpPr>
        <p:grpSpPr>
          <a:xfrm>
            <a:off x="11561670" y="-145699"/>
            <a:ext cx="704380" cy="7582158"/>
            <a:chOff x="-738619" y="-86158"/>
            <a:chExt cx="869248" cy="758215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1E01BC-8E01-4FAA-BBB3-F3E4EDE92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5853592"/>
              <a:ext cx="805919" cy="16424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93E192-96F0-4DC0-8F0B-55F9EB58A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0" y="4843398"/>
              <a:ext cx="805919" cy="164240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2DBBDC4-3B07-4A41-893A-93CAC6C2A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291" y="3833204"/>
              <a:ext cx="805919" cy="16424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11D444B-7B72-48FC-882A-5DBAD8961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8" y="2884883"/>
              <a:ext cx="805919" cy="16424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2F28E3C-9BF7-40A1-9885-C1D942E7D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7" y="1873523"/>
              <a:ext cx="805919" cy="16424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B6B2BCD-E4D2-426E-9790-ABA41BCA1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619" y="925202"/>
              <a:ext cx="805919" cy="16424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D2529D-D4DF-4D1F-AE5C-2EA5C50A14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8518" y="-86158"/>
              <a:ext cx="805919" cy="1642408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7723E90-C3B4-4D80-99E0-2F6FAA50EDFD}"/>
              </a:ext>
            </a:extLst>
          </p:cNvPr>
          <p:cNvSpPr/>
          <p:nvPr userDrawn="1"/>
        </p:nvSpPr>
        <p:spPr>
          <a:xfrm>
            <a:off x="3957403" y="6490130"/>
            <a:ext cx="34323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  y   :  L I d  I a   D a m a n I k</a:t>
            </a:r>
          </a:p>
        </p:txBody>
      </p:sp>
    </p:spTree>
    <p:extLst>
      <p:ext uri="{BB962C8B-B14F-4D97-AF65-F5344CB8AC3E}">
        <p14:creationId xmlns:p14="http://schemas.microsoft.com/office/powerpoint/2010/main" val="32176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672097-DF7E-4CE5-939D-7A4D1850B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2" y="653569"/>
            <a:ext cx="9303027" cy="1500187"/>
          </a:xfrm>
        </p:spPr>
        <p:txBody>
          <a:bodyPr/>
          <a:lstStyle/>
          <a:p>
            <a:pPr marL="0" indent="0" algn="ctr">
              <a:buNone/>
            </a:pPr>
            <a:r>
              <a:rPr lang="en-ID" sz="4000" dirty="0" err="1">
                <a:solidFill>
                  <a:schemeClr val="tx1"/>
                </a:solidFill>
              </a:rPr>
              <a:t>Mengkloning</a:t>
            </a:r>
            <a:r>
              <a:rPr lang="en-ID" sz="4000" dirty="0">
                <a:solidFill>
                  <a:schemeClr val="tx1"/>
                </a:solidFill>
              </a:rPr>
              <a:t> </a:t>
            </a:r>
            <a:r>
              <a:rPr lang="en-ID" sz="4000" dirty="0" err="1">
                <a:solidFill>
                  <a:schemeClr val="tx1"/>
                </a:solidFill>
              </a:rPr>
              <a:t>Objek</a:t>
            </a:r>
            <a:r>
              <a:rPr lang="en-ID" sz="4000" dirty="0">
                <a:solidFill>
                  <a:schemeClr val="tx1"/>
                </a:solidFill>
              </a:rPr>
              <a:t> </a:t>
            </a:r>
            <a:r>
              <a:rPr lang="en-ID" sz="4000" dirty="0" err="1">
                <a:solidFill>
                  <a:schemeClr val="tx1"/>
                </a:solidFill>
              </a:rPr>
              <a:t>menggunakan</a:t>
            </a:r>
            <a:endParaRPr lang="en-ID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ID" sz="4000" dirty="0">
                <a:solidFill>
                  <a:schemeClr val="tx1"/>
                </a:solidFill>
              </a:rPr>
              <a:t> Clone Stamp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229C9-CBBF-4501-8A45-39662618E668}"/>
              </a:ext>
            </a:extLst>
          </p:cNvPr>
          <p:cNvSpPr txBox="1"/>
          <p:nvPr/>
        </p:nvSpPr>
        <p:spPr>
          <a:xfrm>
            <a:off x="1113182" y="2730957"/>
            <a:ext cx="8640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/>
              <a:t>Clone stamp </a:t>
            </a:r>
            <a:r>
              <a:rPr lang="en-ID" sz="2400" dirty="0" err="1"/>
              <a:t>merupakan</a:t>
            </a:r>
            <a:r>
              <a:rPr lang="en-ID" sz="2400" dirty="0"/>
              <a:t> salah </a:t>
            </a:r>
            <a:r>
              <a:rPr lang="en-ID" sz="2400" dirty="0" err="1"/>
              <a:t>satu</a:t>
            </a:r>
            <a:r>
              <a:rPr lang="en-ID" sz="2400" dirty="0"/>
              <a:t> tool di photoshop yang </a:t>
            </a:r>
            <a:r>
              <a:rPr lang="en-ID" sz="2400" dirty="0" err="1"/>
              <a:t>berupa</a:t>
            </a:r>
            <a:r>
              <a:rPr lang="en-ID" sz="2400" dirty="0"/>
              <a:t> brush </a:t>
            </a:r>
            <a:r>
              <a:rPr lang="en-ID" sz="2400" dirty="0" err="1"/>
              <a:t>dimana</a:t>
            </a:r>
            <a:r>
              <a:rPr lang="en-ID" sz="2400" dirty="0"/>
              <a:t> tools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mengambil</a:t>
            </a:r>
            <a:r>
              <a:rPr lang="en-ID" sz="2400" dirty="0"/>
              <a:t> / </a:t>
            </a:r>
            <a:r>
              <a:rPr lang="en-ID" sz="2400" dirty="0" err="1"/>
              <a:t>mengkloning</a:t>
            </a:r>
            <a:r>
              <a:rPr lang="en-ID" sz="2400" dirty="0"/>
              <a:t> texture </a:t>
            </a:r>
            <a:r>
              <a:rPr lang="en-ID" sz="2400" dirty="0" err="1"/>
              <a:t>atau</a:t>
            </a:r>
            <a:r>
              <a:rPr lang="en-ID" sz="2400" dirty="0"/>
              <a:t> data </a:t>
            </a:r>
            <a:r>
              <a:rPr lang="en-ID" sz="2400" dirty="0" err="1"/>
              <a:t>gambar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area agar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diterapkan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130109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E4C4B-469D-418E-8937-922FF22C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8663609" cy="564687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Clone stamp tool </a:t>
            </a:r>
            <a:r>
              <a:rPr lang="en-US" sz="2800" b="1" dirty="0" err="1">
                <a:latin typeface="+mj-lt"/>
              </a:rPr>
              <a:t>berfungsi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untuk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menggandakan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atau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mencloning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objek</a:t>
            </a:r>
            <a:r>
              <a:rPr lang="en-US" sz="2800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ke</a:t>
            </a:r>
            <a:r>
              <a:rPr lang="en-US" sz="2800" b="1" dirty="0">
                <a:latin typeface="+mj-lt"/>
              </a:rPr>
              <a:t> area yang di </a:t>
            </a:r>
            <a:r>
              <a:rPr lang="en-US" sz="2800" b="1" dirty="0" err="1">
                <a:latin typeface="+mj-lt"/>
              </a:rPr>
              <a:t>inginkan</a:t>
            </a:r>
            <a:r>
              <a:rPr lang="en-US" b="1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melakukannya</a:t>
            </a:r>
            <a:r>
              <a:rPr lang="en-ID" dirty="0"/>
              <a:t> </a:t>
            </a:r>
            <a:r>
              <a:rPr lang="en-ID" dirty="0" err="1"/>
              <a:t>ikuti</a:t>
            </a:r>
            <a:r>
              <a:rPr lang="en-ID" dirty="0"/>
              <a:t> </a:t>
            </a:r>
            <a:r>
              <a:rPr lang="en-ID" dirty="0" err="1"/>
              <a:t>langkah-langkahnya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</a:t>
            </a:r>
          </a:p>
          <a:p>
            <a:pPr marL="0" indent="0">
              <a:buNone/>
            </a:pPr>
            <a:r>
              <a:rPr lang="en-ID" dirty="0"/>
              <a:t>1.Kita </a:t>
            </a:r>
            <a:r>
              <a:rPr lang="en-ID" dirty="0" err="1"/>
              <a:t>buka</a:t>
            </a:r>
            <a:r>
              <a:rPr lang="en-ID" dirty="0"/>
              <a:t> </a:t>
            </a:r>
            <a:r>
              <a:rPr lang="en-ID" dirty="0" err="1"/>
              <a:t>foto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edit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pilih</a:t>
            </a:r>
            <a:r>
              <a:rPr lang="en-ID" dirty="0"/>
              <a:t> menu File &gt; Open </a:t>
            </a:r>
            <a:r>
              <a:rPr lang="en-ID" dirty="0" err="1"/>
              <a:t>atau</a:t>
            </a:r>
            <a:r>
              <a:rPr lang="en-ID" dirty="0"/>
              <a:t> double </a:t>
            </a:r>
            <a:r>
              <a:rPr lang="en-ID" dirty="0" err="1"/>
              <a:t>klik</a:t>
            </a:r>
            <a:r>
              <a:rPr lang="en-ID" dirty="0"/>
              <a:t> pada </a:t>
            </a:r>
            <a:r>
              <a:rPr lang="en-ID" dirty="0" err="1"/>
              <a:t>lembar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Photoshop.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86D94B-3FF6-4C48-BCAA-EAAD4608E6E7}"/>
              </a:ext>
            </a:extLst>
          </p:cNvPr>
          <p:cNvSpPr txBox="1"/>
          <p:nvPr/>
        </p:nvSpPr>
        <p:spPr>
          <a:xfrm>
            <a:off x="5638800" y="31871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7B9695-7757-4233-B599-CEF84D620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29" r="32609" b="7709"/>
          <a:stretch/>
        </p:blipFill>
        <p:spPr>
          <a:xfrm>
            <a:off x="1459396" y="3960904"/>
            <a:ext cx="3710608" cy="20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5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16F22-881E-4C94-9700-325352F33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9352722" cy="5633624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Gunakan</a:t>
            </a:r>
            <a:r>
              <a:rPr lang="en-ID" dirty="0"/>
              <a:t> Clone Stamp Tool (S) pada Toolbox,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arahkan</a:t>
            </a:r>
            <a:r>
              <a:rPr lang="en-ID" dirty="0"/>
              <a:t> </a:t>
            </a:r>
            <a:r>
              <a:rPr lang="en-ID" dirty="0" err="1"/>
              <a:t>kursor</a:t>
            </a:r>
            <a:r>
              <a:rPr lang="en-ID" dirty="0"/>
              <a:t> pada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digandakan</a:t>
            </a:r>
            <a:r>
              <a:rPr lang="en-ID" dirty="0"/>
              <a:t>, </a:t>
            </a:r>
            <a:r>
              <a:rPr lang="en-ID" dirty="0" err="1"/>
              <a:t>tekan</a:t>
            </a:r>
            <a:r>
              <a:rPr lang="en-ID" dirty="0"/>
              <a:t> Alt +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di </a:t>
            </a:r>
            <a:r>
              <a:rPr lang="en-ID" dirty="0" err="1"/>
              <a:t>kunci</a:t>
            </a:r>
            <a:r>
              <a:rPr lang="en-ID" dirty="0"/>
              <a:t> dan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di </a:t>
            </a:r>
            <a:r>
              <a:rPr lang="en-ID" dirty="0" err="1"/>
              <a:t>gandakan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9EC48-D64D-41BA-A9F0-71D6DF9B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0" t="43474" r="54565" b="27526"/>
          <a:stretch/>
        </p:blipFill>
        <p:spPr>
          <a:xfrm>
            <a:off x="1298715" y="2180795"/>
            <a:ext cx="3445563" cy="24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5DF9-3B44-4CD6-B19B-3D082372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826"/>
            <a:ext cx="9167191" cy="5713137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3. </a:t>
            </a:r>
            <a:r>
              <a:rPr lang="en-ID" dirty="0" err="1"/>
              <a:t>Arahkan</a:t>
            </a:r>
            <a:r>
              <a:rPr lang="en-ID" dirty="0"/>
              <a:t> </a:t>
            </a:r>
            <a:r>
              <a:rPr lang="en-ID" dirty="0" err="1"/>
              <a:t>kursor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area lain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diletakkan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gandanya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dan drag </a:t>
            </a:r>
            <a:r>
              <a:rPr lang="en-ID" dirty="0" err="1"/>
              <a:t>kursor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 yang 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gandakan</a:t>
            </a:r>
            <a:r>
              <a:rPr lang="en-ID" dirty="0"/>
              <a:t> </a:t>
            </a:r>
            <a:r>
              <a:rPr lang="en-ID" dirty="0" err="1"/>
              <a:t>tadi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5C351-EDCB-4B45-ADB0-C71986A0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6" t="24915" r="37608" b="21532"/>
          <a:stretch/>
        </p:blipFill>
        <p:spPr>
          <a:xfrm>
            <a:off x="1245703" y="2212767"/>
            <a:ext cx="4439480" cy="31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6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271A-0636-4727-B46D-CD11AA3D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4670" cy="840823"/>
          </a:xfrm>
        </p:spPr>
        <p:txBody>
          <a:bodyPr/>
          <a:lstStyle/>
          <a:p>
            <a:pPr algn="ctr"/>
            <a:r>
              <a:rPr lang="en-ID" dirty="0"/>
              <a:t>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1CEA-2F12-4BFA-BA0A-B6B882F5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9525000" cy="47059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Pattern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image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berulang-ulang</a:t>
            </a:r>
            <a:r>
              <a:rPr lang="en-US" sz="2400" dirty="0"/>
              <a:t> pada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kanvas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dan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dirty="0"/>
              <a:t>Langkah-Langkah </a:t>
            </a:r>
            <a:r>
              <a:rPr lang="en-US" dirty="0" err="1"/>
              <a:t>membuat</a:t>
            </a:r>
            <a:r>
              <a:rPr lang="en-US" dirty="0"/>
              <a:t>  Pattern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Klik</a:t>
            </a:r>
            <a:r>
              <a:rPr lang="en-US" dirty="0"/>
              <a:t> File &gt; New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97CB2-50ED-4EEE-9981-413BF659A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3" t="31489" r="50000" b="39899"/>
          <a:stretch/>
        </p:blipFill>
        <p:spPr>
          <a:xfrm>
            <a:off x="1007165" y="3425687"/>
            <a:ext cx="3074504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2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F707-1EEA-4224-B39C-A9F4FC69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42122"/>
            <a:ext cx="8888895" cy="5434841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2. Masukkan </a:t>
            </a:r>
            <a:r>
              <a:rPr lang="en-ID" dirty="0" err="1"/>
              <a:t>atau</a:t>
            </a:r>
            <a:r>
              <a:rPr lang="en-ID" dirty="0"/>
              <a:t> buat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 pen tool  shapes,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alat-alat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photoshop.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833B5-A6F5-46BF-BA02-1FA49358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15056" r="43152" b="18439"/>
          <a:stretch/>
        </p:blipFill>
        <p:spPr>
          <a:xfrm>
            <a:off x="962441" y="2322647"/>
            <a:ext cx="4492487" cy="26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0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D20A-F4B2-42BF-969A-1B0C0BE9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9604513" cy="5699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Klik</a:t>
            </a:r>
            <a:r>
              <a:rPr lang="en-US" dirty="0"/>
              <a:t>   Edit &gt; Define Pattern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20989-5D52-42CB-8E1F-34651B52F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2" r="75326" b="6935"/>
          <a:stretch/>
        </p:blipFill>
        <p:spPr>
          <a:xfrm>
            <a:off x="993914" y="1166190"/>
            <a:ext cx="2955232" cy="38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62A3AE-A2D8-44DF-9E74-713F8A2F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096"/>
            <a:ext cx="9061174" cy="5593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Layer &gt; </a:t>
            </a:r>
            <a:r>
              <a:rPr lang="en-US" dirty="0" err="1"/>
              <a:t>klik</a:t>
            </a:r>
            <a:r>
              <a:rPr lang="en-US" dirty="0"/>
              <a:t> layer Styles &gt; Pattern overlay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5.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414A44-CABA-40AA-B73F-F10245CA3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12736" r="26739" b="29651"/>
          <a:stretch/>
        </p:blipFill>
        <p:spPr>
          <a:xfrm>
            <a:off x="930965" y="1242959"/>
            <a:ext cx="4436165" cy="34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226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Pattern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78</cp:revision>
  <dcterms:created xsi:type="dcterms:W3CDTF">2020-11-18T10:25:21Z</dcterms:created>
  <dcterms:modified xsi:type="dcterms:W3CDTF">2020-12-01T19:39:53Z</dcterms:modified>
</cp:coreProperties>
</file>