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7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45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364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8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44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7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5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8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4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4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1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E952-B015-41B7-9A43-064BC890223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ECAE3-4DD4-4787-A16C-0E4175A3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09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E9BAE-52EC-408D-9C95-A7A9DB4E1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CIRI-CIRI KRITIK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92FDA-CD3E-4478-9847-A619CD3692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XII IPA/IPS</a:t>
            </a:r>
          </a:p>
          <a:p>
            <a:r>
              <a:rPr lang="en-US" dirty="0"/>
              <a:t>DRA. LIZA EVIYANTI, M.PD</a:t>
            </a:r>
          </a:p>
        </p:txBody>
      </p:sp>
    </p:spTree>
    <p:extLst>
      <p:ext uri="{BB962C8B-B14F-4D97-AF65-F5344CB8AC3E}">
        <p14:creationId xmlns:p14="http://schemas.microsoft.com/office/powerpoint/2010/main" val="2453538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5BBF4-CEAA-4D26-B06A-369B156E1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orientasi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D1C16-6BDD-42ED-8487-DAC482665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   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mimetik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bertolak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penggambaran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dunia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cenderung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menangkap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0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D607-F4F7-4101-AAC4-8AD0EF76B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   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pragmatik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disusun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pandangan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disusun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mencapai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pembaca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kesenangan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estetika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pendidikan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Model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cenderung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penilaian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ukuran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keberhasilannya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mencapai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024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006FA-3F29-4086-822F-879DA80A3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ekspresif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menekankan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kebolehan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mengekspresikan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mencurahkan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wujud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cenderung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menimbang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memperlihatkan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kemampuan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pencurahan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kesejatian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penyair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sadar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tercermin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018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37AF-9417-4330-AC11-EC1B4143D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   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objektif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pendekatan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menekankan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intrinsik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9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36871-DDC7-4BF1-90E8-5560F9BC7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catatan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5C471-F188-41DE-9871-22A7756D6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pragmatik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sastra yang </a:t>
            </a:r>
            <a:r>
              <a:rPr lang="en-US" sz="2400" dirty="0" err="1"/>
              <a:t>menitikberatkan</a:t>
            </a:r>
            <a:r>
              <a:rPr lang="en-US" sz="2400" dirty="0"/>
              <a:t> </a:t>
            </a:r>
            <a:r>
              <a:rPr lang="en-US" sz="2400" dirty="0" err="1"/>
              <a:t>kajiannya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, </a:t>
            </a:r>
            <a:r>
              <a:rPr lang="en-US" sz="2400" dirty="0" err="1"/>
              <a:t>memahami</a:t>
            </a:r>
            <a:r>
              <a:rPr lang="en-US" sz="2400" dirty="0"/>
              <a:t>, dan </a:t>
            </a:r>
            <a:r>
              <a:rPr lang="en-US" sz="2400" dirty="0" err="1"/>
              <a:t>menghayati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sastra.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pragmatik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kritik</a:t>
            </a:r>
            <a:r>
              <a:rPr lang="en-US" sz="2400" dirty="0"/>
              <a:t> sastra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memperlihatkan</a:t>
            </a:r>
            <a:r>
              <a:rPr lang="en-US" sz="2400" dirty="0"/>
              <a:t> </a:t>
            </a:r>
            <a:r>
              <a:rPr lang="en-US" sz="2400" dirty="0" err="1"/>
              <a:t>kesan</a:t>
            </a:r>
            <a:r>
              <a:rPr lang="en-US" sz="2400" dirty="0"/>
              <a:t> dan </a:t>
            </a:r>
            <a:r>
              <a:rPr lang="en-US" sz="2400" dirty="0" err="1"/>
              <a:t>penerimaan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sastra.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sastra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.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penyair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kegunaan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nikmat</a:t>
            </a:r>
            <a:r>
              <a:rPr lang="en-US" sz="2400" dirty="0"/>
              <a:t>,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. Dari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pragmatik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2876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E83FFB81-48C9-40A7-BD2C-F26533BD6A01}"/>
              </a:ext>
            </a:extLst>
          </p:cNvPr>
          <p:cNvSpPr/>
          <p:nvPr/>
        </p:nvSpPr>
        <p:spPr>
          <a:xfrm>
            <a:off x="2315688" y="3289465"/>
            <a:ext cx="7825839" cy="172192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Blackadder ITC" panose="04020505051007020D02" pitchFamily="82" charset="0"/>
              </a:rPr>
              <a:t>Selamat</a:t>
            </a:r>
            <a:r>
              <a:rPr lang="en-US" sz="6000" dirty="0">
                <a:latin typeface="Blackadder ITC" panose="04020505051007020D02" pitchFamily="82" charset="0"/>
              </a:rPr>
              <a:t> </a:t>
            </a:r>
            <a:r>
              <a:rPr lang="en-US" sz="6000" dirty="0" err="1">
                <a:latin typeface="Blackadder ITC" panose="04020505051007020D02" pitchFamily="82" charset="0"/>
              </a:rPr>
              <a:t>belajar</a:t>
            </a:r>
            <a:endParaRPr lang="en-US" sz="60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4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1E33D-1C3E-416A-8654-B3F8FF63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PENILAIAN KRITIK SASTRA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26321-3533-4C78-A0CC-45D2730FC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bjek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dunia sastra.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objektif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menyertakan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alasan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bukti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181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9450-6326-4BA5-8F33-C28FB9A1E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kritik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4B367-34FD-424E-8C56-D2D53E1E8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95338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tanggapan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kajian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	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sastra)</a:t>
            </a:r>
          </a:p>
          <a:p>
            <a:pPr defTabSz="795338"/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pertimbangan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	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</a:t>
            </a: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Bersifat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objektif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8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A59E-F3FD-4227-89DE-9A0BF30ED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4.  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kritik-konstruktif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 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menduga-duga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 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Memaparkan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penilaian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pribadi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memuat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ide-	ide.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6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F7D07-1937-464D-9AC4-11D800D2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Jenis-Jenis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77038-A573-48CC-B5BC-D88094DB7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   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teoritis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prinsip-prinsip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seperangkat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pembedaan-pembedaan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kategori-kategori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diterapkan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pertimbangan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penerapan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kriteria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pengarangnya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9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EA6C-C9BB-4018-822E-27E9C32D4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   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terapan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diskusi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Misalnya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Kesusastraan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Indonesia Modern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Esei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Jilid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 (1962)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mengkritik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sastrawan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diantaranya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Ali, Nugroho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Notosusanto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Subagio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Sastrowardoyo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lain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296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5E687-2432-4914-A1D9-B1D471591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pelaksanaan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judisial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berusaha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menganalisis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menerangkan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efek-efek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pokoknya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organisasinya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teknik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gayanya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mendasarkan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pertimbangan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kritikus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kehebatan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sastra.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59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722A8-0DC0-4E0B-BF44-163FCE037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induktif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menguraikan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bagian-bagian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fenomena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objektif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induktif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meneliti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sebagaimana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ahli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meneliti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gejala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objektif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7677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EB755-9A31-4B74-B278-FCD227567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impresionistik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berusaha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menggambarkan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kata-kata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sifat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terasa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khusus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menyatakan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tanggapan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impresi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kritikus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ditimbulkan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langsung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sastra. 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24966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47</TotalTime>
  <Words>576</Words>
  <Application>Microsoft Office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Blackadder ITC</vt:lpstr>
      <vt:lpstr>Calibri</vt:lpstr>
      <vt:lpstr>Century Gothic</vt:lpstr>
      <vt:lpstr>Times New Roman</vt:lpstr>
      <vt:lpstr>Vapor Trail</vt:lpstr>
      <vt:lpstr>CIRI-CIRI KRITIK</vt:lpstr>
      <vt:lpstr>PENILAIAN KRITIK SASTRA</vt:lpstr>
      <vt:lpstr>Ciri-ciri kritik</vt:lpstr>
      <vt:lpstr>PowerPoint Presentation</vt:lpstr>
      <vt:lpstr>Jenis-Jenis Kritik Sastra</vt:lpstr>
      <vt:lpstr>PowerPoint Presentation</vt:lpstr>
      <vt:lpstr>PowerPoint Presentation</vt:lpstr>
      <vt:lpstr>PowerPoint Presentation</vt:lpstr>
      <vt:lpstr>PowerPoint Presentation</vt:lpstr>
      <vt:lpstr>Berdasarkan orientasi terhadap karya sastra</vt:lpstr>
      <vt:lpstr>PowerPoint Presentation</vt:lpstr>
      <vt:lpstr>PowerPoint Presentation</vt:lpstr>
      <vt:lpstr>PowerPoint Presentation</vt:lpstr>
      <vt:lpstr>catatan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8</cp:revision>
  <dcterms:created xsi:type="dcterms:W3CDTF">2021-01-28T04:16:29Z</dcterms:created>
  <dcterms:modified xsi:type="dcterms:W3CDTF">2021-01-28T05:04:05Z</dcterms:modified>
</cp:coreProperties>
</file>