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6" r:id="rId3"/>
    <p:sldId id="267" r:id="rId4"/>
    <p:sldId id="268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15" autoAdjust="0"/>
    <p:restoredTop sz="77402" autoAdjust="0"/>
  </p:normalViewPr>
  <p:slideViewPr>
    <p:cSldViewPr snapToGrid="0">
      <p:cViewPr>
        <p:scale>
          <a:sx n="90" d="100"/>
          <a:sy n="90" d="100"/>
        </p:scale>
        <p:origin x="-162" y="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7D1FB7-DCB9-4ABB-9EBB-B2EB453AA486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92CBC-0728-4D95-8E25-1B58078FB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002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83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2683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03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9618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501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119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1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030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00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36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4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751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16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8020-1451-4734-A117-903EB04D828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14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B8020-1451-4734-A117-903EB04D828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430BF7E-4886-4F9F-9340-8B6F26915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174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388" y="1780505"/>
            <a:ext cx="8915399" cy="106572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FISIKA KELAS 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245" y="4069724"/>
            <a:ext cx="8915399" cy="1223493"/>
          </a:xfrm>
        </p:spPr>
        <p:txBody>
          <a:bodyPr/>
          <a:lstStyle/>
          <a:p>
            <a:r>
              <a:rPr lang="en-US" sz="4800" dirty="0" smtClean="0">
                <a:solidFill>
                  <a:schemeClr val="tx1"/>
                </a:solidFill>
              </a:rPr>
              <a:t>KHAIRIZAR SAPWAN, </a:t>
            </a:r>
            <a:r>
              <a:rPr lang="en-US" sz="4800" dirty="0" err="1" smtClean="0">
                <a:solidFill>
                  <a:schemeClr val="tx1"/>
                </a:solidFill>
              </a:rPr>
              <a:t>S.Si</a:t>
            </a:r>
            <a:endParaRPr lang="en-US" sz="4800" dirty="0" smtClean="0">
              <a:solidFill>
                <a:schemeClr val="tx1"/>
              </a:solidFill>
            </a:endParaRPr>
          </a:p>
          <a:p>
            <a:endParaRPr 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61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Mistar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ukur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yang </a:t>
            </a:r>
            <a:r>
              <a:rPr lang="en-US" dirty="0" err="1" smtClean="0"/>
              <a:t>ketelitiannya</a:t>
            </a:r>
            <a:r>
              <a:rPr lang="en-US" dirty="0" smtClean="0"/>
              <a:t> 0,1 cm </a:t>
            </a:r>
            <a:r>
              <a:rPr lang="en-US" dirty="0" err="1" smtClean="0"/>
              <a:t>atau</a:t>
            </a:r>
            <a:r>
              <a:rPr lang="en-US" dirty="0" smtClean="0"/>
              <a:t> 1mm.</a:t>
            </a:r>
          </a:p>
          <a:p>
            <a:r>
              <a:rPr lang="en-US" dirty="0" err="1" smtClean="0"/>
              <a:t>Mistar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ukur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mengukur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benda</a:t>
            </a:r>
            <a:r>
              <a:rPr lang="en-US" dirty="0" smtClean="0"/>
              <a:t> yang </a:t>
            </a:r>
            <a:r>
              <a:rPr lang="en-US" dirty="0" err="1" smtClean="0"/>
              <a:t>berukuran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endParaRPr lang="en-US" dirty="0" smtClean="0"/>
          </a:p>
          <a:p>
            <a:r>
              <a:rPr lang="en-US" dirty="0" err="1" smtClean="0"/>
              <a:t>Mistar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(SU)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14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JANGKA SORONG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sorong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ukur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mengukur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yang </a:t>
            </a:r>
            <a:r>
              <a:rPr lang="en-US" dirty="0" err="1" smtClean="0"/>
              <a:t>berukuran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 ≤5 cm</a:t>
            </a:r>
          </a:p>
          <a:p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sorong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spesifik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1) </a:t>
            </a:r>
            <a:r>
              <a:rPr lang="en-US" dirty="0" err="1" smtClean="0"/>
              <a:t>mengukur</a:t>
            </a:r>
            <a:r>
              <a:rPr lang="en-US" dirty="0" smtClean="0"/>
              <a:t> diameter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tabung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2) </a:t>
            </a:r>
            <a:r>
              <a:rPr lang="en-US" dirty="0" err="1" smtClean="0"/>
              <a:t>mengukur</a:t>
            </a:r>
            <a:r>
              <a:rPr lang="en-US" dirty="0" smtClean="0"/>
              <a:t> </a:t>
            </a:r>
            <a:r>
              <a:rPr lang="en-US" dirty="0" err="1" smtClean="0"/>
              <a:t>kedalaman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tabung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ukur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sorong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(SU)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nonius</a:t>
            </a:r>
            <a:r>
              <a:rPr lang="en-US" dirty="0" smtClean="0"/>
              <a:t> (SN)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703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MIKROMETER SEKRUP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Mikrometerskrup</a:t>
            </a:r>
            <a:r>
              <a:rPr lang="en-US" dirty="0" smtClean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ukur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mengukur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yang </a:t>
            </a:r>
            <a:r>
              <a:rPr lang="en-US" dirty="0" err="1"/>
              <a:t>berukuran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 ≤5 cm</a:t>
            </a:r>
          </a:p>
          <a:p>
            <a:r>
              <a:rPr lang="en-US" dirty="0" err="1" smtClean="0"/>
              <a:t>Mikrometersekrup</a:t>
            </a:r>
            <a:r>
              <a:rPr lang="en-US" dirty="0" smtClean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	1) </a:t>
            </a:r>
            <a:r>
              <a:rPr lang="en-US" dirty="0" err="1" smtClean="0"/>
              <a:t>mengukur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berukuran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(</a:t>
            </a:r>
            <a:r>
              <a:rPr lang="en-US" dirty="0" err="1" smtClean="0"/>
              <a:t>renik</a:t>
            </a:r>
            <a:r>
              <a:rPr lang="en-US" dirty="0" smtClean="0"/>
              <a:t>) </a:t>
            </a:r>
            <a:r>
              <a:rPr lang="en-US" dirty="0" err="1" smtClean="0"/>
              <a:t>contohnya</a:t>
            </a:r>
            <a:r>
              <a:rPr lang="en-US" dirty="0" smtClean="0"/>
              <a:t> </a:t>
            </a:r>
            <a:r>
              <a:rPr lang="en-US" dirty="0" err="1" smtClean="0"/>
              <a:t>mimis</a:t>
            </a:r>
            <a:r>
              <a:rPr lang="en-US" dirty="0" smtClean="0"/>
              <a:t> lahar</a:t>
            </a:r>
          </a:p>
          <a:p>
            <a:pPr marL="0" indent="0">
              <a:buNone/>
            </a:pPr>
            <a:r>
              <a:rPr lang="en-US" dirty="0" smtClean="0"/>
              <a:t>	2) </a:t>
            </a:r>
            <a:r>
              <a:rPr lang="en-US" dirty="0" err="1" smtClean="0"/>
              <a:t>ketebalan</a:t>
            </a:r>
            <a:r>
              <a:rPr lang="en-US" dirty="0" smtClean="0"/>
              <a:t> </a:t>
            </a:r>
            <a:r>
              <a:rPr lang="en-US" dirty="0" err="1" smtClean="0"/>
              <a:t>kertas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Mikrometer</a:t>
            </a:r>
            <a:r>
              <a:rPr lang="en-US" dirty="0" smtClean="0"/>
              <a:t> </a:t>
            </a:r>
            <a:r>
              <a:rPr lang="en-US" smtClean="0"/>
              <a:t>sekrup </a:t>
            </a:r>
            <a:r>
              <a:rPr lang="en-US" dirty="0" err="1"/>
              <a:t>sorong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(SU)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nonius</a:t>
            </a:r>
            <a:r>
              <a:rPr lang="en-US" dirty="0"/>
              <a:t> (SN)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395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469" y="624110"/>
            <a:ext cx="9534144" cy="4540318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/>
            </a:r>
            <a:br>
              <a:rPr lang="en-US" sz="4000" dirty="0" smtClean="0">
                <a:solidFill>
                  <a:srgbClr val="C00000"/>
                </a:solidFill>
              </a:rPr>
            </a:br>
            <a:r>
              <a:rPr lang="en-US" sz="4000" dirty="0" smtClean="0">
                <a:solidFill>
                  <a:srgbClr val="C00000"/>
                </a:solidFill>
              </a:rPr>
              <a:t>SEKIAN DAN TERIMA KASIH</a:t>
            </a:r>
            <a:br>
              <a:rPr lang="en-US" sz="4000" dirty="0" smtClean="0">
                <a:solidFill>
                  <a:srgbClr val="C0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“</a:t>
            </a:r>
            <a:r>
              <a:rPr lang="en-US" i="1" dirty="0" err="1"/>
              <a:t>Anda</a:t>
            </a:r>
            <a:r>
              <a:rPr lang="en-US" i="1" dirty="0"/>
              <a:t> </a:t>
            </a:r>
            <a:r>
              <a:rPr lang="en-US" i="1" dirty="0" err="1"/>
              <a:t>mungkin</a:t>
            </a:r>
            <a:r>
              <a:rPr lang="en-US" i="1" dirty="0"/>
              <a:t> </a:t>
            </a:r>
            <a:r>
              <a:rPr lang="en-US" i="1" dirty="0" err="1"/>
              <a:t>bisa</a:t>
            </a:r>
            <a:r>
              <a:rPr lang="en-US" i="1" dirty="0"/>
              <a:t> </a:t>
            </a:r>
            <a:r>
              <a:rPr lang="en-US" i="1" dirty="0" err="1"/>
              <a:t>menunda</a:t>
            </a:r>
            <a:r>
              <a:rPr lang="en-US" i="1" dirty="0"/>
              <a:t>, </a:t>
            </a:r>
            <a:r>
              <a:rPr lang="en-US" i="1" dirty="0" err="1"/>
              <a:t>tapi</a:t>
            </a:r>
            <a:r>
              <a:rPr lang="en-US" i="1" dirty="0"/>
              <a:t> </a:t>
            </a:r>
            <a:r>
              <a:rPr lang="en-US" i="1" dirty="0" err="1"/>
              <a:t>waktu</a:t>
            </a:r>
            <a:r>
              <a:rPr lang="en-US" i="1" dirty="0"/>
              <a:t> </a:t>
            </a:r>
            <a:r>
              <a:rPr lang="en-US" i="1" dirty="0" err="1"/>
              <a:t>tidak</a:t>
            </a:r>
            <a:r>
              <a:rPr lang="en-US" i="1" dirty="0"/>
              <a:t> </a:t>
            </a:r>
            <a:r>
              <a:rPr lang="en-US" i="1" dirty="0" err="1"/>
              <a:t>akan</a:t>
            </a:r>
            <a:r>
              <a:rPr lang="en-US" i="1" dirty="0"/>
              <a:t> </a:t>
            </a:r>
            <a:r>
              <a:rPr lang="en-US" i="1" dirty="0" err="1"/>
              <a:t>menunggu</a:t>
            </a:r>
            <a:r>
              <a:rPr lang="en-US" dirty="0"/>
              <a:t>”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/>
              <a:t>Benjamin </a:t>
            </a:r>
            <a:r>
              <a:rPr lang="en-US" dirty="0" smtClean="0"/>
              <a:t>Franklin 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50258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91</TotalTime>
  <Words>99</Words>
  <Application>Microsoft Office PowerPoint</Application>
  <PresentationFormat>Custom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Wisp</vt:lpstr>
      <vt:lpstr>FISIKA KELAS X</vt:lpstr>
      <vt:lpstr>MISTAR</vt:lpstr>
      <vt:lpstr>JANGKA SORONG</vt:lpstr>
      <vt:lpstr>MIKROMETER SEKRUP</vt:lpstr>
      <vt:lpstr> SEKIAN DAN TERIMA KASIH   “Anda mungkin bisa menunda, tapi waktu tidak akan menunggu”  - Benjamin Franklin -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FISIKA KELAS X</dc:title>
  <dc:creator>ASUS</dc:creator>
  <cp:lastModifiedBy>ismail - [2010]</cp:lastModifiedBy>
  <cp:revision>11</cp:revision>
  <dcterms:created xsi:type="dcterms:W3CDTF">2020-07-08T15:37:59Z</dcterms:created>
  <dcterms:modified xsi:type="dcterms:W3CDTF">2020-08-02T22:49:48Z</dcterms:modified>
</cp:coreProperties>
</file>