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86" r:id="rId11"/>
    <p:sldId id="287" r:id="rId12"/>
    <p:sldId id="264" r:id="rId13"/>
    <p:sldId id="269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B9AB6-BBCC-49D5-8B2A-32249EB853CE}" type="doc">
      <dgm:prSet loTypeId="urn:microsoft.com/office/officeart/2005/8/layout/pyramid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3F529F7-1DCE-4EE2-B573-EF8C126A62F1}">
      <dgm:prSet custT="1"/>
      <dgm:spPr/>
      <dgm:t>
        <a:bodyPr/>
        <a:lstStyle/>
        <a:p>
          <a:pPr algn="l"/>
          <a:r>
            <a:rPr lang="en-US" sz="2000" dirty="0" err="1"/>
            <a:t>Membuat</a:t>
          </a:r>
          <a:r>
            <a:rPr lang="en-US" sz="2000" dirty="0"/>
            <a:t> </a:t>
          </a:r>
          <a:r>
            <a:rPr lang="en-US" sz="2000" dirty="0" err="1"/>
            <a:t>skala</a:t>
          </a:r>
          <a:r>
            <a:rPr lang="en-US" sz="2000" dirty="0"/>
            <a:t> </a:t>
          </a:r>
          <a:r>
            <a:rPr lang="en-US" sz="2000" dirty="0" err="1"/>
            <a:t>prioritas</a:t>
          </a:r>
          <a:r>
            <a:rPr lang="en-US" sz="2000" dirty="0"/>
            <a:t> </a:t>
          </a:r>
          <a:r>
            <a:rPr lang="en-US" sz="2000" dirty="0" err="1"/>
            <a:t>kebutuhan</a:t>
          </a:r>
          <a:endParaRPr lang="en-US" sz="2000" b="1" dirty="0"/>
        </a:p>
      </dgm:t>
    </dgm:pt>
    <dgm:pt modelId="{D0C944F7-453B-45E5-976C-1E048482F6B0}" type="parTrans" cxnId="{6EA5CDAC-4CBC-46BF-8A55-AD50744473B7}">
      <dgm:prSet/>
      <dgm:spPr/>
      <dgm:t>
        <a:bodyPr/>
        <a:lstStyle/>
        <a:p>
          <a:endParaRPr lang="en-US"/>
        </a:p>
      </dgm:t>
    </dgm:pt>
    <dgm:pt modelId="{7BB372C6-D37A-4BA7-97E5-9DCDD008FDF2}" type="sibTrans" cxnId="{6EA5CDAC-4CBC-46BF-8A55-AD50744473B7}">
      <dgm:prSet custT="1"/>
      <dgm:spPr/>
      <dgm:t>
        <a:bodyPr/>
        <a:lstStyle/>
        <a:p>
          <a:endParaRPr lang="en-US" sz="1800"/>
        </a:p>
      </dgm:t>
    </dgm:pt>
    <dgm:pt modelId="{9E064AD8-4223-419B-8721-7A39418B25AA}">
      <dgm:prSet custT="1"/>
      <dgm:spPr/>
      <dgm:t>
        <a:bodyPr/>
        <a:lstStyle/>
        <a:p>
          <a:pPr algn="l"/>
          <a:r>
            <a:rPr lang="en-US" sz="2000" dirty="0" err="1"/>
            <a:t>Menentukan</a:t>
          </a:r>
          <a:r>
            <a:rPr lang="en-US" sz="2000" dirty="0"/>
            <a:t> </a:t>
          </a:r>
          <a:r>
            <a:rPr lang="en-US" sz="2000" dirty="0" err="1"/>
            <a:t>sumber</a:t>
          </a:r>
          <a:r>
            <a:rPr lang="en-US" sz="2000" dirty="0"/>
            <a:t> </a:t>
          </a:r>
          <a:r>
            <a:rPr lang="en-US" sz="2000" dirty="0" err="1"/>
            <a:t>daya</a:t>
          </a:r>
          <a:r>
            <a:rPr lang="en-US" sz="2000" dirty="0"/>
            <a:t> </a:t>
          </a:r>
          <a:r>
            <a:rPr lang="en-US" sz="2000" dirty="0" err="1"/>
            <a:t>alternatif</a:t>
          </a:r>
          <a:endParaRPr lang="en-US" sz="2000" b="1" dirty="0"/>
        </a:p>
      </dgm:t>
    </dgm:pt>
    <dgm:pt modelId="{44D8736C-5572-4B91-95B3-EE7AC3FEA4EF}" type="parTrans" cxnId="{1728F148-1D1A-4ACB-B63A-DCB2D293F5E5}">
      <dgm:prSet/>
      <dgm:spPr/>
      <dgm:t>
        <a:bodyPr/>
        <a:lstStyle/>
        <a:p>
          <a:endParaRPr lang="en-US"/>
        </a:p>
      </dgm:t>
    </dgm:pt>
    <dgm:pt modelId="{B195402D-DD98-4241-B19B-6232C8C9A9D3}" type="sibTrans" cxnId="{1728F148-1D1A-4ACB-B63A-DCB2D293F5E5}">
      <dgm:prSet custT="1"/>
      <dgm:spPr/>
      <dgm:t>
        <a:bodyPr/>
        <a:lstStyle/>
        <a:p>
          <a:endParaRPr lang="en-US" sz="1800"/>
        </a:p>
      </dgm:t>
    </dgm:pt>
    <dgm:pt modelId="{41DDE4B6-12B5-4751-A3DB-8E003A3E86CB}">
      <dgm:prSet custT="1"/>
      <dgm:spPr/>
      <dgm:t>
        <a:bodyPr/>
        <a:lstStyle/>
        <a:p>
          <a:pPr algn="l"/>
          <a:r>
            <a:rPr lang="en-US" sz="2000" dirty="0" err="1"/>
            <a:t>Mengelola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</a:t>
          </a:r>
          <a:r>
            <a:rPr lang="en-US" sz="2000" dirty="0" err="1"/>
            <a:t>secara</a:t>
          </a:r>
          <a:r>
            <a:rPr lang="en-US" sz="2000" dirty="0"/>
            <a:t> </a:t>
          </a:r>
          <a:r>
            <a:rPr lang="en-US" sz="2000" dirty="0" err="1"/>
            <a:t>efisien</a:t>
          </a:r>
          <a:endParaRPr lang="en-US" sz="2000" b="1" dirty="0"/>
        </a:p>
      </dgm:t>
    </dgm:pt>
    <dgm:pt modelId="{02A90252-4DDE-4A05-9B9A-09984A561838}" type="parTrans" cxnId="{AADF0E3D-0BAD-4FC3-94E5-B58D4BBB349D}">
      <dgm:prSet/>
      <dgm:spPr/>
      <dgm:t>
        <a:bodyPr/>
        <a:lstStyle/>
        <a:p>
          <a:endParaRPr lang="en-US"/>
        </a:p>
      </dgm:t>
    </dgm:pt>
    <dgm:pt modelId="{579D667F-C33A-4334-BD29-1DC8D2A7D491}" type="sibTrans" cxnId="{AADF0E3D-0BAD-4FC3-94E5-B58D4BBB349D}">
      <dgm:prSet custT="1"/>
      <dgm:spPr/>
      <dgm:t>
        <a:bodyPr/>
        <a:lstStyle/>
        <a:p>
          <a:endParaRPr lang="en-US" sz="1800"/>
        </a:p>
      </dgm:t>
    </dgm:pt>
    <dgm:pt modelId="{3A6EAB56-639F-4939-95AB-0BAA9AFEAD4B}">
      <dgm:prSet custT="1"/>
      <dgm:spPr/>
      <dgm:t>
        <a:bodyPr/>
        <a:lstStyle/>
        <a:p>
          <a:pPr algn="l"/>
          <a:r>
            <a:rPr lang="en-US" sz="2000" dirty="0" err="1"/>
            <a:t>Memanfaatkan</a:t>
          </a:r>
          <a:r>
            <a:rPr lang="en-US" sz="2000" dirty="0"/>
            <a:t> </a:t>
          </a:r>
          <a:r>
            <a:rPr lang="en-US" sz="2000" dirty="0" err="1"/>
            <a:t>kemajuan</a:t>
          </a:r>
          <a:r>
            <a:rPr lang="en-US" sz="2000" dirty="0"/>
            <a:t> </a:t>
          </a:r>
          <a:r>
            <a:rPr lang="en-US" sz="2000" dirty="0" err="1"/>
            <a:t>teknologi</a:t>
          </a:r>
          <a:endParaRPr lang="en-US" sz="2000" b="1" dirty="0"/>
        </a:p>
      </dgm:t>
    </dgm:pt>
    <dgm:pt modelId="{9F05504C-6840-43DF-9255-409F1EB96363}" type="parTrans" cxnId="{6DA2BAD4-CDEE-4239-A6E6-70956E2CEAA9}">
      <dgm:prSet/>
      <dgm:spPr/>
      <dgm:t>
        <a:bodyPr/>
        <a:lstStyle/>
        <a:p>
          <a:endParaRPr lang="en-US"/>
        </a:p>
      </dgm:t>
    </dgm:pt>
    <dgm:pt modelId="{80A69BCC-1D54-45C0-9B6A-828C9D56EA3E}" type="sibTrans" cxnId="{6DA2BAD4-CDEE-4239-A6E6-70956E2CEAA9}">
      <dgm:prSet custT="1"/>
      <dgm:spPr/>
      <dgm:t>
        <a:bodyPr/>
        <a:lstStyle/>
        <a:p>
          <a:endParaRPr lang="en-US" sz="1800"/>
        </a:p>
      </dgm:t>
    </dgm:pt>
    <dgm:pt modelId="{ABDCE143-85AD-44DF-874B-9708611391C6}">
      <dgm:prSet custT="1"/>
      <dgm:spPr/>
      <dgm:t>
        <a:bodyPr/>
        <a:lstStyle/>
        <a:p>
          <a:pPr algn="l"/>
          <a:r>
            <a:rPr lang="en-US" sz="2000"/>
            <a:t>Memanfaatkan bahan substitusi</a:t>
          </a:r>
          <a:endParaRPr lang="en-US" sz="2000" b="1" dirty="0"/>
        </a:p>
      </dgm:t>
    </dgm:pt>
    <dgm:pt modelId="{98A55DA2-9E92-4370-AAF5-429B353239B6}" type="parTrans" cxnId="{2DF090EB-D163-453F-80ED-5B398BF0756F}">
      <dgm:prSet/>
      <dgm:spPr/>
      <dgm:t>
        <a:bodyPr/>
        <a:lstStyle/>
        <a:p>
          <a:endParaRPr lang="en-US"/>
        </a:p>
      </dgm:t>
    </dgm:pt>
    <dgm:pt modelId="{64D8FC2E-3E3A-4B7A-B093-03A719A38A5E}" type="sibTrans" cxnId="{2DF090EB-D163-453F-80ED-5B398BF0756F}">
      <dgm:prSet custT="1"/>
      <dgm:spPr/>
      <dgm:t>
        <a:bodyPr/>
        <a:lstStyle/>
        <a:p>
          <a:endParaRPr lang="en-US" sz="1800"/>
        </a:p>
      </dgm:t>
    </dgm:pt>
    <dgm:pt modelId="{1AF9CC03-A2F9-49D7-8DFE-3CE0434255AE}">
      <dgm:prSet custT="1"/>
      <dgm:spPr/>
      <dgm:t>
        <a:bodyPr/>
        <a:lstStyle/>
        <a:p>
          <a:pPr algn="l"/>
          <a:r>
            <a:rPr lang="en-US" sz="2000" dirty="0" err="1"/>
            <a:t>Mendaur</a:t>
          </a:r>
          <a:r>
            <a:rPr lang="en-US" sz="2000" dirty="0"/>
            <a:t> </a:t>
          </a:r>
          <a:r>
            <a:rPr lang="en-US" sz="2000" dirty="0" err="1"/>
            <a:t>ulang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memanfaatkan</a:t>
          </a:r>
          <a:r>
            <a:rPr lang="en-US" sz="2000" dirty="0"/>
            <a:t> </a:t>
          </a:r>
          <a:r>
            <a:rPr lang="en-US" sz="2000" dirty="0" err="1"/>
            <a:t>kembali</a:t>
          </a:r>
          <a:endParaRPr lang="en-US" sz="2000" b="1" dirty="0"/>
        </a:p>
      </dgm:t>
    </dgm:pt>
    <dgm:pt modelId="{36A76505-FE32-4CB2-AFAA-79D6F922259A}" type="parTrans" cxnId="{B83F004A-65A9-4C3F-B449-8993E78446C9}">
      <dgm:prSet/>
      <dgm:spPr/>
      <dgm:t>
        <a:bodyPr/>
        <a:lstStyle/>
        <a:p>
          <a:endParaRPr lang="en-US"/>
        </a:p>
      </dgm:t>
    </dgm:pt>
    <dgm:pt modelId="{E9BC2D31-3519-4634-949E-7F7E77564555}" type="sibTrans" cxnId="{B83F004A-65A9-4C3F-B449-8993E78446C9}">
      <dgm:prSet/>
      <dgm:spPr/>
      <dgm:t>
        <a:bodyPr/>
        <a:lstStyle/>
        <a:p>
          <a:endParaRPr lang="en-US"/>
        </a:p>
      </dgm:t>
    </dgm:pt>
    <dgm:pt modelId="{25E22F03-0BD3-49B7-BFF5-54921CC0899C}" type="pres">
      <dgm:prSet presAssocID="{7F7B9AB6-BBCC-49D5-8B2A-32249EB853CE}" presName="compositeShape" presStyleCnt="0">
        <dgm:presLayoutVars>
          <dgm:dir/>
          <dgm:resizeHandles/>
        </dgm:presLayoutVars>
      </dgm:prSet>
      <dgm:spPr/>
    </dgm:pt>
    <dgm:pt modelId="{AB247814-73FF-4FE8-8D92-EE5745524009}" type="pres">
      <dgm:prSet presAssocID="{7F7B9AB6-BBCC-49D5-8B2A-32249EB853CE}" presName="pyramid" presStyleLbl="node1" presStyleIdx="0" presStyleCnt="1"/>
      <dgm:spPr/>
    </dgm:pt>
    <dgm:pt modelId="{D0448707-2269-48C6-BE58-20D7B8E06043}" type="pres">
      <dgm:prSet presAssocID="{7F7B9AB6-BBCC-49D5-8B2A-32249EB853CE}" presName="theList" presStyleCnt="0"/>
      <dgm:spPr/>
    </dgm:pt>
    <dgm:pt modelId="{B30A1560-F7C6-4588-ACD8-30E99C662EF7}" type="pres">
      <dgm:prSet presAssocID="{B3F529F7-1DCE-4EE2-B573-EF8C126A62F1}" presName="aNode" presStyleLbl="fgAcc1" presStyleIdx="0" presStyleCnt="6">
        <dgm:presLayoutVars>
          <dgm:bulletEnabled val="1"/>
        </dgm:presLayoutVars>
      </dgm:prSet>
      <dgm:spPr/>
    </dgm:pt>
    <dgm:pt modelId="{F2A8538C-A435-46F7-BA04-4C1545502CDA}" type="pres">
      <dgm:prSet presAssocID="{B3F529F7-1DCE-4EE2-B573-EF8C126A62F1}" presName="aSpace" presStyleCnt="0"/>
      <dgm:spPr/>
    </dgm:pt>
    <dgm:pt modelId="{85876E63-02ED-46A0-9EF0-E770779B4270}" type="pres">
      <dgm:prSet presAssocID="{9E064AD8-4223-419B-8721-7A39418B25AA}" presName="aNode" presStyleLbl="fgAcc1" presStyleIdx="1" presStyleCnt="6">
        <dgm:presLayoutVars>
          <dgm:bulletEnabled val="1"/>
        </dgm:presLayoutVars>
      </dgm:prSet>
      <dgm:spPr/>
    </dgm:pt>
    <dgm:pt modelId="{CEE88992-5BBF-4E0E-8BD5-2F84A82F7803}" type="pres">
      <dgm:prSet presAssocID="{9E064AD8-4223-419B-8721-7A39418B25AA}" presName="aSpace" presStyleCnt="0"/>
      <dgm:spPr/>
    </dgm:pt>
    <dgm:pt modelId="{16B7F87D-254E-4E4F-818B-FD414E221871}" type="pres">
      <dgm:prSet presAssocID="{41DDE4B6-12B5-4751-A3DB-8E003A3E86CB}" presName="aNode" presStyleLbl="fgAcc1" presStyleIdx="2" presStyleCnt="6">
        <dgm:presLayoutVars>
          <dgm:bulletEnabled val="1"/>
        </dgm:presLayoutVars>
      </dgm:prSet>
      <dgm:spPr/>
    </dgm:pt>
    <dgm:pt modelId="{1250BA29-4DF0-4AA2-9D0F-9129E01179C1}" type="pres">
      <dgm:prSet presAssocID="{41DDE4B6-12B5-4751-A3DB-8E003A3E86CB}" presName="aSpace" presStyleCnt="0"/>
      <dgm:spPr/>
    </dgm:pt>
    <dgm:pt modelId="{FB92E2B3-CA3A-4ED0-82F8-000E85FA36C7}" type="pres">
      <dgm:prSet presAssocID="{3A6EAB56-639F-4939-95AB-0BAA9AFEAD4B}" presName="aNode" presStyleLbl="fgAcc1" presStyleIdx="3" presStyleCnt="6">
        <dgm:presLayoutVars>
          <dgm:bulletEnabled val="1"/>
        </dgm:presLayoutVars>
      </dgm:prSet>
      <dgm:spPr/>
    </dgm:pt>
    <dgm:pt modelId="{1C5D5AE4-3D7A-43F2-98E6-EE69F0FBF434}" type="pres">
      <dgm:prSet presAssocID="{3A6EAB56-639F-4939-95AB-0BAA9AFEAD4B}" presName="aSpace" presStyleCnt="0"/>
      <dgm:spPr/>
    </dgm:pt>
    <dgm:pt modelId="{E8A38C3D-9646-4854-927E-A560680EBC98}" type="pres">
      <dgm:prSet presAssocID="{ABDCE143-85AD-44DF-874B-9708611391C6}" presName="aNode" presStyleLbl="fgAcc1" presStyleIdx="4" presStyleCnt="6">
        <dgm:presLayoutVars>
          <dgm:bulletEnabled val="1"/>
        </dgm:presLayoutVars>
      </dgm:prSet>
      <dgm:spPr/>
    </dgm:pt>
    <dgm:pt modelId="{CF1B5E03-0D0D-4811-8601-08D25B612D83}" type="pres">
      <dgm:prSet presAssocID="{ABDCE143-85AD-44DF-874B-9708611391C6}" presName="aSpace" presStyleCnt="0"/>
      <dgm:spPr/>
    </dgm:pt>
    <dgm:pt modelId="{5CEB09D7-919F-4740-A795-8930D510D925}" type="pres">
      <dgm:prSet presAssocID="{1AF9CC03-A2F9-49D7-8DFE-3CE0434255AE}" presName="aNode" presStyleLbl="fgAcc1" presStyleIdx="5" presStyleCnt="6">
        <dgm:presLayoutVars>
          <dgm:bulletEnabled val="1"/>
        </dgm:presLayoutVars>
      </dgm:prSet>
      <dgm:spPr/>
    </dgm:pt>
    <dgm:pt modelId="{B8235CFE-F97C-4E89-8142-B3918494CA0B}" type="pres">
      <dgm:prSet presAssocID="{1AF9CC03-A2F9-49D7-8DFE-3CE0434255AE}" presName="aSpace" presStyleCnt="0"/>
      <dgm:spPr/>
    </dgm:pt>
  </dgm:ptLst>
  <dgm:cxnLst>
    <dgm:cxn modelId="{B587FE10-61C3-42CA-8EB7-60256C3A0B1F}" type="presOf" srcId="{41DDE4B6-12B5-4751-A3DB-8E003A3E86CB}" destId="{16B7F87D-254E-4E4F-818B-FD414E221871}" srcOrd="0" destOrd="0" presId="urn:microsoft.com/office/officeart/2005/8/layout/pyramid2"/>
    <dgm:cxn modelId="{B1F43528-113D-49B7-B06F-ADB04FD53DDC}" type="presOf" srcId="{ABDCE143-85AD-44DF-874B-9708611391C6}" destId="{E8A38C3D-9646-4854-927E-A560680EBC98}" srcOrd="0" destOrd="0" presId="urn:microsoft.com/office/officeart/2005/8/layout/pyramid2"/>
    <dgm:cxn modelId="{AADF0E3D-0BAD-4FC3-94E5-B58D4BBB349D}" srcId="{7F7B9AB6-BBCC-49D5-8B2A-32249EB853CE}" destId="{41DDE4B6-12B5-4751-A3DB-8E003A3E86CB}" srcOrd="2" destOrd="0" parTransId="{02A90252-4DDE-4A05-9B9A-09984A561838}" sibTransId="{579D667F-C33A-4334-BD29-1DC8D2A7D491}"/>
    <dgm:cxn modelId="{61DDA75B-44D4-4874-AD90-437E0AB44488}" type="presOf" srcId="{1AF9CC03-A2F9-49D7-8DFE-3CE0434255AE}" destId="{5CEB09D7-919F-4740-A795-8930D510D925}" srcOrd="0" destOrd="0" presId="urn:microsoft.com/office/officeart/2005/8/layout/pyramid2"/>
    <dgm:cxn modelId="{F819AA47-B476-45D1-978B-CB3B50FD15F7}" type="presOf" srcId="{7F7B9AB6-BBCC-49D5-8B2A-32249EB853CE}" destId="{25E22F03-0BD3-49B7-BFF5-54921CC0899C}" srcOrd="0" destOrd="0" presId="urn:microsoft.com/office/officeart/2005/8/layout/pyramid2"/>
    <dgm:cxn modelId="{1728F148-1D1A-4ACB-B63A-DCB2D293F5E5}" srcId="{7F7B9AB6-BBCC-49D5-8B2A-32249EB853CE}" destId="{9E064AD8-4223-419B-8721-7A39418B25AA}" srcOrd="1" destOrd="0" parTransId="{44D8736C-5572-4B91-95B3-EE7AC3FEA4EF}" sibTransId="{B195402D-DD98-4241-B19B-6232C8C9A9D3}"/>
    <dgm:cxn modelId="{B83F004A-65A9-4C3F-B449-8993E78446C9}" srcId="{7F7B9AB6-BBCC-49D5-8B2A-32249EB853CE}" destId="{1AF9CC03-A2F9-49D7-8DFE-3CE0434255AE}" srcOrd="5" destOrd="0" parTransId="{36A76505-FE32-4CB2-AFAA-79D6F922259A}" sibTransId="{E9BC2D31-3519-4634-949E-7F7E77564555}"/>
    <dgm:cxn modelId="{BCA13170-C0AB-40FB-875B-59938FBE35EE}" type="presOf" srcId="{3A6EAB56-639F-4939-95AB-0BAA9AFEAD4B}" destId="{FB92E2B3-CA3A-4ED0-82F8-000E85FA36C7}" srcOrd="0" destOrd="0" presId="urn:microsoft.com/office/officeart/2005/8/layout/pyramid2"/>
    <dgm:cxn modelId="{C97BAC7B-1555-4B40-9A52-9E85D7522DEE}" type="presOf" srcId="{9E064AD8-4223-419B-8721-7A39418B25AA}" destId="{85876E63-02ED-46A0-9EF0-E770779B4270}" srcOrd="0" destOrd="0" presId="urn:microsoft.com/office/officeart/2005/8/layout/pyramid2"/>
    <dgm:cxn modelId="{6EA5CDAC-4CBC-46BF-8A55-AD50744473B7}" srcId="{7F7B9AB6-BBCC-49D5-8B2A-32249EB853CE}" destId="{B3F529F7-1DCE-4EE2-B573-EF8C126A62F1}" srcOrd="0" destOrd="0" parTransId="{D0C944F7-453B-45E5-976C-1E048482F6B0}" sibTransId="{7BB372C6-D37A-4BA7-97E5-9DCDD008FDF2}"/>
    <dgm:cxn modelId="{6DA2BAD4-CDEE-4239-A6E6-70956E2CEAA9}" srcId="{7F7B9AB6-BBCC-49D5-8B2A-32249EB853CE}" destId="{3A6EAB56-639F-4939-95AB-0BAA9AFEAD4B}" srcOrd="3" destOrd="0" parTransId="{9F05504C-6840-43DF-9255-409F1EB96363}" sibTransId="{80A69BCC-1D54-45C0-9B6A-828C9D56EA3E}"/>
    <dgm:cxn modelId="{AC398CD9-9878-4976-A94E-F393FB4B9646}" type="presOf" srcId="{B3F529F7-1DCE-4EE2-B573-EF8C126A62F1}" destId="{B30A1560-F7C6-4588-ACD8-30E99C662EF7}" srcOrd="0" destOrd="0" presId="urn:microsoft.com/office/officeart/2005/8/layout/pyramid2"/>
    <dgm:cxn modelId="{2DF090EB-D163-453F-80ED-5B398BF0756F}" srcId="{7F7B9AB6-BBCC-49D5-8B2A-32249EB853CE}" destId="{ABDCE143-85AD-44DF-874B-9708611391C6}" srcOrd="4" destOrd="0" parTransId="{98A55DA2-9E92-4370-AAF5-429B353239B6}" sibTransId="{64D8FC2E-3E3A-4B7A-B093-03A719A38A5E}"/>
    <dgm:cxn modelId="{FCBB8D82-021E-4C74-84F8-A04305AC7736}" type="presParOf" srcId="{25E22F03-0BD3-49B7-BFF5-54921CC0899C}" destId="{AB247814-73FF-4FE8-8D92-EE5745524009}" srcOrd="0" destOrd="0" presId="urn:microsoft.com/office/officeart/2005/8/layout/pyramid2"/>
    <dgm:cxn modelId="{03A76ACA-2290-4607-A5C5-6184C91B463E}" type="presParOf" srcId="{25E22F03-0BD3-49B7-BFF5-54921CC0899C}" destId="{D0448707-2269-48C6-BE58-20D7B8E06043}" srcOrd="1" destOrd="0" presId="urn:microsoft.com/office/officeart/2005/8/layout/pyramid2"/>
    <dgm:cxn modelId="{7DB9ED6E-0CED-40C3-8BD9-E4C8C4B92E7A}" type="presParOf" srcId="{D0448707-2269-48C6-BE58-20D7B8E06043}" destId="{B30A1560-F7C6-4588-ACD8-30E99C662EF7}" srcOrd="0" destOrd="0" presId="urn:microsoft.com/office/officeart/2005/8/layout/pyramid2"/>
    <dgm:cxn modelId="{09BDA1D2-387C-4BF1-A98B-F665C0720E04}" type="presParOf" srcId="{D0448707-2269-48C6-BE58-20D7B8E06043}" destId="{F2A8538C-A435-46F7-BA04-4C1545502CDA}" srcOrd="1" destOrd="0" presId="urn:microsoft.com/office/officeart/2005/8/layout/pyramid2"/>
    <dgm:cxn modelId="{F833108B-D8DD-4CCE-B465-999EF26080A4}" type="presParOf" srcId="{D0448707-2269-48C6-BE58-20D7B8E06043}" destId="{85876E63-02ED-46A0-9EF0-E770779B4270}" srcOrd="2" destOrd="0" presId="urn:microsoft.com/office/officeart/2005/8/layout/pyramid2"/>
    <dgm:cxn modelId="{41E8D92A-F930-4124-A5C6-FDD54F97F6CA}" type="presParOf" srcId="{D0448707-2269-48C6-BE58-20D7B8E06043}" destId="{CEE88992-5BBF-4E0E-8BD5-2F84A82F7803}" srcOrd="3" destOrd="0" presId="urn:microsoft.com/office/officeart/2005/8/layout/pyramid2"/>
    <dgm:cxn modelId="{ABC11A8B-B3A6-49C0-8127-E7A3F4CE2301}" type="presParOf" srcId="{D0448707-2269-48C6-BE58-20D7B8E06043}" destId="{16B7F87D-254E-4E4F-818B-FD414E221871}" srcOrd="4" destOrd="0" presId="urn:microsoft.com/office/officeart/2005/8/layout/pyramid2"/>
    <dgm:cxn modelId="{10172F5B-16E8-4194-8BEA-B469636D8D18}" type="presParOf" srcId="{D0448707-2269-48C6-BE58-20D7B8E06043}" destId="{1250BA29-4DF0-4AA2-9D0F-9129E01179C1}" srcOrd="5" destOrd="0" presId="urn:microsoft.com/office/officeart/2005/8/layout/pyramid2"/>
    <dgm:cxn modelId="{6A62A2A0-67A2-4C43-BF40-0581E17CD8C5}" type="presParOf" srcId="{D0448707-2269-48C6-BE58-20D7B8E06043}" destId="{FB92E2B3-CA3A-4ED0-82F8-000E85FA36C7}" srcOrd="6" destOrd="0" presId="urn:microsoft.com/office/officeart/2005/8/layout/pyramid2"/>
    <dgm:cxn modelId="{8021E07A-D9BF-4CB5-A9B2-79718FE5ECBA}" type="presParOf" srcId="{D0448707-2269-48C6-BE58-20D7B8E06043}" destId="{1C5D5AE4-3D7A-43F2-98E6-EE69F0FBF434}" srcOrd="7" destOrd="0" presId="urn:microsoft.com/office/officeart/2005/8/layout/pyramid2"/>
    <dgm:cxn modelId="{6CCCAE46-0827-4CCD-B790-1F37B1DA9D61}" type="presParOf" srcId="{D0448707-2269-48C6-BE58-20D7B8E06043}" destId="{E8A38C3D-9646-4854-927E-A560680EBC98}" srcOrd="8" destOrd="0" presId="urn:microsoft.com/office/officeart/2005/8/layout/pyramid2"/>
    <dgm:cxn modelId="{3D3EF737-FA17-4E53-890A-75328666BA79}" type="presParOf" srcId="{D0448707-2269-48C6-BE58-20D7B8E06043}" destId="{CF1B5E03-0D0D-4811-8601-08D25B612D83}" srcOrd="9" destOrd="0" presId="urn:microsoft.com/office/officeart/2005/8/layout/pyramid2"/>
    <dgm:cxn modelId="{266EAED9-59C9-43F8-A97A-06E20059AB0E}" type="presParOf" srcId="{D0448707-2269-48C6-BE58-20D7B8E06043}" destId="{5CEB09D7-919F-4740-A795-8930D510D925}" srcOrd="10" destOrd="0" presId="urn:microsoft.com/office/officeart/2005/8/layout/pyramid2"/>
    <dgm:cxn modelId="{79C03BB0-9806-4DC1-B002-843BC1EB6739}" type="presParOf" srcId="{D0448707-2269-48C6-BE58-20D7B8E06043}" destId="{B8235CFE-F97C-4E89-8142-B3918494CA0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2D557-A94E-4304-8347-216FBC7D5742}" type="doc">
      <dgm:prSet loTypeId="urn:microsoft.com/office/officeart/2005/8/layout/lProcess2" loCatId="list" qsTypeId="urn:microsoft.com/office/officeart/2005/8/quickstyle/3d7" qsCatId="3D" csTypeId="urn:microsoft.com/office/officeart/2005/8/colors/colorful2" csCatId="colorful" phldr="1"/>
      <dgm:spPr/>
    </dgm:pt>
    <dgm:pt modelId="{59F5B59A-8E2B-40DF-BFD6-B43F72D0CC66}">
      <dgm:prSet phldrT="[Text]" custT="1"/>
      <dgm:spPr/>
      <dgm:t>
        <a:bodyPr/>
        <a:lstStyle/>
        <a:p>
          <a:r>
            <a:rPr lang="en-US" sz="3200" b="1" dirty="0" err="1"/>
            <a:t>Timbulnya</a:t>
          </a:r>
          <a:r>
            <a:rPr lang="en-US" sz="3200" b="1" dirty="0"/>
            <a:t> </a:t>
          </a:r>
          <a:r>
            <a:rPr lang="en-US" sz="3200" b="1" dirty="0" err="1"/>
            <a:t>biaya</a:t>
          </a:r>
          <a:r>
            <a:rPr lang="en-US" sz="3200" b="1" dirty="0"/>
            <a:t> </a:t>
          </a:r>
          <a:r>
            <a:rPr lang="en-US" sz="3200" b="1" dirty="0" err="1"/>
            <a:t>peluang</a:t>
          </a:r>
          <a:endParaRPr lang="en-US" sz="3200" dirty="0"/>
        </a:p>
      </dgm:t>
    </dgm:pt>
    <dgm:pt modelId="{CBB1E3F9-8FAB-4F32-B410-15D62DA601DA}" type="parTrans" cxnId="{CAC9D561-71B9-4162-97BE-68D79FAD0A7F}">
      <dgm:prSet/>
      <dgm:spPr/>
      <dgm:t>
        <a:bodyPr/>
        <a:lstStyle/>
        <a:p>
          <a:endParaRPr lang="en-US"/>
        </a:p>
      </dgm:t>
    </dgm:pt>
    <dgm:pt modelId="{677DB1C5-49D6-4339-B4C4-DCF6421522AB}" type="sibTrans" cxnId="{CAC9D561-71B9-4162-97BE-68D79FAD0A7F}">
      <dgm:prSet/>
      <dgm:spPr/>
      <dgm:t>
        <a:bodyPr/>
        <a:lstStyle/>
        <a:p>
          <a:endParaRPr lang="en-US"/>
        </a:p>
      </dgm:t>
    </dgm:pt>
    <dgm:pt modelId="{EFF4004A-8F65-42F1-9A4C-28F4DE8C80B1}">
      <dgm:prSet phldrT="[Text]" custT="1"/>
      <dgm:spPr/>
      <dgm:t>
        <a:bodyPr anchor="t"/>
        <a:lstStyle/>
        <a:p>
          <a:pPr algn="l"/>
          <a:r>
            <a:rPr lang="en-US" sz="2400" dirty="0" err="1"/>
            <a:t>Nilai</a:t>
          </a:r>
          <a:r>
            <a:rPr lang="en-US" sz="2400" dirty="0"/>
            <a:t> kesempatan tenaga kerja dalam memproduksi </a:t>
          </a:r>
          <a:r>
            <a:rPr lang="en-US" sz="2400" dirty="0" err="1"/>
            <a:t>barang</a:t>
          </a:r>
          <a:r>
            <a:rPr lang="en-US" sz="2400" dirty="0"/>
            <a:t> </a:t>
          </a:r>
          <a:r>
            <a:rPr lang="en-US" sz="2400" dirty="0" err="1"/>
            <a:t>dan</a:t>
          </a:r>
          <a:r>
            <a:rPr lang="en-US" sz="2400" dirty="0"/>
            <a:t>/</a:t>
          </a:r>
          <a:r>
            <a:rPr lang="en-US" sz="2400" dirty="0" err="1"/>
            <a:t>atau</a:t>
          </a:r>
          <a:r>
            <a:rPr lang="en-US" sz="2400" dirty="0"/>
            <a:t> jasa yang harus dikorbankan karena memilih memproduksi barang dan/atau </a:t>
          </a:r>
          <a:r>
            <a:rPr lang="en-US" sz="2400" dirty="0" err="1"/>
            <a:t>jasa</a:t>
          </a:r>
          <a:r>
            <a:rPr lang="en-US" sz="2400" dirty="0"/>
            <a:t> lain</a:t>
          </a:r>
        </a:p>
      </dgm:t>
    </dgm:pt>
    <dgm:pt modelId="{72181EE7-AD7A-4AEF-93F3-CD7B3E353EAE}" type="parTrans" cxnId="{81B9B4BE-8235-4D56-95AB-3D355D53010F}">
      <dgm:prSet/>
      <dgm:spPr/>
      <dgm:t>
        <a:bodyPr/>
        <a:lstStyle/>
        <a:p>
          <a:endParaRPr lang="en-US"/>
        </a:p>
      </dgm:t>
    </dgm:pt>
    <dgm:pt modelId="{030E2096-552C-4D88-BBBD-84A7005F04D7}" type="sibTrans" cxnId="{81B9B4BE-8235-4D56-95AB-3D355D53010F}">
      <dgm:prSet/>
      <dgm:spPr/>
      <dgm:t>
        <a:bodyPr/>
        <a:lstStyle/>
        <a:p>
          <a:endParaRPr lang="en-US"/>
        </a:p>
      </dgm:t>
    </dgm:pt>
    <dgm:pt modelId="{B78CDC98-EC9F-4486-B5E1-A082F7C41826}">
      <dgm:prSet phldrT="[Text]" custT="1"/>
      <dgm:spPr/>
      <dgm:t>
        <a:bodyPr/>
        <a:lstStyle/>
        <a:p>
          <a:r>
            <a:rPr lang="en-US" sz="3200" b="1" dirty="0" err="1"/>
            <a:t>Biaya</a:t>
          </a:r>
          <a:r>
            <a:rPr lang="en-US" sz="3200" b="1" dirty="0"/>
            <a:t> peluang </a:t>
          </a:r>
          <a:r>
            <a:rPr lang="en-US" sz="3200" b="1" dirty="0" err="1"/>
            <a:t>tenaga</a:t>
          </a:r>
          <a:r>
            <a:rPr lang="en-US" sz="3200" b="1" dirty="0"/>
            <a:t> </a:t>
          </a:r>
          <a:r>
            <a:rPr lang="en-US" sz="3200" b="1" dirty="0" err="1"/>
            <a:t>kerja</a:t>
          </a:r>
          <a:endParaRPr lang="en-US" sz="3200" dirty="0"/>
        </a:p>
      </dgm:t>
    </dgm:pt>
    <dgm:pt modelId="{10EF48F3-DACC-4CAB-A218-0413DD284B16}" type="parTrans" cxnId="{09BF8C6C-8CBC-4D2E-BC55-3F3FB8E8E0AF}">
      <dgm:prSet/>
      <dgm:spPr/>
      <dgm:t>
        <a:bodyPr/>
        <a:lstStyle/>
        <a:p>
          <a:endParaRPr lang="en-US"/>
        </a:p>
      </dgm:t>
    </dgm:pt>
    <dgm:pt modelId="{87750DBA-D768-451B-ADD5-1869E57EE4E1}" type="sibTrans" cxnId="{09BF8C6C-8CBC-4D2E-BC55-3F3FB8E8E0AF}">
      <dgm:prSet/>
      <dgm:spPr/>
      <dgm:t>
        <a:bodyPr/>
        <a:lstStyle/>
        <a:p>
          <a:endParaRPr lang="en-US"/>
        </a:p>
      </dgm:t>
    </dgm:pt>
    <dgm:pt modelId="{D8CFF69E-62CC-493D-A5DB-5808DE016E9B}">
      <dgm:prSet phldrT="[Text]" custT="1"/>
      <dgm:spPr/>
      <dgm:t>
        <a:bodyPr anchor="t"/>
        <a:lstStyle/>
        <a:p>
          <a:pPr algn="l"/>
          <a:r>
            <a:rPr lang="en-US" sz="2400" dirty="0" err="1"/>
            <a:t>Adanya</a:t>
          </a:r>
          <a:r>
            <a:rPr lang="en-US" sz="2400" dirty="0"/>
            <a:t> pengorbanan individu dalam menentukan suatu pilihan terbaik atas berbagai alternatif </a:t>
          </a:r>
          <a:r>
            <a:rPr lang="en-US" sz="2400" dirty="0" err="1"/>
            <a:t>pilihan</a:t>
          </a:r>
          <a:r>
            <a:rPr lang="en-US" sz="2400" dirty="0"/>
            <a:t> lain</a:t>
          </a:r>
        </a:p>
      </dgm:t>
    </dgm:pt>
    <dgm:pt modelId="{0AA43CA0-CC58-49DC-8AD6-597B77155438}" type="parTrans" cxnId="{07D0484E-EB1A-408E-A39C-248EC4F4B66A}">
      <dgm:prSet/>
      <dgm:spPr/>
      <dgm:t>
        <a:bodyPr/>
        <a:lstStyle/>
        <a:p>
          <a:endParaRPr lang="en-US"/>
        </a:p>
      </dgm:t>
    </dgm:pt>
    <dgm:pt modelId="{5E66D641-4B2C-4B19-AF08-B29BDC2E897A}" type="sibTrans" cxnId="{07D0484E-EB1A-408E-A39C-248EC4F4B66A}">
      <dgm:prSet/>
      <dgm:spPr/>
      <dgm:t>
        <a:bodyPr/>
        <a:lstStyle/>
        <a:p>
          <a:endParaRPr lang="en-US"/>
        </a:p>
      </dgm:t>
    </dgm:pt>
    <dgm:pt modelId="{3CDA96E7-B644-437A-8C6F-982998168D32}" type="pres">
      <dgm:prSet presAssocID="{3512D557-A94E-4304-8347-216FBC7D5742}" presName="theList" presStyleCnt="0">
        <dgm:presLayoutVars>
          <dgm:dir/>
          <dgm:animLvl val="lvl"/>
          <dgm:resizeHandles val="exact"/>
        </dgm:presLayoutVars>
      </dgm:prSet>
      <dgm:spPr/>
    </dgm:pt>
    <dgm:pt modelId="{FC7E653C-D313-4A1E-93E0-556C5FBDC361}" type="pres">
      <dgm:prSet presAssocID="{59F5B59A-8E2B-40DF-BFD6-B43F72D0CC66}" presName="compNode" presStyleCnt="0"/>
      <dgm:spPr/>
    </dgm:pt>
    <dgm:pt modelId="{D1C63D71-C0A9-4F90-B5E7-0B3B3FB7BC18}" type="pres">
      <dgm:prSet presAssocID="{59F5B59A-8E2B-40DF-BFD6-B43F72D0CC66}" presName="aNode" presStyleLbl="bgShp" presStyleIdx="0" presStyleCnt="2"/>
      <dgm:spPr/>
    </dgm:pt>
    <dgm:pt modelId="{2F080835-8506-46AC-8038-41C2A67CE343}" type="pres">
      <dgm:prSet presAssocID="{59F5B59A-8E2B-40DF-BFD6-B43F72D0CC66}" presName="textNode" presStyleLbl="bgShp" presStyleIdx="0" presStyleCnt="2"/>
      <dgm:spPr/>
    </dgm:pt>
    <dgm:pt modelId="{5EB2523B-42A8-487B-AD63-B2EC0BACD897}" type="pres">
      <dgm:prSet presAssocID="{59F5B59A-8E2B-40DF-BFD6-B43F72D0CC66}" presName="compChildNode" presStyleCnt="0"/>
      <dgm:spPr/>
    </dgm:pt>
    <dgm:pt modelId="{6161180C-57DB-4DE8-B1E3-439E991206F8}" type="pres">
      <dgm:prSet presAssocID="{59F5B59A-8E2B-40DF-BFD6-B43F72D0CC66}" presName="theInnerList" presStyleCnt="0"/>
      <dgm:spPr/>
    </dgm:pt>
    <dgm:pt modelId="{EB6F7094-0E29-43AD-93E0-7F5732326D36}" type="pres">
      <dgm:prSet presAssocID="{D8CFF69E-62CC-493D-A5DB-5808DE016E9B}" presName="childNode" presStyleLbl="node1" presStyleIdx="0" presStyleCnt="2">
        <dgm:presLayoutVars>
          <dgm:bulletEnabled val="1"/>
        </dgm:presLayoutVars>
      </dgm:prSet>
      <dgm:spPr/>
    </dgm:pt>
    <dgm:pt modelId="{33D68E3E-1AD0-4121-AE17-224BDC7D664E}" type="pres">
      <dgm:prSet presAssocID="{59F5B59A-8E2B-40DF-BFD6-B43F72D0CC66}" presName="aSpace" presStyleCnt="0"/>
      <dgm:spPr/>
    </dgm:pt>
    <dgm:pt modelId="{D951B36F-985A-4429-9CA9-A1B39C69B465}" type="pres">
      <dgm:prSet presAssocID="{B78CDC98-EC9F-4486-B5E1-A082F7C41826}" presName="compNode" presStyleCnt="0"/>
      <dgm:spPr/>
    </dgm:pt>
    <dgm:pt modelId="{C69F75B4-307D-4527-8308-9F2D40E643AC}" type="pres">
      <dgm:prSet presAssocID="{B78CDC98-EC9F-4486-B5E1-A082F7C41826}" presName="aNode" presStyleLbl="bgShp" presStyleIdx="1" presStyleCnt="2"/>
      <dgm:spPr/>
    </dgm:pt>
    <dgm:pt modelId="{6E9D4D0C-1D13-4F95-9473-F6E5A2159FCD}" type="pres">
      <dgm:prSet presAssocID="{B78CDC98-EC9F-4486-B5E1-A082F7C41826}" presName="textNode" presStyleLbl="bgShp" presStyleIdx="1" presStyleCnt="2"/>
      <dgm:spPr/>
    </dgm:pt>
    <dgm:pt modelId="{A2B484B4-E212-41E4-8B28-60055D0F367A}" type="pres">
      <dgm:prSet presAssocID="{B78CDC98-EC9F-4486-B5E1-A082F7C41826}" presName="compChildNode" presStyleCnt="0"/>
      <dgm:spPr/>
    </dgm:pt>
    <dgm:pt modelId="{B6AA8FF1-0C49-45AF-9F6C-89A303DDEC5F}" type="pres">
      <dgm:prSet presAssocID="{B78CDC98-EC9F-4486-B5E1-A082F7C41826}" presName="theInnerList" presStyleCnt="0"/>
      <dgm:spPr/>
    </dgm:pt>
    <dgm:pt modelId="{C39B6395-A43D-4307-9BE7-AC4000D4888C}" type="pres">
      <dgm:prSet presAssocID="{EFF4004A-8F65-42F1-9A4C-28F4DE8C80B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AFEC414-4FEC-4877-9DB6-AC2ADD39B5A8}" type="presOf" srcId="{59F5B59A-8E2B-40DF-BFD6-B43F72D0CC66}" destId="{D1C63D71-C0A9-4F90-B5E7-0B3B3FB7BC18}" srcOrd="0" destOrd="0" presId="urn:microsoft.com/office/officeart/2005/8/layout/lProcess2"/>
    <dgm:cxn modelId="{CAC9D561-71B9-4162-97BE-68D79FAD0A7F}" srcId="{3512D557-A94E-4304-8347-216FBC7D5742}" destId="{59F5B59A-8E2B-40DF-BFD6-B43F72D0CC66}" srcOrd="0" destOrd="0" parTransId="{CBB1E3F9-8FAB-4F32-B410-15D62DA601DA}" sibTransId="{677DB1C5-49D6-4339-B4C4-DCF6421522AB}"/>
    <dgm:cxn modelId="{09BF8C6C-8CBC-4D2E-BC55-3F3FB8E8E0AF}" srcId="{3512D557-A94E-4304-8347-216FBC7D5742}" destId="{B78CDC98-EC9F-4486-B5E1-A082F7C41826}" srcOrd="1" destOrd="0" parTransId="{10EF48F3-DACC-4CAB-A218-0413DD284B16}" sibTransId="{87750DBA-D768-451B-ADD5-1869E57EE4E1}"/>
    <dgm:cxn modelId="{07D0484E-EB1A-408E-A39C-248EC4F4B66A}" srcId="{59F5B59A-8E2B-40DF-BFD6-B43F72D0CC66}" destId="{D8CFF69E-62CC-493D-A5DB-5808DE016E9B}" srcOrd="0" destOrd="0" parTransId="{0AA43CA0-CC58-49DC-8AD6-597B77155438}" sibTransId="{5E66D641-4B2C-4B19-AF08-B29BDC2E897A}"/>
    <dgm:cxn modelId="{72289555-54AD-4BCB-8F41-A9EB730C274E}" type="presOf" srcId="{59F5B59A-8E2B-40DF-BFD6-B43F72D0CC66}" destId="{2F080835-8506-46AC-8038-41C2A67CE343}" srcOrd="1" destOrd="0" presId="urn:microsoft.com/office/officeart/2005/8/layout/lProcess2"/>
    <dgm:cxn modelId="{EA8DDF75-2D5D-436D-A50D-74221B738A5A}" type="presOf" srcId="{B78CDC98-EC9F-4486-B5E1-A082F7C41826}" destId="{6E9D4D0C-1D13-4F95-9473-F6E5A2159FCD}" srcOrd="1" destOrd="0" presId="urn:microsoft.com/office/officeart/2005/8/layout/lProcess2"/>
    <dgm:cxn modelId="{81B9B4BE-8235-4D56-95AB-3D355D53010F}" srcId="{B78CDC98-EC9F-4486-B5E1-A082F7C41826}" destId="{EFF4004A-8F65-42F1-9A4C-28F4DE8C80B1}" srcOrd="0" destOrd="0" parTransId="{72181EE7-AD7A-4AEF-93F3-CD7B3E353EAE}" sibTransId="{030E2096-552C-4D88-BBBD-84A7005F04D7}"/>
    <dgm:cxn modelId="{A4F209C2-A9C5-4C8F-B87C-8B6E20CF53F9}" type="presOf" srcId="{EFF4004A-8F65-42F1-9A4C-28F4DE8C80B1}" destId="{C39B6395-A43D-4307-9BE7-AC4000D4888C}" srcOrd="0" destOrd="0" presId="urn:microsoft.com/office/officeart/2005/8/layout/lProcess2"/>
    <dgm:cxn modelId="{3266D4C4-F5D2-4DD3-9138-D1DE902EFF64}" type="presOf" srcId="{B78CDC98-EC9F-4486-B5E1-A082F7C41826}" destId="{C69F75B4-307D-4527-8308-9F2D40E643AC}" srcOrd="0" destOrd="0" presId="urn:microsoft.com/office/officeart/2005/8/layout/lProcess2"/>
    <dgm:cxn modelId="{1FB1F3E3-1F6A-4F58-BB37-DC0515C7E290}" type="presOf" srcId="{D8CFF69E-62CC-493D-A5DB-5808DE016E9B}" destId="{EB6F7094-0E29-43AD-93E0-7F5732326D36}" srcOrd="0" destOrd="0" presId="urn:microsoft.com/office/officeart/2005/8/layout/lProcess2"/>
    <dgm:cxn modelId="{B4B0E5F6-FFE9-4D17-A3FB-B69716D15148}" type="presOf" srcId="{3512D557-A94E-4304-8347-216FBC7D5742}" destId="{3CDA96E7-B644-437A-8C6F-982998168D32}" srcOrd="0" destOrd="0" presId="urn:microsoft.com/office/officeart/2005/8/layout/lProcess2"/>
    <dgm:cxn modelId="{7B6AFFC8-CDB5-423B-B913-DD901BACC474}" type="presParOf" srcId="{3CDA96E7-B644-437A-8C6F-982998168D32}" destId="{FC7E653C-D313-4A1E-93E0-556C5FBDC361}" srcOrd="0" destOrd="0" presId="urn:microsoft.com/office/officeart/2005/8/layout/lProcess2"/>
    <dgm:cxn modelId="{1F6F5E6E-AD0B-4846-AE70-7FC2257A5ACF}" type="presParOf" srcId="{FC7E653C-D313-4A1E-93E0-556C5FBDC361}" destId="{D1C63D71-C0A9-4F90-B5E7-0B3B3FB7BC18}" srcOrd="0" destOrd="0" presId="urn:microsoft.com/office/officeart/2005/8/layout/lProcess2"/>
    <dgm:cxn modelId="{6F88DF9E-E10A-4DFF-BD9F-12DAC6038D6A}" type="presParOf" srcId="{FC7E653C-D313-4A1E-93E0-556C5FBDC361}" destId="{2F080835-8506-46AC-8038-41C2A67CE343}" srcOrd="1" destOrd="0" presId="urn:microsoft.com/office/officeart/2005/8/layout/lProcess2"/>
    <dgm:cxn modelId="{0203E25A-9D25-4C98-AE83-6779CA230708}" type="presParOf" srcId="{FC7E653C-D313-4A1E-93E0-556C5FBDC361}" destId="{5EB2523B-42A8-487B-AD63-B2EC0BACD897}" srcOrd="2" destOrd="0" presId="urn:microsoft.com/office/officeart/2005/8/layout/lProcess2"/>
    <dgm:cxn modelId="{24FAD509-7063-4A8B-BBA9-BE9676349471}" type="presParOf" srcId="{5EB2523B-42A8-487B-AD63-B2EC0BACD897}" destId="{6161180C-57DB-4DE8-B1E3-439E991206F8}" srcOrd="0" destOrd="0" presId="urn:microsoft.com/office/officeart/2005/8/layout/lProcess2"/>
    <dgm:cxn modelId="{15309330-D015-4B6B-85EB-F7CAA2A7BC94}" type="presParOf" srcId="{6161180C-57DB-4DE8-B1E3-439E991206F8}" destId="{EB6F7094-0E29-43AD-93E0-7F5732326D36}" srcOrd="0" destOrd="0" presId="urn:microsoft.com/office/officeart/2005/8/layout/lProcess2"/>
    <dgm:cxn modelId="{2272C510-7491-4202-B6D8-ABC0CA8BC8E3}" type="presParOf" srcId="{3CDA96E7-B644-437A-8C6F-982998168D32}" destId="{33D68E3E-1AD0-4121-AE17-224BDC7D664E}" srcOrd="1" destOrd="0" presId="urn:microsoft.com/office/officeart/2005/8/layout/lProcess2"/>
    <dgm:cxn modelId="{B9F5E9A7-43FC-403D-9EC8-9B347F593FC3}" type="presParOf" srcId="{3CDA96E7-B644-437A-8C6F-982998168D32}" destId="{D951B36F-985A-4429-9CA9-A1B39C69B465}" srcOrd="2" destOrd="0" presId="urn:microsoft.com/office/officeart/2005/8/layout/lProcess2"/>
    <dgm:cxn modelId="{D77193F1-F2FE-43A3-9693-B246AD817C2C}" type="presParOf" srcId="{D951B36F-985A-4429-9CA9-A1B39C69B465}" destId="{C69F75B4-307D-4527-8308-9F2D40E643AC}" srcOrd="0" destOrd="0" presId="urn:microsoft.com/office/officeart/2005/8/layout/lProcess2"/>
    <dgm:cxn modelId="{1BEF0525-A4C4-4D60-8BA4-27E488583D02}" type="presParOf" srcId="{D951B36F-985A-4429-9CA9-A1B39C69B465}" destId="{6E9D4D0C-1D13-4F95-9473-F6E5A2159FCD}" srcOrd="1" destOrd="0" presId="urn:microsoft.com/office/officeart/2005/8/layout/lProcess2"/>
    <dgm:cxn modelId="{2C8F4094-A53B-43D7-9CA1-46193F198563}" type="presParOf" srcId="{D951B36F-985A-4429-9CA9-A1B39C69B465}" destId="{A2B484B4-E212-41E4-8B28-60055D0F367A}" srcOrd="2" destOrd="0" presId="urn:microsoft.com/office/officeart/2005/8/layout/lProcess2"/>
    <dgm:cxn modelId="{80D0F706-EF44-461F-B90F-E62F1715090D}" type="presParOf" srcId="{A2B484B4-E212-41E4-8B28-60055D0F367A}" destId="{B6AA8FF1-0C49-45AF-9F6C-89A303DDEC5F}" srcOrd="0" destOrd="0" presId="urn:microsoft.com/office/officeart/2005/8/layout/lProcess2"/>
    <dgm:cxn modelId="{76D8BA93-D3E9-4AE1-95BF-99A883BE8672}" type="presParOf" srcId="{B6AA8FF1-0C49-45AF-9F6C-89A303DDEC5F}" destId="{C39B6395-A43D-4307-9BE7-AC4000D4888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FCDFB2-142F-4931-A8AA-7B3E98BE4F44}" type="doc">
      <dgm:prSet loTypeId="urn:microsoft.com/office/officeart/2005/8/layout/list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B677E5A-6DF0-4B18-AAC4-4CDAEB25FDDE}">
      <dgm:prSet custT="1"/>
      <dgm:spPr/>
      <dgm:t>
        <a:bodyPr/>
        <a:lstStyle/>
        <a:p>
          <a:r>
            <a:rPr lang="en-US" sz="1800" dirty="0" err="1"/>
            <a:t>Menulis</a:t>
          </a:r>
          <a:r>
            <a:rPr lang="en-US" sz="1800" dirty="0"/>
            <a:t> </a:t>
          </a:r>
          <a:r>
            <a:rPr lang="en-US" sz="1800" dirty="0" err="1"/>
            <a:t>semua</a:t>
          </a:r>
          <a:r>
            <a:rPr lang="en-US" sz="1800" dirty="0"/>
            <a:t> </a:t>
          </a:r>
          <a:r>
            <a:rPr lang="en-US" sz="1800" dirty="0" err="1"/>
            <a:t>kebutuhan</a:t>
          </a:r>
          <a:endParaRPr lang="en-US" sz="1800" dirty="0"/>
        </a:p>
      </dgm:t>
    </dgm:pt>
    <dgm:pt modelId="{6A226E15-D880-4E59-94C9-5088B5BD13E6}" type="parTrans" cxnId="{DFC8ECC8-D52E-4AE7-BD2E-A59356BB7A92}">
      <dgm:prSet/>
      <dgm:spPr/>
      <dgm:t>
        <a:bodyPr/>
        <a:lstStyle/>
        <a:p>
          <a:endParaRPr lang="en-US"/>
        </a:p>
      </dgm:t>
    </dgm:pt>
    <dgm:pt modelId="{1170E2D2-4524-4CDB-A4DA-6EB698AA2A45}" type="sibTrans" cxnId="{DFC8ECC8-D52E-4AE7-BD2E-A59356BB7A92}">
      <dgm:prSet/>
      <dgm:spPr/>
      <dgm:t>
        <a:bodyPr/>
        <a:lstStyle/>
        <a:p>
          <a:endParaRPr lang="en-US"/>
        </a:p>
      </dgm:t>
    </dgm:pt>
    <dgm:pt modelId="{4333C9F9-FC44-45F0-B6C5-43E3C06D613D}">
      <dgm:prSet custT="1"/>
      <dgm:spPr/>
      <dgm:t>
        <a:bodyPr/>
        <a:lstStyle/>
        <a:p>
          <a:r>
            <a:rPr lang="en-US" sz="1800" dirty="0" err="1"/>
            <a:t>Menyusun</a:t>
          </a:r>
          <a:r>
            <a:rPr lang="en-US" sz="1800" dirty="0"/>
            <a:t> </a:t>
          </a:r>
          <a:r>
            <a:rPr lang="en-US" sz="1800" dirty="0" err="1"/>
            <a:t>urutan</a:t>
          </a:r>
          <a:r>
            <a:rPr lang="en-US" sz="1800" dirty="0"/>
            <a:t> </a:t>
          </a:r>
          <a:r>
            <a:rPr lang="en-US" sz="1800" dirty="0" err="1"/>
            <a:t>kebutuhan</a:t>
          </a:r>
          <a:r>
            <a:rPr lang="en-US" sz="1800" dirty="0"/>
            <a:t> </a:t>
          </a:r>
          <a:r>
            <a:rPr lang="en-US" sz="1800" dirty="0" err="1"/>
            <a:t>berdasarkan</a:t>
          </a:r>
          <a:r>
            <a:rPr lang="en-US" sz="1800" dirty="0"/>
            <a:t> </a:t>
          </a:r>
          <a:r>
            <a:rPr lang="en-US" sz="1800" dirty="0" err="1"/>
            <a:t>tingkat</a:t>
          </a:r>
          <a:r>
            <a:rPr lang="en-US" sz="1800" dirty="0"/>
            <a:t> </a:t>
          </a:r>
          <a:r>
            <a:rPr lang="en-US" sz="1800" dirty="0" err="1"/>
            <a:t>kepentingannya</a:t>
          </a:r>
          <a:endParaRPr lang="en-US" sz="1800" dirty="0"/>
        </a:p>
      </dgm:t>
    </dgm:pt>
    <dgm:pt modelId="{A40D7D83-26DC-4B53-B757-C91E46756F52}" type="parTrans" cxnId="{41E484ED-CF17-4FF7-AFDC-698ACC1EA2D8}">
      <dgm:prSet/>
      <dgm:spPr/>
      <dgm:t>
        <a:bodyPr/>
        <a:lstStyle/>
        <a:p>
          <a:endParaRPr lang="en-US"/>
        </a:p>
      </dgm:t>
    </dgm:pt>
    <dgm:pt modelId="{9A18062E-2A9B-4626-BC77-2CB2477A1193}" type="sibTrans" cxnId="{41E484ED-CF17-4FF7-AFDC-698ACC1EA2D8}">
      <dgm:prSet/>
      <dgm:spPr/>
      <dgm:t>
        <a:bodyPr/>
        <a:lstStyle/>
        <a:p>
          <a:endParaRPr lang="en-US"/>
        </a:p>
      </dgm:t>
    </dgm:pt>
    <dgm:pt modelId="{10713B3A-20FA-4DAD-830F-EFD0906E8D82}">
      <dgm:prSet custT="1"/>
      <dgm:spPr/>
      <dgm:t>
        <a:bodyPr/>
        <a:lstStyle/>
        <a:p>
          <a:r>
            <a:rPr lang="en-US" sz="1800" dirty="0" err="1"/>
            <a:t>Membuat</a:t>
          </a:r>
          <a:r>
            <a:rPr lang="en-US" sz="1800" dirty="0"/>
            <a:t> </a:t>
          </a:r>
          <a:r>
            <a:rPr lang="en-US" sz="1800" dirty="0" err="1"/>
            <a:t>catatan</a:t>
          </a:r>
          <a:r>
            <a:rPr lang="en-US" sz="1800" dirty="0"/>
            <a:t> </a:t>
          </a:r>
          <a:r>
            <a:rPr lang="en-US" sz="1800" dirty="0" err="1"/>
            <a:t>kebutuhan</a:t>
          </a:r>
          <a:r>
            <a:rPr lang="en-US" sz="1800" dirty="0"/>
            <a:t> </a:t>
          </a:r>
          <a:r>
            <a:rPr lang="en-US" sz="1800" dirty="0" err="1"/>
            <a:t>alokasi</a:t>
          </a:r>
          <a:r>
            <a:rPr lang="en-US" sz="1800" dirty="0"/>
            <a:t> </a:t>
          </a:r>
          <a:r>
            <a:rPr lang="en-US" sz="1800" dirty="0" err="1"/>
            <a:t>dana</a:t>
          </a:r>
          <a:endParaRPr lang="en-US" sz="1800" dirty="0"/>
        </a:p>
      </dgm:t>
    </dgm:pt>
    <dgm:pt modelId="{3F645379-FFA9-478D-BF7A-A2BAA8538CD3}" type="parTrans" cxnId="{C0FF099C-54EC-4EFE-954E-A416A07BCD3B}">
      <dgm:prSet/>
      <dgm:spPr/>
      <dgm:t>
        <a:bodyPr/>
        <a:lstStyle/>
        <a:p>
          <a:endParaRPr lang="en-US"/>
        </a:p>
      </dgm:t>
    </dgm:pt>
    <dgm:pt modelId="{82E33CFD-676D-4F3A-A63A-761AE3AD495A}" type="sibTrans" cxnId="{C0FF099C-54EC-4EFE-954E-A416A07BCD3B}">
      <dgm:prSet/>
      <dgm:spPr/>
      <dgm:t>
        <a:bodyPr/>
        <a:lstStyle/>
        <a:p>
          <a:endParaRPr lang="en-US"/>
        </a:p>
      </dgm:t>
    </dgm:pt>
    <dgm:pt modelId="{347558B1-F4FA-4AEF-BC2C-B13CEF0093CA}">
      <dgm:prSet custT="1"/>
      <dgm:spPr/>
      <dgm:t>
        <a:bodyPr/>
        <a:lstStyle/>
        <a:p>
          <a:r>
            <a:rPr lang="en-US" sz="1800" dirty="0" err="1"/>
            <a:t>Memilih</a:t>
          </a:r>
          <a:r>
            <a:rPr lang="en-US" sz="1800" dirty="0"/>
            <a:t> </a:t>
          </a:r>
          <a:r>
            <a:rPr lang="en-US" sz="1800" dirty="0" err="1"/>
            <a:t>kebutuhan</a:t>
          </a:r>
          <a:r>
            <a:rPr lang="en-US" sz="1800" dirty="0"/>
            <a:t> yang paling </a:t>
          </a:r>
          <a:r>
            <a:rPr lang="en-US" sz="1800" dirty="0" err="1"/>
            <a:t>memberi</a:t>
          </a:r>
          <a:r>
            <a:rPr lang="en-US" sz="1800" dirty="0"/>
            <a:t> </a:t>
          </a:r>
          <a:r>
            <a:rPr lang="en-US" sz="1800" dirty="0" err="1"/>
            <a:t>manfaat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optimal</a:t>
          </a:r>
        </a:p>
      </dgm:t>
    </dgm:pt>
    <dgm:pt modelId="{9A823542-245A-416D-B888-8E4CEA1D2F00}" type="parTrans" cxnId="{7D5EA214-E807-46C5-9155-9883398F5620}">
      <dgm:prSet/>
      <dgm:spPr/>
      <dgm:t>
        <a:bodyPr/>
        <a:lstStyle/>
        <a:p>
          <a:endParaRPr lang="en-US"/>
        </a:p>
      </dgm:t>
    </dgm:pt>
    <dgm:pt modelId="{C1EC6B85-E310-47B5-ACC8-21C44098AFFC}" type="sibTrans" cxnId="{7D5EA214-E807-46C5-9155-9883398F5620}">
      <dgm:prSet/>
      <dgm:spPr/>
      <dgm:t>
        <a:bodyPr/>
        <a:lstStyle/>
        <a:p>
          <a:endParaRPr lang="en-US"/>
        </a:p>
      </dgm:t>
    </dgm:pt>
    <dgm:pt modelId="{24A9FA49-D29B-4456-9B44-1934FAEB29C5}">
      <dgm:prSet custT="1"/>
      <dgm:spPr/>
      <dgm:t>
        <a:bodyPr/>
        <a:lstStyle/>
        <a:p>
          <a:r>
            <a:rPr lang="en-US" sz="1800" dirty="0" err="1"/>
            <a:t>Memenuhi</a:t>
          </a:r>
          <a:r>
            <a:rPr lang="en-US" sz="1800" dirty="0"/>
            <a:t> </a:t>
          </a:r>
          <a:r>
            <a:rPr lang="en-US" sz="1800" dirty="0" err="1"/>
            <a:t>semua</a:t>
          </a:r>
          <a:r>
            <a:rPr lang="en-US" sz="1800" dirty="0"/>
            <a:t> </a:t>
          </a:r>
          <a:r>
            <a:rPr lang="en-US" sz="1800" dirty="0" err="1"/>
            <a:t>kebutuhan</a:t>
          </a:r>
          <a:r>
            <a:rPr lang="en-US" sz="1800" dirty="0"/>
            <a:t> </a:t>
          </a:r>
          <a:r>
            <a:rPr lang="en-US" sz="1800" dirty="0" err="1"/>
            <a:t>sesuai</a:t>
          </a:r>
          <a:r>
            <a:rPr lang="en-US" sz="1800" dirty="0"/>
            <a:t> </a:t>
          </a:r>
          <a:r>
            <a:rPr lang="en-US" sz="1800" dirty="0" err="1"/>
            <a:t>daftar</a:t>
          </a:r>
          <a:r>
            <a:rPr lang="en-US" sz="1800" dirty="0"/>
            <a:t> yang </a:t>
          </a:r>
          <a:r>
            <a:rPr lang="en-US" sz="1800" dirty="0" err="1"/>
            <a:t>telah</a:t>
          </a:r>
          <a:r>
            <a:rPr lang="en-US" sz="1800" dirty="0"/>
            <a:t> </a:t>
          </a:r>
          <a:r>
            <a:rPr lang="en-US" sz="1800" dirty="0" err="1"/>
            <a:t>ditentukan</a:t>
          </a:r>
          <a:endParaRPr lang="en-US" sz="1800" dirty="0"/>
        </a:p>
      </dgm:t>
    </dgm:pt>
    <dgm:pt modelId="{6EBBE9CE-E81D-4833-A778-33583D3DFB7C}" type="parTrans" cxnId="{224C1ACE-DA08-4AEB-ABBA-43D026AAFFCE}">
      <dgm:prSet/>
      <dgm:spPr/>
      <dgm:t>
        <a:bodyPr/>
        <a:lstStyle/>
        <a:p>
          <a:endParaRPr lang="en-US"/>
        </a:p>
      </dgm:t>
    </dgm:pt>
    <dgm:pt modelId="{0C4144DD-5C99-4D0D-8EEE-0DA34B8C1115}" type="sibTrans" cxnId="{224C1ACE-DA08-4AEB-ABBA-43D026AAFFCE}">
      <dgm:prSet/>
      <dgm:spPr/>
      <dgm:t>
        <a:bodyPr/>
        <a:lstStyle/>
        <a:p>
          <a:endParaRPr lang="en-US"/>
        </a:p>
      </dgm:t>
    </dgm:pt>
    <dgm:pt modelId="{50E790D8-402C-4B6B-A737-41C56648E215}" type="pres">
      <dgm:prSet presAssocID="{C6FCDFB2-142F-4931-A8AA-7B3E98BE4F44}" presName="linear" presStyleCnt="0">
        <dgm:presLayoutVars>
          <dgm:dir/>
          <dgm:animLvl val="lvl"/>
          <dgm:resizeHandles val="exact"/>
        </dgm:presLayoutVars>
      </dgm:prSet>
      <dgm:spPr/>
    </dgm:pt>
    <dgm:pt modelId="{E9006610-0CEB-456A-A352-823B24023E86}" type="pres">
      <dgm:prSet presAssocID="{1B677E5A-6DF0-4B18-AAC4-4CDAEB25FDDE}" presName="parentLin" presStyleCnt="0"/>
      <dgm:spPr/>
    </dgm:pt>
    <dgm:pt modelId="{57C19955-461E-4760-A0F1-A322DD9829AA}" type="pres">
      <dgm:prSet presAssocID="{1B677E5A-6DF0-4B18-AAC4-4CDAEB25FDDE}" presName="parentLeftMargin" presStyleLbl="node1" presStyleIdx="0" presStyleCnt="5"/>
      <dgm:spPr/>
    </dgm:pt>
    <dgm:pt modelId="{6A3D6DA7-0BAE-424F-A1F6-BB1D812B53FA}" type="pres">
      <dgm:prSet presAssocID="{1B677E5A-6DF0-4B18-AAC4-4CDAEB25FDDE}" presName="parentText" presStyleLbl="node1" presStyleIdx="0" presStyleCnt="5" custScaleX="118681">
        <dgm:presLayoutVars>
          <dgm:chMax val="0"/>
          <dgm:bulletEnabled val="1"/>
        </dgm:presLayoutVars>
      </dgm:prSet>
      <dgm:spPr/>
    </dgm:pt>
    <dgm:pt modelId="{60BCAF3F-1FA3-4106-A97C-52ACF3A23BAF}" type="pres">
      <dgm:prSet presAssocID="{1B677E5A-6DF0-4B18-AAC4-4CDAEB25FDDE}" presName="negativeSpace" presStyleCnt="0"/>
      <dgm:spPr/>
    </dgm:pt>
    <dgm:pt modelId="{471FE620-E3C6-493F-9D58-62C1A2A34D2F}" type="pres">
      <dgm:prSet presAssocID="{1B677E5A-6DF0-4B18-AAC4-4CDAEB25FDDE}" presName="childText" presStyleLbl="conFgAcc1" presStyleIdx="0" presStyleCnt="5">
        <dgm:presLayoutVars>
          <dgm:bulletEnabled val="1"/>
        </dgm:presLayoutVars>
      </dgm:prSet>
      <dgm:spPr/>
    </dgm:pt>
    <dgm:pt modelId="{CF279C0A-6C84-4121-8BBC-9C809ABF5B2F}" type="pres">
      <dgm:prSet presAssocID="{1170E2D2-4524-4CDB-A4DA-6EB698AA2A45}" presName="spaceBetweenRectangles" presStyleCnt="0"/>
      <dgm:spPr/>
    </dgm:pt>
    <dgm:pt modelId="{C14CD90D-56B5-4365-BC58-8ACF812655CB}" type="pres">
      <dgm:prSet presAssocID="{4333C9F9-FC44-45F0-B6C5-43E3C06D613D}" presName="parentLin" presStyleCnt="0"/>
      <dgm:spPr/>
    </dgm:pt>
    <dgm:pt modelId="{3A389E66-4F5F-475D-B707-358E4B5EB946}" type="pres">
      <dgm:prSet presAssocID="{4333C9F9-FC44-45F0-B6C5-43E3C06D613D}" presName="parentLeftMargin" presStyleLbl="node1" presStyleIdx="0" presStyleCnt="5"/>
      <dgm:spPr/>
    </dgm:pt>
    <dgm:pt modelId="{BF4EBF61-F0C3-4E58-B343-85A0FA5B79F0}" type="pres">
      <dgm:prSet presAssocID="{4333C9F9-FC44-45F0-B6C5-43E3C06D613D}" presName="parentText" presStyleLbl="node1" presStyleIdx="1" presStyleCnt="5" custScaleX="118681">
        <dgm:presLayoutVars>
          <dgm:chMax val="0"/>
          <dgm:bulletEnabled val="1"/>
        </dgm:presLayoutVars>
      </dgm:prSet>
      <dgm:spPr/>
    </dgm:pt>
    <dgm:pt modelId="{E81A310C-8B0F-4DA6-8E60-7266F21933BE}" type="pres">
      <dgm:prSet presAssocID="{4333C9F9-FC44-45F0-B6C5-43E3C06D613D}" presName="negativeSpace" presStyleCnt="0"/>
      <dgm:spPr/>
    </dgm:pt>
    <dgm:pt modelId="{169DECD4-C842-4B5C-BE1A-ABC01A48D5F3}" type="pres">
      <dgm:prSet presAssocID="{4333C9F9-FC44-45F0-B6C5-43E3C06D613D}" presName="childText" presStyleLbl="conFgAcc1" presStyleIdx="1" presStyleCnt="5">
        <dgm:presLayoutVars>
          <dgm:bulletEnabled val="1"/>
        </dgm:presLayoutVars>
      </dgm:prSet>
      <dgm:spPr/>
    </dgm:pt>
    <dgm:pt modelId="{6C205037-7116-4923-9354-5F11140E50E0}" type="pres">
      <dgm:prSet presAssocID="{9A18062E-2A9B-4626-BC77-2CB2477A1193}" presName="spaceBetweenRectangles" presStyleCnt="0"/>
      <dgm:spPr/>
    </dgm:pt>
    <dgm:pt modelId="{CC837727-F1E7-4839-B359-9F7F95BC58A4}" type="pres">
      <dgm:prSet presAssocID="{10713B3A-20FA-4DAD-830F-EFD0906E8D82}" presName="parentLin" presStyleCnt="0"/>
      <dgm:spPr/>
    </dgm:pt>
    <dgm:pt modelId="{EC1FC5A1-3BB1-4D9B-BCF3-3B6B560BE78C}" type="pres">
      <dgm:prSet presAssocID="{10713B3A-20FA-4DAD-830F-EFD0906E8D82}" presName="parentLeftMargin" presStyleLbl="node1" presStyleIdx="1" presStyleCnt="5"/>
      <dgm:spPr/>
    </dgm:pt>
    <dgm:pt modelId="{13351ED1-C036-4525-9D57-15912B77EE67}" type="pres">
      <dgm:prSet presAssocID="{10713B3A-20FA-4DAD-830F-EFD0906E8D82}" presName="parentText" presStyleLbl="node1" presStyleIdx="2" presStyleCnt="5" custScaleX="118681">
        <dgm:presLayoutVars>
          <dgm:chMax val="0"/>
          <dgm:bulletEnabled val="1"/>
        </dgm:presLayoutVars>
      </dgm:prSet>
      <dgm:spPr/>
    </dgm:pt>
    <dgm:pt modelId="{10C41972-2448-4354-A174-C6042D6A2E41}" type="pres">
      <dgm:prSet presAssocID="{10713B3A-20FA-4DAD-830F-EFD0906E8D82}" presName="negativeSpace" presStyleCnt="0"/>
      <dgm:spPr/>
    </dgm:pt>
    <dgm:pt modelId="{658F4719-C4AA-4481-90ED-1643E3450217}" type="pres">
      <dgm:prSet presAssocID="{10713B3A-20FA-4DAD-830F-EFD0906E8D82}" presName="childText" presStyleLbl="conFgAcc1" presStyleIdx="2" presStyleCnt="5">
        <dgm:presLayoutVars>
          <dgm:bulletEnabled val="1"/>
        </dgm:presLayoutVars>
      </dgm:prSet>
      <dgm:spPr/>
    </dgm:pt>
    <dgm:pt modelId="{6DA8ACEB-2959-4177-B7C7-D88FEEEB6C19}" type="pres">
      <dgm:prSet presAssocID="{82E33CFD-676D-4F3A-A63A-761AE3AD495A}" presName="spaceBetweenRectangles" presStyleCnt="0"/>
      <dgm:spPr/>
    </dgm:pt>
    <dgm:pt modelId="{7B6EA7A8-F142-43A2-A78A-48AFC4D90437}" type="pres">
      <dgm:prSet presAssocID="{347558B1-F4FA-4AEF-BC2C-B13CEF0093CA}" presName="parentLin" presStyleCnt="0"/>
      <dgm:spPr/>
    </dgm:pt>
    <dgm:pt modelId="{8E024946-5910-4C28-8AA8-C5F25D6017C2}" type="pres">
      <dgm:prSet presAssocID="{347558B1-F4FA-4AEF-BC2C-B13CEF0093CA}" presName="parentLeftMargin" presStyleLbl="node1" presStyleIdx="2" presStyleCnt="5"/>
      <dgm:spPr/>
    </dgm:pt>
    <dgm:pt modelId="{1DF07E4D-4506-4953-8CC7-723A3C33CE12}" type="pres">
      <dgm:prSet presAssocID="{347558B1-F4FA-4AEF-BC2C-B13CEF0093CA}" presName="parentText" presStyleLbl="node1" presStyleIdx="3" presStyleCnt="5" custScaleX="118681">
        <dgm:presLayoutVars>
          <dgm:chMax val="0"/>
          <dgm:bulletEnabled val="1"/>
        </dgm:presLayoutVars>
      </dgm:prSet>
      <dgm:spPr/>
    </dgm:pt>
    <dgm:pt modelId="{237043C2-2E50-4A0E-B6C6-E7718A30FEF7}" type="pres">
      <dgm:prSet presAssocID="{347558B1-F4FA-4AEF-BC2C-B13CEF0093CA}" presName="negativeSpace" presStyleCnt="0"/>
      <dgm:spPr/>
    </dgm:pt>
    <dgm:pt modelId="{B274DD4D-B9AD-4403-BB21-4F2B637DCB11}" type="pres">
      <dgm:prSet presAssocID="{347558B1-F4FA-4AEF-BC2C-B13CEF0093CA}" presName="childText" presStyleLbl="conFgAcc1" presStyleIdx="3" presStyleCnt="5">
        <dgm:presLayoutVars>
          <dgm:bulletEnabled val="1"/>
        </dgm:presLayoutVars>
      </dgm:prSet>
      <dgm:spPr/>
    </dgm:pt>
    <dgm:pt modelId="{18C9F5A9-94D3-4252-A2B6-D49B9DD0159B}" type="pres">
      <dgm:prSet presAssocID="{C1EC6B85-E310-47B5-ACC8-21C44098AFFC}" presName="spaceBetweenRectangles" presStyleCnt="0"/>
      <dgm:spPr/>
    </dgm:pt>
    <dgm:pt modelId="{C2C6581A-EDEA-4B17-91A5-9E54115F3BFA}" type="pres">
      <dgm:prSet presAssocID="{24A9FA49-D29B-4456-9B44-1934FAEB29C5}" presName="parentLin" presStyleCnt="0"/>
      <dgm:spPr/>
    </dgm:pt>
    <dgm:pt modelId="{973779B1-E424-46D5-919E-8714E0033782}" type="pres">
      <dgm:prSet presAssocID="{24A9FA49-D29B-4456-9B44-1934FAEB29C5}" presName="parentLeftMargin" presStyleLbl="node1" presStyleIdx="3" presStyleCnt="5"/>
      <dgm:spPr/>
    </dgm:pt>
    <dgm:pt modelId="{C606167E-4B70-4BBE-AF9D-E612E050171E}" type="pres">
      <dgm:prSet presAssocID="{24A9FA49-D29B-4456-9B44-1934FAEB29C5}" presName="parentText" presStyleLbl="node1" presStyleIdx="4" presStyleCnt="5" custScaleX="118681">
        <dgm:presLayoutVars>
          <dgm:chMax val="0"/>
          <dgm:bulletEnabled val="1"/>
        </dgm:presLayoutVars>
      </dgm:prSet>
      <dgm:spPr/>
    </dgm:pt>
    <dgm:pt modelId="{95799EE6-FE6F-4A4A-AAB5-DC7322E111B2}" type="pres">
      <dgm:prSet presAssocID="{24A9FA49-D29B-4456-9B44-1934FAEB29C5}" presName="negativeSpace" presStyleCnt="0"/>
      <dgm:spPr/>
    </dgm:pt>
    <dgm:pt modelId="{DD5F0411-0A87-4B02-8EB2-C59748B012B1}" type="pres">
      <dgm:prSet presAssocID="{24A9FA49-D29B-4456-9B44-1934FAEB29C5}" presName="childText" presStyleLbl="conFgAcc1" presStyleIdx="4" presStyleCnt="5" custLinFactNeighborX="2857" custLinFactNeighborY="63793">
        <dgm:presLayoutVars>
          <dgm:bulletEnabled val="1"/>
        </dgm:presLayoutVars>
      </dgm:prSet>
      <dgm:spPr/>
    </dgm:pt>
  </dgm:ptLst>
  <dgm:cxnLst>
    <dgm:cxn modelId="{7D5EA214-E807-46C5-9155-9883398F5620}" srcId="{C6FCDFB2-142F-4931-A8AA-7B3E98BE4F44}" destId="{347558B1-F4FA-4AEF-BC2C-B13CEF0093CA}" srcOrd="3" destOrd="0" parTransId="{9A823542-245A-416D-B888-8E4CEA1D2F00}" sibTransId="{C1EC6B85-E310-47B5-ACC8-21C44098AFFC}"/>
    <dgm:cxn modelId="{962B2132-4BCE-4EBB-9885-25ADFF153F17}" type="presOf" srcId="{4333C9F9-FC44-45F0-B6C5-43E3C06D613D}" destId="{3A389E66-4F5F-475D-B707-358E4B5EB946}" srcOrd="0" destOrd="0" presId="urn:microsoft.com/office/officeart/2005/8/layout/list1"/>
    <dgm:cxn modelId="{6304425E-8DCE-4A1C-A867-5D24154A2C34}" type="presOf" srcId="{347558B1-F4FA-4AEF-BC2C-B13CEF0093CA}" destId="{8E024946-5910-4C28-8AA8-C5F25D6017C2}" srcOrd="0" destOrd="0" presId="urn:microsoft.com/office/officeart/2005/8/layout/list1"/>
    <dgm:cxn modelId="{FFECF25F-E413-41D3-BAA1-6064B788408B}" type="presOf" srcId="{1B677E5A-6DF0-4B18-AAC4-4CDAEB25FDDE}" destId="{6A3D6DA7-0BAE-424F-A1F6-BB1D812B53FA}" srcOrd="1" destOrd="0" presId="urn:microsoft.com/office/officeart/2005/8/layout/list1"/>
    <dgm:cxn modelId="{F4B9EA6E-F175-4367-98A9-A651A2362C5A}" type="presOf" srcId="{1B677E5A-6DF0-4B18-AAC4-4CDAEB25FDDE}" destId="{57C19955-461E-4760-A0F1-A322DD9829AA}" srcOrd="0" destOrd="0" presId="urn:microsoft.com/office/officeart/2005/8/layout/list1"/>
    <dgm:cxn modelId="{4E96BD53-FEC6-43E4-87D1-C86861EDDF3A}" type="presOf" srcId="{10713B3A-20FA-4DAD-830F-EFD0906E8D82}" destId="{EC1FC5A1-3BB1-4D9B-BCF3-3B6B560BE78C}" srcOrd="0" destOrd="0" presId="urn:microsoft.com/office/officeart/2005/8/layout/list1"/>
    <dgm:cxn modelId="{25366E94-4D78-44F6-90AB-03989DFEA76B}" type="presOf" srcId="{24A9FA49-D29B-4456-9B44-1934FAEB29C5}" destId="{C606167E-4B70-4BBE-AF9D-E612E050171E}" srcOrd="1" destOrd="0" presId="urn:microsoft.com/office/officeart/2005/8/layout/list1"/>
    <dgm:cxn modelId="{142FB995-4855-4EC3-8E63-9000C550E443}" type="presOf" srcId="{347558B1-F4FA-4AEF-BC2C-B13CEF0093CA}" destId="{1DF07E4D-4506-4953-8CC7-723A3C33CE12}" srcOrd="1" destOrd="0" presId="urn:microsoft.com/office/officeart/2005/8/layout/list1"/>
    <dgm:cxn modelId="{C0FF099C-54EC-4EFE-954E-A416A07BCD3B}" srcId="{C6FCDFB2-142F-4931-A8AA-7B3E98BE4F44}" destId="{10713B3A-20FA-4DAD-830F-EFD0906E8D82}" srcOrd="2" destOrd="0" parTransId="{3F645379-FFA9-478D-BF7A-A2BAA8538CD3}" sibTransId="{82E33CFD-676D-4F3A-A63A-761AE3AD495A}"/>
    <dgm:cxn modelId="{7A325BB4-AC0B-4027-89C6-48723D1A4030}" type="presOf" srcId="{4333C9F9-FC44-45F0-B6C5-43E3C06D613D}" destId="{BF4EBF61-F0C3-4E58-B343-85A0FA5B79F0}" srcOrd="1" destOrd="0" presId="urn:microsoft.com/office/officeart/2005/8/layout/list1"/>
    <dgm:cxn modelId="{DFC8ECC8-D52E-4AE7-BD2E-A59356BB7A92}" srcId="{C6FCDFB2-142F-4931-A8AA-7B3E98BE4F44}" destId="{1B677E5A-6DF0-4B18-AAC4-4CDAEB25FDDE}" srcOrd="0" destOrd="0" parTransId="{6A226E15-D880-4E59-94C9-5088B5BD13E6}" sibTransId="{1170E2D2-4524-4CDB-A4DA-6EB698AA2A45}"/>
    <dgm:cxn modelId="{224C1ACE-DA08-4AEB-ABBA-43D026AAFFCE}" srcId="{C6FCDFB2-142F-4931-A8AA-7B3E98BE4F44}" destId="{24A9FA49-D29B-4456-9B44-1934FAEB29C5}" srcOrd="4" destOrd="0" parTransId="{6EBBE9CE-E81D-4833-A778-33583D3DFB7C}" sibTransId="{0C4144DD-5C99-4D0D-8EEE-0DA34B8C1115}"/>
    <dgm:cxn modelId="{CA0B1CCE-57C3-45F7-860E-3EA8EBABA543}" type="presOf" srcId="{24A9FA49-D29B-4456-9B44-1934FAEB29C5}" destId="{973779B1-E424-46D5-919E-8714E0033782}" srcOrd="0" destOrd="0" presId="urn:microsoft.com/office/officeart/2005/8/layout/list1"/>
    <dgm:cxn modelId="{FF179DD7-CBA9-41F3-9B8B-3EF948406454}" type="presOf" srcId="{10713B3A-20FA-4DAD-830F-EFD0906E8D82}" destId="{13351ED1-C036-4525-9D57-15912B77EE67}" srcOrd="1" destOrd="0" presId="urn:microsoft.com/office/officeart/2005/8/layout/list1"/>
    <dgm:cxn modelId="{B38350E9-6120-4B76-A2F1-F315CE079D0F}" type="presOf" srcId="{C6FCDFB2-142F-4931-A8AA-7B3E98BE4F44}" destId="{50E790D8-402C-4B6B-A737-41C56648E215}" srcOrd="0" destOrd="0" presId="urn:microsoft.com/office/officeart/2005/8/layout/list1"/>
    <dgm:cxn modelId="{41E484ED-CF17-4FF7-AFDC-698ACC1EA2D8}" srcId="{C6FCDFB2-142F-4931-A8AA-7B3E98BE4F44}" destId="{4333C9F9-FC44-45F0-B6C5-43E3C06D613D}" srcOrd="1" destOrd="0" parTransId="{A40D7D83-26DC-4B53-B757-C91E46756F52}" sibTransId="{9A18062E-2A9B-4626-BC77-2CB2477A1193}"/>
    <dgm:cxn modelId="{F8A7D0F5-475C-4929-975B-9BB700C5C864}" type="presParOf" srcId="{50E790D8-402C-4B6B-A737-41C56648E215}" destId="{E9006610-0CEB-456A-A352-823B24023E86}" srcOrd="0" destOrd="0" presId="urn:microsoft.com/office/officeart/2005/8/layout/list1"/>
    <dgm:cxn modelId="{F264B06D-E631-491C-A955-111FB2FF9335}" type="presParOf" srcId="{E9006610-0CEB-456A-A352-823B24023E86}" destId="{57C19955-461E-4760-A0F1-A322DD9829AA}" srcOrd="0" destOrd="0" presId="urn:microsoft.com/office/officeart/2005/8/layout/list1"/>
    <dgm:cxn modelId="{FCC700E3-A31D-4444-8AA1-BCC315D69C7E}" type="presParOf" srcId="{E9006610-0CEB-456A-A352-823B24023E86}" destId="{6A3D6DA7-0BAE-424F-A1F6-BB1D812B53FA}" srcOrd="1" destOrd="0" presId="urn:microsoft.com/office/officeart/2005/8/layout/list1"/>
    <dgm:cxn modelId="{39A1DB42-9A57-4635-8396-C31B8EF7987B}" type="presParOf" srcId="{50E790D8-402C-4B6B-A737-41C56648E215}" destId="{60BCAF3F-1FA3-4106-A97C-52ACF3A23BAF}" srcOrd="1" destOrd="0" presId="urn:microsoft.com/office/officeart/2005/8/layout/list1"/>
    <dgm:cxn modelId="{B3261847-E86D-4E1B-8417-CBF5EB834803}" type="presParOf" srcId="{50E790D8-402C-4B6B-A737-41C56648E215}" destId="{471FE620-E3C6-493F-9D58-62C1A2A34D2F}" srcOrd="2" destOrd="0" presId="urn:microsoft.com/office/officeart/2005/8/layout/list1"/>
    <dgm:cxn modelId="{A87B388B-25C0-4E52-917B-9D899BC8EC96}" type="presParOf" srcId="{50E790D8-402C-4B6B-A737-41C56648E215}" destId="{CF279C0A-6C84-4121-8BBC-9C809ABF5B2F}" srcOrd="3" destOrd="0" presId="urn:microsoft.com/office/officeart/2005/8/layout/list1"/>
    <dgm:cxn modelId="{EE884F72-D712-4E29-92BF-297EE0954DA0}" type="presParOf" srcId="{50E790D8-402C-4B6B-A737-41C56648E215}" destId="{C14CD90D-56B5-4365-BC58-8ACF812655CB}" srcOrd="4" destOrd="0" presId="urn:microsoft.com/office/officeart/2005/8/layout/list1"/>
    <dgm:cxn modelId="{A5AC8AB5-2E45-411C-BECD-12B457B32F99}" type="presParOf" srcId="{C14CD90D-56B5-4365-BC58-8ACF812655CB}" destId="{3A389E66-4F5F-475D-B707-358E4B5EB946}" srcOrd="0" destOrd="0" presId="urn:microsoft.com/office/officeart/2005/8/layout/list1"/>
    <dgm:cxn modelId="{56B2057F-DAAC-4CCF-8451-3D3ACCD6A5D1}" type="presParOf" srcId="{C14CD90D-56B5-4365-BC58-8ACF812655CB}" destId="{BF4EBF61-F0C3-4E58-B343-85A0FA5B79F0}" srcOrd="1" destOrd="0" presId="urn:microsoft.com/office/officeart/2005/8/layout/list1"/>
    <dgm:cxn modelId="{CA6E90DC-0126-4780-AD8B-D77C72330DCC}" type="presParOf" srcId="{50E790D8-402C-4B6B-A737-41C56648E215}" destId="{E81A310C-8B0F-4DA6-8E60-7266F21933BE}" srcOrd="5" destOrd="0" presId="urn:microsoft.com/office/officeart/2005/8/layout/list1"/>
    <dgm:cxn modelId="{4D914B49-E5F5-4B62-B8DD-687F49AAD150}" type="presParOf" srcId="{50E790D8-402C-4B6B-A737-41C56648E215}" destId="{169DECD4-C842-4B5C-BE1A-ABC01A48D5F3}" srcOrd="6" destOrd="0" presId="urn:microsoft.com/office/officeart/2005/8/layout/list1"/>
    <dgm:cxn modelId="{D7C773DC-AA1B-4B39-A5AA-2106F9D6ED79}" type="presParOf" srcId="{50E790D8-402C-4B6B-A737-41C56648E215}" destId="{6C205037-7116-4923-9354-5F11140E50E0}" srcOrd="7" destOrd="0" presId="urn:microsoft.com/office/officeart/2005/8/layout/list1"/>
    <dgm:cxn modelId="{BF0C8440-BAD0-4C19-896F-95C30EB347DC}" type="presParOf" srcId="{50E790D8-402C-4B6B-A737-41C56648E215}" destId="{CC837727-F1E7-4839-B359-9F7F95BC58A4}" srcOrd="8" destOrd="0" presId="urn:microsoft.com/office/officeart/2005/8/layout/list1"/>
    <dgm:cxn modelId="{9A78C638-FF8D-4645-B996-F012AC4ECBBA}" type="presParOf" srcId="{CC837727-F1E7-4839-B359-9F7F95BC58A4}" destId="{EC1FC5A1-3BB1-4D9B-BCF3-3B6B560BE78C}" srcOrd="0" destOrd="0" presId="urn:microsoft.com/office/officeart/2005/8/layout/list1"/>
    <dgm:cxn modelId="{9F002628-742C-4B26-8D37-C90FF16A8E03}" type="presParOf" srcId="{CC837727-F1E7-4839-B359-9F7F95BC58A4}" destId="{13351ED1-C036-4525-9D57-15912B77EE67}" srcOrd="1" destOrd="0" presId="urn:microsoft.com/office/officeart/2005/8/layout/list1"/>
    <dgm:cxn modelId="{9A1A8AF8-146E-4973-9D49-F8F38ADCFBF9}" type="presParOf" srcId="{50E790D8-402C-4B6B-A737-41C56648E215}" destId="{10C41972-2448-4354-A174-C6042D6A2E41}" srcOrd="9" destOrd="0" presId="urn:microsoft.com/office/officeart/2005/8/layout/list1"/>
    <dgm:cxn modelId="{07BA576C-92AE-4F1F-BAA2-59ADD23F0C9C}" type="presParOf" srcId="{50E790D8-402C-4B6B-A737-41C56648E215}" destId="{658F4719-C4AA-4481-90ED-1643E3450217}" srcOrd="10" destOrd="0" presId="urn:microsoft.com/office/officeart/2005/8/layout/list1"/>
    <dgm:cxn modelId="{31890E4F-BF50-44A7-BD38-1CB1B4DC34AE}" type="presParOf" srcId="{50E790D8-402C-4B6B-A737-41C56648E215}" destId="{6DA8ACEB-2959-4177-B7C7-D88FEEEB6C19}" srcOrd="11" destOrd="0" presId="urn:microsoft.com/office/officeart/2005/8/layout/list1"/>
    <dgm:cxn modelId="{93313377-69F9-470A-AAD0-983643230CBD}" type="presParOf" srcId="{50E790D8-402C-4B6B-A737-41C56648E215}" destId="{7B6EA7A8-F142-43A2-A78A-48AFC4D90437}" srcOrd="12" destOrd="0" presId="urn:microsoft.com/office/officeart/2005/8/layout/list1"/>
    <dgm:cxn modelId="{8B9CCA3B-2E9D-4BBE-AD18-230AEF42BD92}" type="presParOf" srcId="{7B6EA7A8-F142-43A2-A78A-48AFC4D90437}" destId="{8E024946-5910-4C28-8AA8-C5F25D6017C2}" srcOrd="0" destOrd="0" presId="urn:microsoft.com/office/officeart/2005/8/layout/list1"/>
    <dgm:cxn modelId="{72C06803-B03E-4363-A741-C5BCE12CB4B9}" type="presParOf" srcId="{7B6EA7A8-F142-43A2-A78A-48AFC4D90437}" destId="{1DF07E4D-4506-4953-8CC7-723A3C33CE12}" srcOrd="1" destOrd="0" presId="urn:microsoft.com/office/officeart/2005/8/layout/list1"/>
    <dgm:cxn modelId="{CB23E465-9D6C-4FE2-8549-7D0415BD7D26}" type="presParOf" srcId="{50E790D8-402C-4B6B-A737-41C56648E215}" destId="{237043C2-2E50-4A0E-B6C6-E7718A30FEF7}" srcOrd="13" destOrd="0" presId="urn:microsoft.com/office/officeart/2005/8/layout/list1"/>
    <dgm:cxn modelId="{DECE312D-10DB-445B-9345-E76D2D84FEBB}" type="presParOf" srcId="{50E790D8-402C-4B6B-A737-41C56648E215}" destId="{B274DD4D-B9AD-4403-BB21-4F2B637DCB11}" srcOrd="14" destOrd="0" presId="urn:microsoft.com/office/officeart/2005/8/layout/list1"/>
    <dgm:cxn modelId="{BDF4F86E-F1A1-40F0-8259-6A2FAA3A0234}" type="presParOf" srcId="{50E790D8-402C-4B6B-A737-41C56648E215}" destId="{18C9F5A9-94D3-4252-A2B6-D49B9DD0159B}" srcOrd="15" destOrd="0" presId="urn:microsoft.com/office/officeart/2005/8/layout/list1"/>
    <dgm:cxn modelId="{1D0DD3A7-582D-4F82-A12B-570CE6BAB3FC}" type="presParOf" srcId="{50E790D8-402C-4B6B-A737-41C56648E215}" destId="{C2C6581A-EDEA-4B17-91A5-9E54115F3BFA}" srcOrd="16" destOrd="0" presId="urn:microsoft.com/office/officeart/2005/8/layout/list1"/>
    <dgm:cxn modelId="{F36492AB-24C9-4FD1-BB98-2A248E82A373}" type="presParOf" srcId="{C2C6581A-EDEA-4B17-91A5-9E54115F3BFA}" destId="{973779B1-E424-46D5-919E-8714E0033782}" srcOrd="0" destOrd="0" presId="urn:microsoft.com/office/officeart/2005/8/layout/list1"/>
    <dgm:cxn modelId="{B7502DF1-AE24-4FA7-85EA-E661FA5008EC}" type="presParOf" srcId="{C2C6581A-EDEA-4B17-91A5-9E54115F3BFA}" destId="{C606167E-4B70-4BBE-AF9D-E612E050171E}" srcOrd="1" destOrd="0" presId="urn:microsoft.com/office/officeart/2005/8/layout/list1"/>
    <dgm:cxn modelId="{A592593A-F224-4482-A7FD-D792C1EA4DEC}" type="presParOf" srcId="{50E790D8-402C-4B6B-A737-41C56648E215}" destId="{95799EE6-FE6F-4A4A-AAB5-DC7322E111B2}" srcOrd="17" destOrd="0" presId="urn:microsoft.com/office/officeart/2005/8/layout/list1"/>
    <dgm:cxn modelId="{49A2D8C7-B5EC-4FC0-8C01-F2D7B6562F34}" type="presParOf" srcId="{50E790D8-402C-4B6B-A737-41C56648E215}" destId="{DD5F0411-0A87-4B02-8EB2-C59748B012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47814-73FF-4FE8-8D92-EE5745524009}">
      <dsp:nvSpPr>
        <dsp:cNvPr id="0" name=""/>
        <dsp:cNvSpPr/>
      </dsp:nvSpPr>
      <dsp:spPr>
        <a:xfrm>
          <a:off x="821054" y="0"/>
          <a:ext cx="4800600" cy="48006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A1560-F7C6-4588-ACD8-30E99C662EF7}">
      <dsp:nvSpPr>
        <dsp:cNvPr id="0" name=""/>
        <dsp:cNvSpPr/>
      </dsp:nvSpPr>
      <dsp:spPr>
        <a:xfrm>
          <a:off x="3221354" y="482638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Membuat</a:t>
          </a:r>
          <a:r>
            <a:rPr lang="en-US" sz="2000" kern="1200" dirty="0"/>
            <a:t> </a:t>
          </a:r>
          <a:r>
            <a:rPr lang="en-US" sz="2000" kern="1200" dirty="0" err="1"/>
            <a:t>skala</a:t>
          </a:r>
          <a:r>
            <a:rPr lang="en-US" sz="2000" kern="1200" dirty="0"/>
            <a:t> </a:t>
          </a:r>
          <a:r>
            <a:rPr lang="en-US" sz="2000" kern="1200" dirty="0" err="1"/>
            <a:t>prioritas</a:t>
          </a:r>
          <a:r>
            <a:rPr lang="en-US" sz="2000" kern="1200" dirty="0"/>
            <a:t> </a:t>
          </a:r>
          <a:r>
            <a:rPr lang="en-US" sz="2000" kern="1200" dirty="0" err="1"/>
            <a:t>kebutuhan</a:t>
          </a:r>
          <a:endParaRPr lang="en-US" sz="2000" b="1" kern="1200" dirty="0"/>
        </a:p>
      </dsp:txBody>
      <dsp:txXfrm>
        <a:off x="3249091" y="510375"/>
        <a:ext cx="3064916" cy="512722"/>
      </dsp:txXfrm>
    </dsp:sp>
    <dsp:sp modelId="{85876E63-02ED-46A0-9EF0-E770779B4270}">
      <dsp:nvSpPr>
        <dsp:cNvPr id="0" name=""/>
        <dsp:cNvSpPr/>
      </dsp:nvSpPr>
      <dsp:spPr>
        <a:xfrm>
          <a:off x="3221354" y="1121858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Menentukan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r>
            <a:rPr lang="en-US" sz="2000" kern="1200" dirty="0"/>
            <a:t> </a:t>
          </a:r>
          <a:r>
            <a:rPr lang="en-US" sz="2000" kern="1200" dirty="0" err="1"/>
            <a:t>daya</a:t>
          </a:r>
          <a:r>
            <a:rPr lang="en-US" sz="2000" kern="1200" dirty="0"/>
            <a:t> </a:t>
          </a:r>
          <a:r>
            <a:rPr lang="en-US" sz="2000" kern="1200" dirty="0" err="1"/>
            <a:t>alternatif</a:t>
          </a:r>
          <a:endParaRPr lang="en-US" sz="2000" b="1" kern="1200" dirty="0"/>
        </a:p>
      </dsp:txBody>
      <dsp:txXfrm>
        <a:off x="3249091" y="1149595"/>
        <a:ext cx="3064916" cy="512722"/>
      </dsp:txXfrm>
    </dsp:sp>
    <dsp:sp modelId="{16B7F87D-254E-4E4F-818B-FD414E221871}">
      <dsp:nvSpPr>
        <dsp:cNvPr id="0" name=""/>
        <dsp:cNvSpPr/>
      </dsp:nvSpPr>
      <dsp:spPr>
        <a:xfrm>
          <a:off x="3221354" y="1761079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Mengelola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efisien</a:t>
          </a:r>
          <a:endParaRPr lang="en-US" sz="2000" b="1" kern="1200" dirty="0"/>
        </a:p>
      </dsp:txBody>
      <dsp:txXfrm>
        <a:off x="3249091" y="1788816"/>
        <a:ext cx="3064916" cy="512722"/>
      </dsp:txXfrm>
    </dsp:sp>
    <dsp:sp modelId="{FB92E2B3-CA3A-4ED0-82F8-000E85FA36C7}">
      <dsp:nvSpPr>
        <dsp:cNvPr id="0" name=""/>
        <dsp:cNvSpPr/>
      </dsp:nvSpPr>
      <dsp:spPr>
        <a:xfrm>
          <a:off x="3221354" y="2400300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Memanfaatkan</a:t>
          </a:r>
          <a:r>
            <a:rPr lang="en-US" sz="2000" kern="1200" dirty="0"/>
            <a:t> </a:t>
          </a:r>
          <a:r>
            <a:rPr lang="en-US" sz="2000" kern="1200" dirty="0" err="1"/>
            <a:t>kemajuan</a:t>
          </a:r>
          <a:r>
            <a:rPr lang="en-US" sz="2000" kern="1200" dirty="0"/>
            <a:t> </a:t>
          </a:r>
          <a:r>
            <a:rPr lang="en-US" sz="2000" kern="1200" dirty="0" err="1"/>
            <a:t>teknologi</a:t>
          </a:r>
          <a:endParaRPr lang="en-US" sz="2000" b="1" kern="1200" dirty="0"/>
        </a:p>
      </dsp:txBody>
      <dsp:txXfrm>
        <a:off x="3249091" y="2428037"/>
        <a:ext cx="3064916" cy="512722"/>
      </dsp:txXfrm>
    </dsp:sp>
    <dsp:sp modelId="{E8A38C3D-9646-4854-927E-A560680EBC98}">
      <dsp:nvSpPr>
        <dsp:cNvPr id="0" name=""/>
        <dsp:cNvSpPr/>
      </dsp:nvSpPr>
      <dsp:spPr>
        <a:xfrm>
          <a:off x="3221354" y="3039520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Memanfaatkan bahan substitusi</a:t>
          </a:r>
          <a:endParaRPr lang="en-US" sz="2000" b="1" kern="1200" dirty="0"/>
        </a:p>
      </dsp:txBody>
      <dsp:txXfrm>
        <a:off x="3249091" y="3067257"/>
        <a:ext cx="3064916" cy="512722"/>
      </dsp:txXfrm>
    </dsp:sp>
    <dsp:sp modelId="{5CEB09D7-919F-4740-A795-8930D510D925}">
      <dsp:nvSpPr>
        <dsp:cNvPr id="0" name=""/>
        <dsp:cNvSpPr/>
      </dsp:nvSpPr>
      <dsp:spPr>
        <a:xfrm>
          <a:off x="3221354" y="3678741"/>
          <a:ext cx="312039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Mendaur</a:t>
          </a:r>
          <a:r>
            <a:rPr lang="en-US" sz="2000" kern="1200" dirty="0"/>
            <a:t> </a:t>
          </a:r>
          <a:r>
            <a:rPr lang="en-US" sz="2000" kern="1200" dirty="0" err="1"/>
            <a:t>ulang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memanfaatkan</a:t>
          </a:r>
          <a:r>
            <a:rPr lang="en-US" sz="2000" kern="1200" dirty="0"/>
            <a:t> </a:t>
          </a:r>
          <a:r>
            <a:rPr lang="en-US" sz="2000" kern="1200" dirty="0" err="1"/>
            <a:t>kembali</a:t>
          </a:r>
          <a:endParaRPr lang="en-US" sz="2000" b="1" kern="1200" dirty="0"/>
        </a:p>
      </dsp:txBody>
      <dsp:txXfrm>
        <a:off x="3249091" y="3706478"/>
        <a:ext cx="3064916" cy="512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63D71-C0A9-4F90-B5E7-0B3B3FB7BC18}">
      <dsp:nvSpPr>
        <dsp:cNvPr id="0" name=""/>
        <dsp:cNvSpPr/>
      </dsp:nvSpPr>
      <dsp:spPr>
        <a:xfrm>
          <a:off x="4118" y="0"/>
          <a:ext cx="3962102" cy="51450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Timbulnya</a:t>
          </a:r>
          <a:r>
            <a:rPr lang="en-US" sz="3200" b="1" kern="1200" dirty="0"/>
            <a:t> </a:t>
          </a:r>
          <a:r>
            <a:rPr lang="en-US" sz="3200" b="1" kern="1200" dirty="0" err="1"/>
            <a:t>biaya</a:t>
          </a:r>
          <a:r>
            <a:rPr lang="en-US" sz="3200" b="1" kern="1200" dirty="0"/>
            <a:t> </a:t>
          </a:r>
          <a:r>
            <a:rPr lang="en-US" sz="3200" b="1" kern="1200" dirty="0" err="1"/>
            <a:t>peluang</a:t>
          </a:r>
          <a:endParaRPr lang="en-US" sz="3200" kern="1200" dirty="0"/>
        </a:p>
      </dsp:txBody>
      <dsp:txXfrm>
        <a:off x="4118" y="0"/>
        <a:ext cx="3962102" cy="1543526"/>
      </dsp:txXfrm>
    </dsp:sp>
    <dsp:sp modelId="{EB6F7094-0E29-43AD-93E0-7F5732326D36}">
      <dsp:nvSpPr>
        <dsp:cNvPr id="0" name=""/>
        <dsp:cNvSpPr/>
      </dsp:nvSpPr>
      <dsp:spPr>
        <a:xfrm>
          <a:off x="400329" y="1543526"/>
          <a:ext cx="3169681" cy="3344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Adanya</a:t>
          </a:r>
          <a:r>
            <a:rPr lang="en-US" sz="2400" kern="1200" dirty="0"/>
            <a:t> pengorbanan individu dalam menentukan suatu pilihan terbaik atas berbagai alternatif </a:t>
          </a:r>
          <a:r>
            <a:rPr lang="en-US" sz="2400" kern="1200" dirty="0" err="1"/>
            <a:t>pilihan</a:t>
          </a:r>
          <a:r>
            <a:rPr lang="en-US" sz="2400" kern="1200" dirty="0"/>
            <a:t> lain</a:t>
          </a:r>
        </a:p>
      </dsp:txBody>
      <dsp:txXfrm>
        <a:off x="493166" y="1636363"/>
        <a:ext cx="2984007" cy="3158633"/>
      </dsp:txXfrm>
    </dsp:sp>
    <dsp:sp modelId="{C69F75B4-307D-4527-8308-9F2D40E643AC}">
      <dsp:nvSpPr>
        <dsp:cNvPr id="0" name=""/>
        <dsp:cNvSpPr/>
      </dsp:nvSpPr>
      <dsp:spPr>
        <a:xfrm>
          <a:off x="4263378" y="0"/>
          <a:ext cx="3962102" cy="51450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Biaya</a:t>
          </a:r>
          <a:r>
            <a:rPr lang="en-US" sz="3200" b="1" kern="1200" dirty="0"/>
            <a:t> peluang </a:t>
          </a:r>
          <a:r>
            <a:rPr lang="en-US" sz="3200" b="1" kern="1200" dirty="0" err="1"/>
            <a:t>tenaga</a:t>
          </a:r>
          <a:r>
            <a:rPr lang="en-US" sz="3200" b="1" kern="1200" dirty="0"/>
            <a:t> </a:t>
          </a:r>
          <a:r>
            <a:rPr lang="en-US" sz="3200" b="1" kern="1200" dirty="0" err="1"/>
            <a:t>kerja</a:t>
          </a:r>
          <a:endParaRPr lang="en-US" sz="3200" kern="1200" dirty="0"/>
        </a:p>
      </dsp:txBody>
      <dsp:txXfrm>
        <a:off x="4263378" y="0"/>
        <a:ext cx="3962102" cy="1543526"/>
      </dsp:txXfrm>
    </dsp:sp>
    <dsp:sp modelId="{C39B6395-A43D-4307-9BE7-AC4000D4888C}">
      <dsp:nvSpPr>
        <dsp:cNvPr id="0" name=""/>
        <dsp:cNvSpPr/>
      </dsp:nvSpPr>
      <dsp:spPr>
        <a:xfrm>
          <a:off x="4659589" y="1543526"/>
          <a:ext cx="3169681" cy="33443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Nilai</a:t>
          </a:r>
          <a:r>
            <a:rPr lang="en-US" sz="2400" kern="1200" dirty="0"/>
            <a:t> kesempatan tenaga kerja dalam memproduksi </a:t>
          </a: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/</a:t>
          </a:r>
          <a:r>
            <a:rPr lang="en-US" sz="2400" kern="1200" dirty="0" err="1"/>
            <a:t>atau</a:t>
          </a:r>
          <a:r>
            <a:rPr lang="en-US" sz="2400" kern="1200" dirty="0"/>
            <a:t> jasa yang harus dikorbankan karena memilih memproduksi barang dan/atau </a:t>
          </a:r>
          <a:r>
            <a:rPr lang="en-US" sz="2400" kern="1200" dirty="0" err="1"/>
            <a:t>jasa</a:t>
          </a:r>
          <a:r>
            <a:rPr lang="en-US" sz="2400" kern="1200" dirty="0"/>
            <a:t> lain</a:t>
          </a:r>
        </a:p>
      </dsp:txBody>
      <dsp:txXfrm>
        <a:off x="4752426" y="1636363"/>
        <a:ext cx="2984007" cy="315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FE620-E3C6-493F-9D58-62C1A2A34D2F}">
      <dsp:nvSpPr>
        <dsp:cNvPr id="0" name=""/>
        <dsp:cNvSpPr/>
      </dsp:nvSpPr>
      <dsp:spPr>
        <a:xfrm>
          <a:off x="0" y="405299"/>
          <a:ext cx="5029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D6DA7-0BAE-424F-A1F6-BB1D812B53FA}">
      <dsp:nvSpPr>
        <dsp:cNvPr id="0" name=""/>
        <dsp:cNvSpPr/>
      </dsp:nvSpPr>
      <dsp:spPr>
        <a:xfrm>
          <a:off x="251460" y="110099"/>
          <a:ext cx="417809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Menulis</a:t>
          </a:r>
          <a:r>
            <a:rPr lang="en-US" sz="1800" kern="1200" dirty="0"/>
            <a:t> </a:t>
          </a:r>
          <a:r>
            <a:rPr lang="en-US" sz="1800" kern="1200" dirty="0" err="1"/>
            <a:t>semua</a:t>
          </a:r>
          <a:r>
            <a:rPr lang="en-US" sz="1800" kern="1200" dirty="0"/>
            <a:t> </a:t>
          </a:r>
          <a:r>
            <a:rPr lang="en-US" sz="1800" kern="1200" dirty="0" err="1"/>
            <a:t>kebutuhan</a:t>
          </a:r>
          <a:endParaRPr lang="en-US" sz="1800" kern="1200" dirty="0"/>
        </a:p>
      </dsp:txBody>
      <dsp:txXfrm>
        <a:off x="280281" y="138920"/>
        <a:ext cx="4120451" cy="532758"/>
      </dsp:txXfrm>
    </dsp:sp>
    <dsp:sp modelId="{169DECD4-C842-4B5C-BE1A-ABC01A48D5F3}">
      <dsp:nvSpPr>
        <dsp:cNvPr id="0" name=""/>
        <dsp:cNvSpPr/>
      </dsp:nvSpPr>
      <dsp:spPr>
        <a:xfrm>
          <a:off x="0" y="1312500"/>
          <a:ext cx="5029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EBF61-F0C3-4E58-B343-85A0FA5B79F0}">
      <dsp:nvSpPr>
        <dsp:cNvPr id="0" name=""/>
        <dsp:cNvSpPr/>
      </dsp:nvSpPr>
      <dsp:spPr>
        <a:xfrm>
          <a:off x="251460" y="1017300"/>
          <a:ext cx="417809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Menyusun</a:t>
          </a:r>
          <a:r>
            <a:rPr lang="en-US" sz="1800" kern="1200" dirty="0"/>
            <a:t> </a:t>
          </a:r>
          <a:r>
            <a:rPr lang="en-US" sz="1800" kern="1200" dirty="0" err="1"/>
            <a:t>urutan</a:t>
          </a:r>
          <a:r>
            <a:rPr lang="en-US" sz="1800" kern="1200" dirty="0"/>
            <a:t> </a:t>
          </a:r>
          <a:r>
            <a:rPr lang="en-US" sz="1800" kern="1200" dirty="0" err="1"/>
            <a:t>kebutuhan</a:t>
          </a:r>
          <a:r>
            <a:rPr lang="en-US" sz="1800" kern="1200" dirty="0"/>
            <a:t> </a:t>
          </a:r>
          <a:r>
            <a:rPr lang="en-US" sz="1800" kern="1200" dirty="0" err="1"/>
            <a:t>berdasarkan</a:t>
          </a:r>
          <a:r>
            <a:rPr lang="en-US" sz="1800" kern="1200" dirty="0"/>
            <a:t> </a:t>
          </a:r>
          <a:r>
            <a:rPr lang="en-US" sz="1800" kern="1200" dirty="0" err="1"/>
            <a:t>tingkat</a:t>
          </a:r>
          <a:r>
            <a:rPr lang="en-US" sz="1800" kern="1200" dirty="0"/>
            <a:t> </a:t>
          </a:r>
          <a:r>
            <a:rPr lang="en-US" sz="1800" kern="1200" dirty="0" err="1"/>
            <a:t>kepentingannya</a:t>
          </a:r>
          <a:endParaRPr lang="en-US" sz="1800" kern="1200" dirty="0"/>
        </a:p>
      </dsp:txBody>
      <dsp:txXfrm>
        <a:off x="280281" y="1046121"/>
        <a:ext cx="4120451" cy="532758"/>
      </dsp:txXfrm>
    </dsp:sp>
    <dsp:sp modelId="{658F4719-C4AA-4481-90ED-1643E3450217}">
      <dsp:nvSpPr>
        <dsp:cNvPr id="0" name=""/>
        <dsp:cNvSpPr/>
      </dsp:nvSpPr>
      <dsp:spPr>
        <a:xfrm>
          <a:off x="0" y="2219700"/>
          <a:ext cx="5029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51ED1-C036-4525-9D57-15912B77EE67}">
      <dsp:nvSpPr>
        <dsp:cNvPr id="0" name=""/>
        <dsp:cNvSpPr/>
      </dsp:nvSpPr>
      <dsp:spPr>
        <a:xfrm>
          <a:off x="251460" y="1924500"/>
          <a:ext cx="417809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Membuat</a:t>
          </a:r>
          <a:r>
            <a:rPr lang="en-US" sz="1800" kern="1200" dirty="0"/>
            <a:t> </a:t>
          </a:r>
          <a:r>
            <a:rPr lang="en-US" sz="1800" kern="1200" dirty="0" err="1"/>
            <a:t>catatan</a:t>
          </a:r>
          <a:r>
            <a:rPr lang="en-US" sz="1800" kern="1200" dirty="0"/>
            <a:t> </a:t>
          </a:r>
          <a:r>
            <a:rPr lang="en-US" sz="1800" kern="1200" dirty="0" err="1"/>
            <a:t>kebutuhan</a:t>
          </a:r>
          <a:r>
            <a:rPr lang="en-US" sz="1800" kern="1200" dirty="0"/>
            <a:t> </a:t>
          </a:r>
          <a:r>
            <a:rPr lang="en-US" sz="1800" kern="1200" dirty="0" err="1"/>
            <a:t>alokasi</a:t>
          </a:r>
          <a:r>
            <a:rPr lang="en-US" sz="1800" kern="1200" dirty="0"/>
            <a:t> </a:t>
          </a:r>
          <a:r>
            <a:rPr lang="en-US" sz="1800" kern="1200" dirty="0" err="1"/>
            <a:t>dana</a:t>
          </a:r>
          <a:endParaRPr lang="en-US" sz="1800" kern="1200" dirty="0"/>
        </a:p>
      </dsp:txBody>
      <dsp:txXfrm>
        <a:off x="280281" y="1953321"/>
        <a:ext cx="4120451" cy="532758"/>
      </dsp:txXfrm>
    </dsp:sp>
    <dsp:sp modelId="{B274DD4D-B9AD-4403-BB21-4F2B637DCB11}">
      <dsp:nvSpPr>
        <dsp:cNvPr id="0" name=""/>
        <dsp:cNvSpPr/>
      </dsp:nvSpPr>
      <dsp:spPr>
        <a:xfrm>
          <a:off x="0" y="3126900"/>
          <a:ext cx="5029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07E4D-4506-4953-8CC7-723A3C33CE12}">
      <dsp:nvSpPr>
        <dsp:cNvPr id="0" name=""/>
        <dsp:cNvSpPr/>
      </dsp:nvSpPr>
      <dsp:spPr>
        <a:xfrm>
          <a:off x="251460" y="2831700"/>
          <a:ext cx="4178093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Memilih</a:t>
          </a:r>
          <a:r>
            <a:rPr lang="en-US" sz="1800" kern="1200" dirty="0"/>
            <a:t> </a:t>
          </a:r>
          <a:r>
            <a:rPr lang="en-US" sz="1800" kern="1200" dirty="0" err="1"/>
            <a:t>kebutuhan</a:t>
          </a:r>
          <a:r>
            <a:rPr lang="en-US" sz="1800" kern="1200" dirty="0"/>
            <a:t> yang paling </a:t>
          </a:r>
          <a:r>
            <a:rPr lang="en-US" sz="1800" kern="1200" dirty="0" err="1"/>
            <a:t>memberi</a:t>
          </a:r>
          <a:r>
            <a:rPr lang="en-US" sz="1800" kern="1200" dirty="0"/>
            <a:t> </a:t>
          </a:r>
          <a:r>
            <a:rPr lang="en-US" sz="1800" kern="1200" dirty="0" err="1"/>
            <a:t>manfaat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optimal</a:t>
          </a:r>
        </a:p>
      </dsp:txBody>
      <dsp:txXfrm>
        <a:off x="280281" y="2860521"/>
        <a:ext cx="4120451" cy="532758"/>
      </dsp:txXfrm>
    </dsp:sp>
    <dsp:sp modelId="{DD5F0411-0A87-4B02-8EB2-C59748B012B1}">
      <dsp:nvSpPr>
        <dsp:cNvPr id="0" name=""/>
        <dsp:cNvSpPr/>
      </dsp:nvSpPr>
      <dsp:spPr>
        <a:xfrm>
          <a:off x="0" y="4144200"/>
          <a:ext cx="5029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167E-4B70-4BBE-AF9D-E612E050171E}">
      <dsp:nvSpPr>
        <dsp:cNvPr id="0" name=""/>
        <dsp:cNvSpPr/>
      </dsp:nvSpPr>
      <dsp:spPr>
        <a:xfrm>
          <a:off x="251460" y="3738900"/>
          <a:ext cx="4178093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Memenuhi</a:t>
          </a:r>
          <a:r>
            <a:rPr lang="en-US" sz="1800" kern="1200" dirty="0"/>
            <a:t> </a:t>
          </a:r>
          <a:r>
            <a:rPr lang="en-US" sz="1800" kern="1200" dirty="0" err="1"/>
            <a:t>semua</a:t>
          </a:r>
          <a:r>
            <a:rPr lang="en-US" sz="1800" kern="1200" dirty="0"/>
            <a:t> </a:t>
          </a:r>
          <a:r>
            <a:rPr lang="en-US" sz="1800" kern="1200" dirty="0" err="1"/>
            <a:t>kebutuhan</a:t>
          </a:r>
          <a:r>
            <a:rPr lang="en-US" sz="1800" kern="1200" dirty="0"/>
            <a:t> </a:t>
          </a:r>
          <a:r>
            <a:rPr lang="en-US" sz="1800" kern="1200" dirty="0" err="1"/>
            <a:t>sesuai</a:t>
          </a:r>
          <a:r>
            <a:rPr lang="en-US" sz="1800" kern="1200" dirty="0"/>
            <a:t> </a:t>
          </a:r>
          <a:r>
            <a:rPr lang="en-US" sz="1800" kern="1200" dirty="0" err="1"/>
            <a:t>daftar</a:t>
          </a:r>
          <a:r>
            <a:rPr lang="en-US" sz="1800" kern="1200" dirty="0"/>
            <a:t> yang </a:t>
          </a:r>
          <a:r>
            <a:rPr lang="en-US" sz="1800" kern="1200" dirty="0" err="1"/>
            <a:t>telah</a:t>
          </a:r>
          <a:r>
            <a:rPr lang="en-US" sz="1800" kern="1200" dirty="0"/>
            <a:t> </a:t>
          </a:r>
          <a:r>
            <a:rPr lang="en-US" sz="1800" kern="1200" dirty="0" err="1"/>
            <a:t>ditentukan</a:t>
          </a:r>
          <a:endParaRPr lang="en-US" sz="1800" kern="1200" dirty="0"/>
        </a:p>
      </dsp:txBody>
      <dsp:txXfrm>
        <a:off x="280281" y="3767721"/>
        <a:ext cx="412045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DB63-524E-4D1B-A4C4-5E0555F27808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D3C3E-01F6-4FCC-AAA0-26D5BDCF401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E791-CC2D-4E0B-BC84-7808FCFDD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DD21-B773-421C-8AFD-DCD26A4F3622}" type="datetimeFigureOut">
              <a:rPr lang="id-ID" smtClean="0"/>
              <a:t>17/08/2021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BD16-56A0-4719-BA4C-ACA5DAB20EB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7" y="620688"/>
            <a:ext cx="6029673" cy="4536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78" y="450912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Cara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Mengatasi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Masalah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800" b="1" dirty="0" err="1">
                <a:solidFill>
                  <a:schemeClr val="accent3">
                    <a:lumMod val="75000"/>
                  </a:schemeClr>
                </a:solidFill>
              </a:rPr>
              <a:t>Bagaimana</a:t>
            </a:r>
            <a:r>
              <a:rPr lang="en-ID" sz="2800" b="1" dirty="0">
                <a:solidFill>
                  <a:schemeClr val="accent3">
                    <a:lumMod val="75000"/>
                  </a:schemeClr>
                </a:solidFill>
              </a:rPr>
              <a:t> Cara </a:t>
            </a:r>
            <a:r>
              <a:rPr lang="en-ID" sz="2800" b="1" dirty="0" err="1">
                <a:solidFill>
                  <a:schemeClr val="accent3">
                    <a:lumMod val="75000"/>
                  </a:schemeClr>
                </a:solidFill>
              </a:rPr>
              <a:t>Mengatasi</a:t>
            </a:r>
            <a:r>
              <a:rPr lang="en-ID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3">
                    <a:lumMod val="75000"/>
                  </a:schemeClr>
                </a:solidFill>
              </a:rPr>
              <a:t>Kelangkaan</a:t>
            </a:r>
            <a:r>
              <a:rPr lang="en-ID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954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990600"/>
            <a:ext cx="7315200" cy="1588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Apa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itu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Biaya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Peluang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33400" y="1219200"/>
            <a:ext cx="76200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>
                <a:solidFill>
                  <a:srgbClr val="C00000"/>
                </a:solidFill>
              </a:rPr>
              <a:t>Skala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Prioritas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Kebutuhan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66800"/>
            <a:ext cx="7620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ardrop 6"/>
          <p:cNvSpPr/>
          <p:nvPr/>
        </p:nvSpPr>
        <p:spPr>
          <a:xfrm>
            <a:off x="228600" y="1295400"/>
            <a:ext cx="2819400" cy="2667000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dipenuhi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733800" y="1447800"/>
          <a:ext cx="502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4800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Cara </a:t>
            </a:r>
            <a:r>
              <a:rPr lang="en-US" sz="2400" dirty="0" err="1">
                <a:solidFill>
                  <a:srgbClr val="C00000"/>
                </a:solidFill>
              </a:rPr>
              <a:t>membuat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skala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prioritas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kebutuhan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  <a:endParaRPr lang="en-US" sz="2400" dirty="0"/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1676400" y="2971800"/>
            <a:ext cx="2286000" cy="1524000"/>
          </a:xfrm>
          <a:prstGeom prst="curvedConnector3">
            <a:avLst>
              <a:gd name="adj1" fmla="val 33607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D6DA7-0BAE-424F-A1F6-BB1D812B5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A3D6DA7-0BAE-424F-A1F6-BB1D812B5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71FE620-E3C6-493F-9D58-62C1A2A34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471FE620-E3C6-493F-9D58-62C1A2A34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4EBF61-F0C3-4E58-B343-85A0FA5B7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BF4EBF61-F0C3-4E58-B343-85A0FA5B7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9DECD4-C842-4B5C-BE1A-ABC01A48D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169DECD4-C842-4B5C-BE1A-ABC01A48D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351ED1-C036-4525-9D57-15912B77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13351ED1-C036-4525-9D57-15912B77E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8F4719-C4AA-4481-90ED-1643E345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658F4719-C4AA-4481-90ED-1643E3450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F07E4D-4506-4953-8CC7-723A3C3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1DF07E4D-4506-4953-8CC7-723A3C3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74DD4D-B9AD-4403-BB21-4F2B637DC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B274DD4D-B9AD-4403-BB21-4F2B637DC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06167E-4B70-4BBE-AF9D-E612E050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C606167E-4B70-4BBE-AF9D-E612E0501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5F0411-0A87-4B02-8EB2-C59748B01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>
                                            <p:graphicEl>
                                              <a:dgm id="{DD5F0411-0A87-4B02-8EB2-C59748B01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 animBg="1"/>
      <p:bldGraphic spid="10" grpId="0">
        <p:bldSub>
          <a:bldDgm bld="one"/>
        </p:bldSub>
      </p:bldGraphic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74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en-US" sz="6000" b="1" dirty="0" err="1"/>
              <a:t>Tujuan</a:t>
            </a:r>
            <a:r>
              <a:rPr lang="en-US" sz="6000" b="1" dirty="0"/>
              <a:t> </a:t>
            </a:r>
            <a:r>
              <a:rPr lang="en-US" sz="6000" b="1" dirty="0" err="1"/>
              <a:t>Pembelajaran</a:t>
            </a:r>
            <a:br>
              <a:rPr lang="en-US" sz="6000" b="1" dirty="0"/>
            </a:b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,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0728"/>
              <a:ext cx="504433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Menentukan Pilihan yang Tepat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5800" y="1700808"/>
            <a:ext cx="66325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Untuk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mengatasi kelangkaan</a:t>
            </a:r>
            <a:r>
              <a:rPr lang="en-US" sz="2500"/>
              <a:t>, setiap orang harus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menentukan </a:t>
            </a:r>
            <a:r>
              <a:rPr lang="nl-NL" sz="2500" b="1">
                <a:solidFill>
                  <a:schemeClr val="accent6">
                    <a:lumMod val="75000"/>
                  </a:schemeClr>
                </a:solidFill>
              </a:rPr>
              <a:t>pilihan</a:t>
            </a:r>
            <a:r>
              <a:rPr lang="nl-NL" sz="25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500"/>
              <a:t>yang tepat  dan paling </a:t>
            </a:r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menguntungkan</a:t>
            </a:r>
            <a:r>
              <a:rPr lang="en-US" sz="250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8241164" cy="54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38289"/>
            <a:ext cx="6836278" cy="5819711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5076056" y="657672"/>
            <a:ext cx="3888432" cy="2267272"/>
            <a:chOff x="5076056" y="657672"/>
            <a:chExt cx="3888432" cy="2267272"/>
          </a:xfrm>
        </p:grpSpPr>
        <p:sp>
          <p:nvSpPr>
            <p:cNvPr id="5" name="Cloud Callout 4"/>
            <p:cNvSpPr/>
            <p:nvPr/>
          </p:nvSpPr>
          <p:spPr>
            <a:xfrm>
              <a:off x="5076056" y="657672"/>
              <a:ext cx="3847290" cy="2267272"/>
            </a:xfrm>
            <a:prstGeom prst="cloudCallout">
              <a:avLst>
                <a:gd name="adj1" fmla="val -79603"/>
                <a:gd name="adj2" fmla="val 892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160" y="1102385"/>
              <a:ext cx="295232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Bagaimana cara menentukan </a:t>
              </a:r>
              <a:r>
                <a:rPr lang="en-US" sz="2500" b="1"/>
                <a:t>PILIHAN</a:t>
              </a:r>
              <a:r>
                <a:rPr lang="en-US" sz="250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817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5"/>
          <a:stretch/>
        </p:blipFill>
        <p:spPr>
          <a:xfrm>
            <a:off x="3244" y="2303209"/>
            <a:ext cx="9144000" cy="45547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9060" y="927720"/>
            <a:ext cx="5482133" cy="496104"/>
            <a:chOff x="530027" y="980728"/>
            <a:chExt cx="5482133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0728"/>
              <a:ext cx="477310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</a:t>
              </a: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. Memanfaatkan Biaya Peluang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37328" y="1589044"/>
            <a:ext cx="7640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peluang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segala</a:t>
            </a:r>
            <a:r>
              <a:rPr lang="en-US" sz="2500" dirty="0"/>
              <a:t> </a:t>
            </a:r>
            <a:r>
              <a:rPr lang="en-US" sz="2500" dirty="0" err="1"/>
              <a:t>sesuatu</a:t>
            </a:r>
            <a:r>
              <a:rPr lang="en-US" sz="2500" dirty="0"/>
              <a:t> yang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dikorbankan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mendapat</a:t>
            </a:r>
            <a:r>
              <a:rPr lang="en-US" sz="2500" dirty="0"/>
              <a:t> </a:t>
            </a:r>
            <a:r>
              <a:rPr lang="en-US" sz="2500" dirty="0" err="1"/>
              <a:t>sesuatu</a:t>
            </a:r>
            <a:r>
              <a:rPr lang="en-US" sz="25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3205674"/>
            <a:ext cx="32403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/>
              <a:t>Biaya peluang dapat menjadi </a:t>
            </a:r>
          </a:p>
          <a:p>
            <a:pPr algn="ctr"/>
            <a:r>
              <a:rPr lang="en-US" sz="2500" b="1">
                <a:solidFill>
                  <a:schemeClr val="accent6">
                    <a:lumMod val="75000"/>
                  </a:schemeClr>
                </a:solidFill>
              </a:rPr>
              <a:t>DASAR PILIHAN.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6832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0027" y="980728"/>
            <a:ext cx="7354341" cy="496104"/>
            <a:chOff x="530027" y="980728"/>
            <a:chExt cx="7354341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7354341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0728"/>
              <a:ext cx="654890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Skala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Prioritas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Pengelolaan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Keuangan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4043" y="1763709"/>
            <a:ext cx="2817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Skala </a:t>
            </a:r>
            <a:r>
              <a:rPr lang="en-US" sz="2500" b="1" dirty="0" err="1"/>
              <a:t>Prioritas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470537"/>
            <a:ext cx="60429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Kebutuhan</a:t>
            </a:r>
            <a:r>
              <a:rPr lang="en-US" sz="2500" dirty="0"/>
              <a:t> yang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penting</a:t>
            </a:r>
            <a:r>
              <a:rPr lang="en-US" sz="2500" dirty="0"/>
              <a:t> </a:t>
            </a:r>
            <a:r>
              <a:rPr lang="en-US" sz="2500" dirty="0" err="1"/>
              <a:t>harus</a:t>
            </a:r>
            <a:r>
              <a:rPr lang="en-US" sz="2500" dirty="0"/>
              <a:t> </a:t>
            </a:r>
            <a:r>
              <a:rPr lang="en-US" sz="2500" dirty="0" err="1"/>
              <a:t>didahulukan</a:t>
            </a:r>
            <a:r>
              <a:rPr lang="en-US" sz="2500" dirty="0"/>
              <a:t> </a:t>
            </a:r>
            <a:r>
              <a:rPr lang="en-US" sz="2500" dirty="0" err="1"/>
              <a:t>pemenuhannya</a:t>
            </a:r>
            <a:r>
              <a:rPr lang="en-US" sz="2500" dirty="0"/>
              <a:t> </a:t>
            </a:r>
            <a:r>
              <a:rPr lang="en-US" sz="2500" dirty="0" err="1"/>
              <a:t>daripada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lainnya</a:t>
            </a:r>
            <a:r>
              <a:rPr lang="en-US" sz="2500" dirty="0"/>
              <a:t>.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107504" y="4207836"/>
            <a:ext cx="2479513" cy="1584176"/>
            <a:chOff x="292287" y="4207836"/>
            <a:chExt cx="2479513" cy="1584176"/>
          </a:xfrm>
        </p:grpSpPr>
        <p:sp>
          <p:nvSpPr>
            <p:cNvPr id="39" name="Rectangle 38"/>
            <p:cNvSpPr/>
            <p:nvPr/>
          </p:nvSpPr>
          <p:spPr>
            <a:xfrm>
              <a:off x="323528" y="4207836"/>
              <a:ext cx="2448272" cy="1584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3528" y="4362117"/>
              <a:ext cx="24482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/>
                <a:t>Prioritas 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2287" y="4942909"/>
              <a:ext cx="247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● Kebutuhan Primer</a:t>
              </a:r>
            </a:p>
            <a:p>
              <a:r>
                <a:rPr lang="en-US"/>
                <a:t>● Kebutuhan sekarang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3337244" y="4207836"/>
            <a:ext cx="2629412" cy="1584176"/>
            <a:chOff x="3310740" y="4207836"/>
            <a:chExt cx="2629412" cy="1584176"/>
          </a:xfrm>
        </p:grpSpPr>
        <p:sp>
          <p:nvSpPr>
            <p:cNvPr id="43" name="Rectangle 42"/>
            <p:cNvSpPr/>
            <p:nvPr/>
          </p:nvSpPr>
          <p:spPr>
            <a:xfrm>
              <a:off x="3347864" y="4207836"/>
              <a:ext cx="2448272" cy="158417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24978" y="4349111"/>
              <a:ext cx="24711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/>
                <a:t>Prioritas II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10740" y="4900890"/>
              <a:ext cx="2629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● Kebutuhan sekunder</a:t>
              </a:r>
            </a:p>
            <a:p>
              <a:r>
                <a:rPr lang="en-US"/>
                <a:t>● Kebutuhan masa depan</a:t>
              </a: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6614728" y="4207836"/>
            <a:ext cx="2629412" cy="1584176"/>
            <a:chOff x="6276871" y="4207836"/>
            <a:chExt cx="2629412" cy="1584176"/>
          </a:xfrm>
        </p:grpSpPr>
        <p:sp>
          <p:nvSpPr>
            <p:cNvPr id="47" name="Rectangle 46"/>
            <p:cNvSpPr/>
            <p:nvPr/>
          </p:nvSpPr>
          <p:spPr>
            <a:xfrm>
              <a:off x="6289176" y="4207836"/>
              <a:ext cx="2459288" cy="15841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89176" y="4346136"/>
              <a:ext cx="24592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/>
                <a:t>Prioritas III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76871" y="5044906"/>
              <a:ext cx="2629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● Kebutuhan tersier</a:t>
              </a: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2624141" y="4584663"/>
            <a:ext cx="723723" cy="68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5875648" y="4639884"/>
            <a:ext cx="723723" cy="681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043" y="908720"/>
            <a:ext cx="45460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Pengelolaan</a:t>
            </a:r>
            <a:r>
              <a:rPr lang="en-US" sz="2500" b="1" dirty="0"/>
              <a:t> </a:t>
            </a:r>
            <a:r>
              <a:rPr lang="en-US" sz="2500" b="1" dirty="0" err="1"/>
              <a:t>Keuangan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5372" y="1412776"/>
            <a:ext cx="4640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576" y="2126417"/>
            <a:ext cx="4647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err="1"/>
              <a:t>Membuat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pembukuan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keuangan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3475753" y="3610896"/>
            <a:ext cx="4896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Memonitor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mengevaluasi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berkala</a:t>
            </a:r>
            <a:endParaRPr lang="en-US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899592" y="5792357"/>
            <a:ext cx="53679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Membiasakan</a:t>
            </a:r>
            <a:r>
              <a:rPr lang="en-US" sz="2500" dirty="0"/>
              <a:t> </a:t>
            </a:r>
            <a:r>
              <a:rPr lang="en-US" sz="2500" dirty="0" err="1"/>
              <a:t>diri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menabung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b="16582"/>
          <a:stretch/>
        </p:blipFill>
        <p:spPr>
          <a:xfrm>
            <a:off x="5508105" y="692696"/>
            <a:ext cx="3560982" cy="278184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568" y="2506970"/>
            <a:ext cx="4608512" cy="306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/>
          <a:stretch/>
        </p:blipFill>
        <p:spPr>
          <a:xfrm>
            <a:off x="4191000" y="4018581"/>
            <a:ext cx="4953000" cy="28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0027" y="980728"/>
            <a:ext cx="6346229" cy="496104"/>
            <a:chOff x="530027" y="980728"/>
            <a:chExt cx="6346229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6346229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5532605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Mengatasi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Masalah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Mikro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9552" y="170080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500" dirty="0" err="1"/>
              <a:t>Menentukan</a:t>
            </a:r>
            <a:r>
              <a:rPr lang="en-US" sz="2500" dirty="0"/>
              <a:t> </a:t>
            </a:r>
            <a:r>
              <a:rPr lang="en-US" sz="2500" dirty="0" err="1"/>
              <a:t>pilihan</a:t>
            </a:r>
            <a:r>
              <a:rPr lang="en-US" sz="2500" dirty="0"/>
              <a:t> yang </a:t>
            </a:r>
            <a:r>
              <a:rPr lang="en-US" sz="2500" dirty="0" err="1"/>
              <a:t>tepat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mengatasi</a:t>
            </a:r>
            <a:r>
              <a:rPr lang="en-US" sz="2500" dirty="0"/>
              <a:t> </a:t>
            </a:r>
            <a:r>
              <a:rPr lang="en-US" sz="2500" dirty="0" err="1"/>
              <a:t>masalah</a:t>
            </a:r>
            <a:r>
              <a:rPr lang="en-US" sz="2500" dirty="0"/>
              <a:t> </a:t>
            </a:r>
            <a:r>
              <a:rPr lang="en-US" sz="2500" dirty="0" err="1"/>
              <a:t>kelangkaan</a:t>
            </a:r>
            <a:endParaRPr lang="en-US" sz="2500" dirty="0"/>
          </a:p>
          <a:p>
            <a:pPr>
              <a:spcBef>
                <a:spcPts val="600"/>
              </a:spcBef>
            </a:pPr>
            <a:r>
              <a:rPr lang="en-US" sz="2500" dirty="0"/>
              <a:t>    </a:t>
            </a:r>
            <a:r>
              <a:rPr lang="en-US" sz="2500" dirty="0" err="1"/>
              <a:t>Contohnya</a:t>
            </a:r>
            <a:r>
              <a:rPr lang="en-US" sz="25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2875" y="4365104"/>
            <a:ext cx="53381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Bersinergi</a:t>
            </a:r>
            <a:r>
              <a:rPr lang="en-US" sz="2500" dirty="0"/>
              <a:t> </a:t>
            </a:r>
            <a:r>
              <a:rPr lang="en-US" sz="2500" dirty="0" err="1"/>
              <a:t>antarpelaku</a:t>
            </a:r>
            <a:r>
              <a:rPr lang="en-US" sz="2500" dirty="0"/>
              <a:t> </a:t>
            </a:r>
            <a:r>
              <a:rPr lang="en-US" sz="2500" dirty="0" err="1"/>
              <a:t>pasar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industri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membentuk</a:t>
            </a:r>
            <a:r>
              <a:rPr lang="en-US" sz="2500" dirty="0"/>
              <a:t> </a:t>
            </a:r>
            <a:r>
              <a:rPr lang="en-US" sz="2500" dirty="0" err="1"/>
              <a:t>satuan</a:t>
            </a:r>
            <a:r>
              <a:rPr lang="en-US" sz="2500" dirty="0"/>
              <a:t>  yang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endParaRPr lang="en-US" sz="2500" dirty="0"/>
          </a:p>
          <a:p>
            <a:pPr algn="r">
              <a:spcBef>
                <a:spcPts val="600"/>
              </a:spcBef>
            </a:pPr>
            <a:r>
              <a:rPr lang="en-US" sz="2500" dirty="0"/>
              <a:t>    </a:t>
            </a:r>
            <a:r>
              <a:rPr lang="en-US" sz="2500" dirty="0" err="1"/>
              <a:t>Contohnya</a:t>
            </a:r>
            <a:r>
              <a:rPr lang="en-US" sz="2500" dirty="0"/>
              <a:t>: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-468560" y="-104502"/>
            <a:ext cx="9272591" cy="4934057"/>
            <a:chOff x="551799" y="-169742"/>
            <a:chExt cx="9272591" cy="4934057"/>
          </a:xfrm>
        </p:grpSpPr>
        <p:sp>
          <p:nvSpPr>
            <p:cNvPr id="12" name="TextBox 11"/>
            <p:cNvSpPr txBox="1"/>
            <p:nvPr/>
          </p:nvSpPr>
          <p:spPr>
            <a:xfrm>
              <a:off x="551799" y="3142230"/>
              <a:ext cx="439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memilih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faktor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produksi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tenaga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kerja</a:t>
              </a:r>
              <a:endParaRPr lang="en-US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22"/>
            <a:stretch/>
          </p:blipFill>
          <p:spPr>
            <a:xfrm>
              <a:off x="4210997" y="1942026"/>
              <a:ext cx="5613393" cy="28222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05" b="52857"/>
            <a:stretch/>
          </p:blipFill>
          <p:spPr>
            <a:xfrm flipH="1">
              <a:off x="6389914" y="-169742"/>
              <a:ext cx="2756588" cy="2636259"/>
            </a:xfrm>
            <a:prstGeom prst="rect">
              <a:avLst/>
            </a:prstGeom>
          </p:spPr>
        </p:pic>
      </p:grpSp>
      <p:grpSp>
        <p:nvGrpSpPr>
          <p:cNvPr id="7" name="Group 20"/>
          <p:cNvGrpSpPr/>
          <p:nvPr/>
        </p:nvGrpSpPr>
        <p:grpSpPr>
          <a:xfrm>
            <a:off x="82894" y="3885707"/>
            <a:ext cx="7153402" cy="2865613"/>
            <a:chOff x="82894" y="3885707"/>
            <a:chExt cx="7153402" cy="28656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6" b="6808"/>
            <a:stretch/>
          </p:blipFill>
          <p:spPr>
            <a:xfrm>
              <a:off x="82894" y="3885707"/>
              <a:ext cx="4273082" cy="2865613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510878" y="5877272"/>
              <a:ext cx="2725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Kerja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sama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antara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Nokia </a:t>
              </a:r>
              <a:r>
                <a:rPr lang="en-US" sz="20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dan</a:t>
              </a:r>
              <a:r>
                <a:rPr lang="en-US" sz="2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Microsoft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1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417"/>
            <a:ext cx="5346216" cy="5094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8691" y="4941168"/>
            <a:ext cx="4752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Pemanfaatan</a:t>
            </a:r>
            <a:r>
              <a:rPr lang="en-US" sz="2500" dirty="0"/>
              <a:t> </a:t>
            </a:r>
            <a:r>
              <a:rPr lang="en-US" sz="2500" dirty="0" err="1"/>
              <a:t>analisis</a:t>
            </a:r>
            <a:r>
              <a:rPr lang="en-US" sz="2500" dirty="0"/>
              <a:t> </a:t>
            </a:r>
            <a:r>
              <a:rPr lang="en-US" sz="2500" dirty="0" err="1"/>
              <a:t>biaya</a:t>
            </a:r>
            <a:r>
              <a:rPr lang="en-US" sz="2500" dirty="0"/>
              <a:t> </a:t>
            </a:r>
            <a:r>
              <a:rPr lang="en-US" sz="2500" dirty="0" err="1"/>
              <a:t>peluang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rangka</a:t>
            </a:r>
            <a:r>
              <a:rPr lang="en-US" sz="2500" dirty="0"/>
              <a:t> </a:t>
            </a:r>
            <a:r>
              <a:rPr lang="en-US" sz="2500" dirty="0" err="1"/>
              <a:t>menentukan</a:t>
            </a:r>
            <a:r>
              <a:rPr lang="en-US" sz="2500" dirty="0"/>
              <a:t> </a:t>
            </a:r>
            <a:r>
              <a:rPr lang="en-US" sz="2500" dirty="0" err="1"/>
              <a:t>pilihan</a:t>
            </a:r>
            <a:r>
              <a:rPr lang="en-US" sz="25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38164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500" dirty="0" err="1"/>
              <a:t>Membentuk</a:t>
            </a:r>
            <a:r>
              <a:rPr lang="en-US" sz="2500" dirty="0"/>
              <a:t> </a:t>
            </a:r>
            <a:r>
              <a:rPr lang="en-US" sz="2500" dirty="0" err="1"/>
              <a:t>kesepakatan</a:t>
            </a:r>
            <a:r>
              <a:rPr lang="en-US" sz="2500" dirty="0"/>
              <a:t> di </a:t>
            </a:r>
            <a:r>
              <a:rPr lang="en-US" sz="2500" dirty="0" err="1"/>
              <a:t>antara</a:t>
            </a:r>
            <a:r>
              <a:rPr lang="en-US" sz="2500" dirty="0"/>
              <a:t> </a:t>
            </a:r>
            <a:r>
              <a:rPr lang="en-US" sz="2500" dirty="0" err="1"/>
              <a:t>produsen</a:t>
            </a:r>
            <a:r>
              <a:rPr lang="en-US" sz="2500" dirty="0"/>
              <a:t> dan </a:t>
            </a:r>
            <a:r>
              <a:rPr lang="en-US" sz="2500" dirty="0" err="1"/>
              <a:t>konsumen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2132856"/>
            <a:ext cx="4469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 err="1"/>
              <a:t>teknik</a:t>
            </a:r>
            <a:r>
              <a:rPr lang="en-US" sz="2500" dirty="0"/>
              <a:t> </a:t>
            </a:r>
            <a:r>
              <a:rPr lang="en-US" sz="2500" dirty="0" err="1"/>
              <a:t>analisis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mikro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963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349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Times New Roman</vt:lpstr>
      <vt:lpstr>Wingdings</vt:lpstr>
      <vt:lpstr>Office Theme</vt:lpstr>
      <vt:lpstr>PowerPoint Presentation</vt:lpstr>
      <vt:lpstr>Tujuan Pembelajaran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Cara Mengatasi Kelangkaan?</vt:lpstr>
      <vt:lpstr>Apa itu Biaya Peluang?</vt:lpstr>
      <vt:lpstr>Skala Prioritas Kebutuhan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7</cp:revision>
  <dcterms:created xsi:type="dcterms:W3CDTF">2020-07-30T05:45:12Z</dcterms:created>
  <dcterms:modified xsi:type="dcterms:W3CDTF">2021-08-17T04:13:48Z</dcterms:modified>
</cp:coreProperties>
</file>