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1" r:id="rId4"/>
    <p:sldId id="263" r:id="rId5"/>
    <p:sldId id="264" r:id="rId6"/>
    <p:sldId id="267" r:id="rId7"/>
    <p:sldId id="268" r:id="rId8"/>
    <p:sldId id="265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AAE1D-FDA4-4818-86B8-785F2F83390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EA5F2B-36E7-48F6-8A6E-1593B5758CDF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b="1" dirty="0"/>
            <a:t>Menurut Jumlah Jam Kerja</a:t>
          </a:r>
          <a:endParaRPr lang="en-US" sz="2000" b="1" dirty="0"/>
        </a:p>
      </dgm:t>
    </dgm:pt>
    <dgm:pt modelId="{15A28E76-30A8-4726-97DF-F3EDD5F95679}" type="parTrans" cxnId="{CDCE96DE-CF5D-4972-B407-308303B09A88}">
      <dgm:prSet/>
      <dgm:spPr/>
      <dgm:t>
        <a:bodyPr/>
        <a:lstStyle/>
        <a:p>
          <a:endParaRPr lang="en-US"/>
        </a:p>
      </dgm:t>
    </dgm:pt>
    <dgm:pt modelId="{CD61EE70-DDA7-4A1D-8C13-5F3FEF8C953D}" type="sibTrans" cxnId="{CDCE96DE-CF5D-4972-B407-308303B09A88}">
      <dgm:prSet/>
      <dgm:spPr/>
      <dgm:t>
        <a:bodyPr/>
        <a:lstStyle/>
        <a:p>
          <a:endParaRPr lang="en-US"/>
        </a:p>
      </dgm:t>
    </dgm:pt>
    <dgm:pt modelId="{98F852DF-CD52-4551-A393-82EE085DFFF1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id-ID" sz="2000" b="1" dirty="0"/>
            <a:t>Pengangguran Terbuka</a:t>
          </a:r>
          <a:endParaRPr lang="en-US" sz="2000" b="1" dirty="0"/>
        </a:p>
      </dgm:t>
    </dgm:pt>
    <dgm:pt modelId="{0F44C450-55D6-40BE-A0FB-CB3D21B052FB}" type="parTrans" cxnId="{C4EF76E5-75B6-4126-B30C-484D504BB036}">
      <dgm:prSet/>
      <dgm:spPr/>
      <dgm:t>
        <a:bodyPr/>
        <a:lstStyle/>
        <a:p>
          <a:endParaRPr lang="en-US"/>
        </a:p>
      </dgm:t>
    </dgm:pt>
    <dgm:pt modelId="{C633EE91-EF98-4957-9699-B468A78EDF26}" type="sibTrans" cxnId="{C4EF76E5-75B6-4126-B30C-484D504BB036}">
      <dgm:prSet/>
      <dgm:spPr/>
      <dgm:t>
        <a:bodyPr/>
        <a:lstStyle/>
        <a:p>
          <a:endParaRPr lang="en-US"/>
        </a:p>
      </dgm:t>
    </dgm:pt>
    <dgm:pt modelId="{46811745-C082-4211-A423-0065AF275155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id-ID" sz="1800" b="1" dirty="0"/>
            <a:t>Setengah Menganggur</a:t>
          </a:r>
          <a:endParaRPr lang="en-US" sz="1800" b="1" dirty="0"/>
        </a:p>
      </dgm:t>
    </dgm:pt>
    <dgm:pt modelId="{E225A72E-F633-499D-81AF-708CF0A0DA87}" type="parTrans" cxnId="{6E64462C-2B88-49BC-AFDE-73A7F105C6AA}">
      <dgm:prSet/>
      <dgm:spPr/>
      <dgm:t>
        <a:bodyPr/>
        <a:lstStyle/>
        <a:p>
          <a:endParaRPr lang="en-US"/>
        </a:p>
      </dgm:t>
    </dgm:pt>
    <dgm:pt modelId="{528A20BD-5DA5-488C-B58A-5FD0C385812A}" type="sibTrans" cxnId="{6E64462C-2B88-49BC-AFDE-73A7F105C6AA}">
      <dgm:prSet/>
      <dgm:spPr/>
      <dgm:t>
        <a:bodyPr/>
        <a:lstStyle/>
        <a:p>
          <a:endParaRPr lang="en-US"/>
        </a:p>
      </dgm:t>
    </dgm:pt>
    <dgm:pt modelId="{99C51359-F7DD-490A-BC6E-5126D7D626E2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b="1" dirty="0"/>
            <a:t>Menurut Penyebab Terjadinya Pengangguran</a:t>
          </a:r>
          <a:endParaRPr lang="en-US" sz="2000" b="1" dirty="0"/>
        </a:p>
      </dgm:t>
    </dgm:pt>
    <dgm:pt modelId="{A3A4C965-D60A-438F-95A2-DD03653A5DBA}" type="parTrans" cxnId="{3504A36F-2ABB-4AF6-8BA1-E50BE80A64E7}">
      <dgm:prSet/>
      <dgm:spPr/>
      <dgm:t>
        <a:bodyPr/>
        <a:lstStyle/>
        <a:p>
          <a:endParaRPr lang="en-US"/>
        </a:p>
      </dgm:t>
    </dgm:pt>
    <dgm:pt modelId="{7F66325E-810D-4A02-A596-3AF0D2E7E34E}" type="sibTrans" cxnId="{3504A36F-2ABB-4AF6-8BA1-E50BE80A64E7}">
      <dgm:prSet/>
      <dgm:spPr/>
      <dgm:t>
        <a:bodyPr/>
        <a:lstStyle/>
        <a:p>
          <a:endParaRPr lang="en-US"/>
        </a:p>
      </dgm:t>
    </dgm:pt>
    <dgm:pt modelId="{A29D463F-1EBA-4788-891F-AAC4CB79B7C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d-ID" dirty="0"/>
            <a:t>Pengangguran konjungtur/siklikal</a:t>
          </a:r>
          <a:endParaRPr lang="en-US" dirty="0"/>
        </a:p>
      </dgm:t>
    </dgm:pt>
    <dgm:pt modelId="{65A97A90-9901-4604-BA79-0D1AA1A40179}" type="parTrans" cxnId="{CA3BB2A1-93E1-4BEE-94D2-FBB97493F8FA}">
      <dgm:prSet/>
      <dgm:spPr/>
      <dgm:t>
        <a:bodyPr/>
        <a:lstStyle/>
        <a:p>
          <a:endParaRPr lang="en-US"/>
        </a:p>
      </dgm:t>
    </dgm:pt>
    <dgm:pt modelId="{D624D8E2-C8F4-4ABE-AB08-2F7B626BF533}" type="sibTrans" cxnId="{CA3BB2A1-93E1-4BEE-94D2-FBB97493F8FA}">
      <dgm:prSet/>
      <dgm:spPr/>
      <dgm:t>
        <a:bodyPr/>
        <a:lstStyle/>
        <a:p>
          <a:endParaRPr lang="en-US"/>
        </a:p>
      </dgm:t>
    </dgm:pt>
    <dgm:pt modelId="{6A8F209A-6A25-4B42-B1EC-F0B7FCB1FBE1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d-ID" dirty="0"/>
            <a:t>Pengangguran struktural</a:t>
          </a:r>
          <a:endParaRPr lang="en-US" dirty="0"/>
        </a:p>
      </dgm:t>
    </dgm:pt>
    <dgm:pt modelId="{E4189ADD-C270-4DE3-B53B-1A5F6CCF86E1}" type="parTrans" cxnId="{C7F87E7F-839C-43FA-AA77-8629AF07D9E3}">
      <dgm:prSet/>
      <dgm:spPr/>
      <dgm:t>
        <a:bodyPr/>
        <a:lstStyle/>
        <a:p>
          <a:endParaRPr lang="en-US"/>
        </a:p>
      </dgm:t>
    </dgm:pt>
    <dgm:pt modelId="{79BB4324-8FAA-441C-B324-61AB619EE05D}" type="sibTrans" cxnId="{C7F87E7F-839C-43FA-AA77-8629AF07D9E3}">
      <dgm:prSet/>
      <dgm:spPr/>
      <dgm:t>
        <a:bodyPr/>
        <a:lstStyle/>
        <a:p>
          <a:endParaRPr lang="en-US"/>
        </a:p>
      </dgm:t>
    </dgm:pt>
    <dgm:pt modelId="{A8A385C9-29F0-4D3F-A815-C793EF905E9C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d-ID" dirty="0"/>
            <a:t>Pengangguran teknologi</a:t>
          </a:r>
          <a:endParaRPr lang="en-US" dirty="0"/>
        </a:p>
      </dgm:t>
    </dgm:pt>
    <dgm:pt modelId="{62A5DFCC-8B0A-4D3D-83E3-E15C65730C41}" type="parTrans" cxnId="{0786FB93-651D-40C8-ABD0-8016BA7E8DD6}">
      <dgm:prSet/>
      <dgm:spPr/>
      <dgm:t>
        <a:bodyPr/>
        <a:lstStyle/>
        <a:p>
          <a:endParaRPr lang="en-US"/>
        </a:p>
      </dgm:t>
    </dgm:pt>
    <dgm:pt modelId="{137D123B-22FE-4862-B44C-483A36D65686}" type="sibTrans" cxnId="{0786FB93-651D-40C8-ABD0-8016BA7E8DD6}">
      <dgm:prSet/>
      <dgm:spPr/>
      <dgm:t>
        <a:bodyPr/>
        <a:lstStyle/>
        <a:p>
          <a:endParaRPr lang="en-US"/>
        </a:p>
      </dgm:t>
    </dgm:pt>
    <dgm:pt modelId="{FD0CED48-BC07-49C8-A622-0C65BAFB1563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dirty="0"/>
            <a:t>Pengangguran musiman</a:t>
          </a:r>
          <a:endParaRPr lang="en-US" dirty="0"/>
        </a:p>
      </dgm:t>
    </dgm:pt>
    <dgm:pt modelId="{C30AA8D1-0C33-4518-8DC7-34CDEA3133FD}" type="parTrans" cxnId="{64E83DA0-801F-4D2D-B971-2EE0B42F93CE}">
      <dgm:prSet/>
      <dgm:spPr/>
      <dgm:t>
        <a:bodyPr/>
        <a:lstStyle/>
        <a:p>
          <a:endParaRPr lang="en-US"/>
        </a:p>
      </dgm:t>
    </dgm:pt>
    <dgm:pt modelId="{2A38C593-83A1-48FF-9A57-9809E3E23D56}" type="sibTrans" cxnId="{64E83DA0-801F-4D2D-B971-2EE0B42F93CE}">
      <dgm:prSet/>
      <dgm:spPr/>
      <dgm:t>
        <a:bodyPr/>
        <a:lstStyle/>
        <a:p>
          <a:endParaRPr lang="en-US"/>
        </a:p>
      </dgm:t>
    </dgm:pt>
    <dgm:pt modelId="{E53F6817-ACFA-4742-83FF-1B62CE0311CB}">
      <dgm:prSet/>
      <dgm:spPr>
        <a:solidFill>
          <a:srgbClr val="C00000"/>
        </a:solidFill>
      </dgm:spPr>
      <dgm:t>
        <a:bodyPr/>
        <a:lstStyle/>
        <a:p>
          <a:r>
            <a:rPr lang="id-ID" dirty="0"/>
            <a:t>Pengangguran friksional</a:t>
          </a:r>
          <a:endParaRPr lang="en-US" dirty="0"/>
        </a:p>
      </dgm:t>
    </dgm:pt>
    <dgm:pt modelId="{4F914A25-DC47-4E9D-A51C-360C3F321F89}" type="parTrans" cxnId="{1774091E-F288-4533-A568-3078F24BACB6}">
      <dgm:prSet/>
      <dgm:spPr/>
      <dgm:t>
        <a:bodyPr/>
        <a:lstStyle/>
        <a:p>
          <a:endParaRPr lang="en-US"/>
        </a:p>
      </dgm:t>
    </dgm:pt>
    <dgm:pt modelId="{9832973B-E5C4-468A-A411-9BB233B47E57}" type="sibTrans" cxnId="{1774091E-F288-4533-A568-3078F24BACB6}">
      <dgm:prSet/>
      <dgm:spPr/>
      <dgm:t>
        <a:bodyPr/>
        <a:lstStyle/>
        <a:p>
          <a:endParaRPr lang="en-US"/>
        </a:p>
      </dgm:t>
    </dgm:pt>
    <dgm:pt modelId="{771FDC25-F8E9-4F67-9DC3-723875DE51DE}" type="pres">
      <dgm:prSet presAssocID="{09FAAE1D-FDA4-4818-86B8-785F2F833907}" presName="theList" presStyleCnt="0">
        <dgm:presLayoutVars>
          <dgm:dir/>
          <dgm:animLvl val="lvl"/>
          <dgm:resizeHandles val="exact"/>
        </dgm:presLayoutVars>
      </dgm:prSet>
      <dgm:spPr/>
    </dgm:pt>
    <dgm:pt modelId="{5FD817CA-065A-4E4D-BA83-008B18FF7923}" type="pres">
      <dgm:prSet presAssocID="{78EA5F2B-36E7-48F6-8A6E-1593B5758CDF}" presName="compNode" presStyleCnt="0"/>
      <dgm:spPr/>
    </dgm:pt>
    <dgm:pt modelId="{68ED1CFD-5853-4BFB-A7DE-A258FE4CD34E}" type="pres">
      <dgm:prSet presAssocID="{78EA5F2B-36E7-48F6-8A6E-1593B5758CDF}" presName="aNode" presStyleLbl="bgShp" presStyleIdx="0" presStyleCnt="2"/>
      <dgm:spPr/>
    </dgm:pt>
    <dgm:pt modelId="{A27418F5-9EBA-4F46-A090-3F6E75E4A9AD}" type="pres">
      <dgm:prSet presAssocID="{78EA5F2B-36E7-48F6-8A6E-1593B5758CDF}" presName="textNode" presStyleLbl="bgShp" presStyleIdx="0" presStyleCnt="2"/>
      <dgm:spPr/>
    </dgm:pt>
    <dgm:pt modelId="{EBA19136-2DE3-4FE2-8EE2-E565ED0F6C5A}" type="pres">
      <dgm:prSet presAssocID="{78EA5F2B-36E7-48F6-8A6E-1593B5758CDF}" presName="compChildNode" presStyleCnt="0"/>
      <dgm:spPr/>
    </dgm:pt>
    <dgm:pt modelId="{130BB64A-99EB-48B1-B29D-288759BE5190}" type="pres">
      <dgm:prSet presAssocID="{78EA5F2B-36E7-48F6-8A6E-1593B5758CDF}" presName="theInnerList" presStyleCnt="0"/>
      <dgm:spPr/>
    </dgm:pt>
    <dgm:pt modelId="{5AF79DD5-E016-4E30-A818-54C8EFDB1E58}" type="pres">
      <dgm:prSet presAssocID="{98F852DF-CD52-4551-A393-82EE085DFFF1}" presName="childNode" presStyleLbl="node1" presStyleIdx="0" presStyleCnt="7">
        <dgm:presLayoutVars>
          <dgm:bulletEnabled val="1"/>
        </dgm:presLayoutVars>
      </dgm:prSet>
      <dgm:spPr/>
    </dgm:pt>
    <dgm:pt modelId="{5CA10B58-E42F-4F25-8B70-919A12935072}" type="pres">
      <dgm:prSet presAssocID="{98F852DF-CD52-4551-A393-82EE085DFFF1}" presName="aSpace2" presStyleCnt="0"/>
      <dgm:spPr/>
    </dgm:pt>
    <dgm:pt modelId="{B1BA8FEB-4247-4EBC-A2B7-E489E2370D69}" type="pres">
      <dgm:prSet presAssocID="{46811745-C082-4211-A423-0065AF275155}" presName="childNode" presStyleLbl="node1" presStyleIdx="1" presStyleCnt="7">
        <dgm:presLayoutVars>
          <dgm:bulletEnabled val="1"/>
        </dgm:presLayoutVars>
      </dgm:prSet>
      <dgm:spPr/>
    </dgm:pt>
    <dgm:pt modelId="{E5BC4669-8147-47F5-A430-3C52DFF71F43}" type="pres">
      <dgm:prSet presAssocID="{78EA5F2B-36E7-48F6-8A6E-1593B5758CDF}" presName="aSpace" presStyleCnt="0"/>
      <dgm:spPr/>
    </dgm:pt>
    <dgm:pt modelId="{9209325F-E8AF-4F5C-88B6-4B590A19CD91}" type="pres">
      <dgm:prSet presAssocID="{99C51359-F7DD-490A-BC6E-5126D7D626E2}" presName="compNode" presStyleCnt="0"/>
      <dgm:spPr/>
    </dgm:pt>
    <dgm:pt modelId="{F2424D4A-4A59-4A32-B5AA-693130160930}" type="pres">
      <dgm:prSet presAssocID="{99C51359-F7DD-490A-BC6E-5126D7D626E2}" presName="aNode" presStyleLbl="bgShp" presStyleIdx="1" presStyleCnt="2"/>
      <dgm:spPr/>
    </dgm:pt>
    <dgm:pt modelId="{D49EBB75-CDD8-4EC6-B06C-56E954B5CD42}" type="pres">
      <dgm:prSet presAssocID="{99C51359-F7DD-490A-BC6E-5126D7D626E2}" presName="textNode" presStyleLbl="bgShp" presStyleIdx="1" presStyleCnt="2"/>
      <dgm:spPr/>
    </dgm:pt>
    <dgm:pt modelId="{C2D637F9-EFCE-428D-B635-446C83310C28}" type="pres">
      <dgm:prSet presAssocID="{99C51359-F7DD-490A-BC6E-5126D7D626E2}" presName="compChildNode" presStyleCnt="0"/>
      <dgm:spPr/>
    </dgm:pt>
    <dgm:pt modelId="{DC87B773-BFB3-4DA9-810C-54828E488D47}" type="pres">
      <dgm:prSet presAssocID="{99C51359-F7DD-490A-BC6E-5126D7D626E2}" presName="theInnerList" presStyleCnt="0"/>
      <dgm:spPr/>
    </dgm:pt>
    <dgm:pt modelId="{6F9D0BE5-4B26-4B08-BF3E-2B5E6069CFE1}" type="pres">
      <dgm:prSet presAssocID="{A29D463F-1EBA-4788-891F-AAC4CB79B7CB}" presName="childNode" presStyleLbl="node1" presStyleIdx="2" presStyleCnt="7">
        <dgm:presLayoutVars>
          <dgm:bulletEnabled val="1"/>
        </dgm:presLayoutVars>
      </dgm:prSet>
      <dgm:spPr/>
    </dgm:pt>
    <dgm:pt modelId="{B2B155EE-3315-43D6-9F78-E7CA7C3C3631}" type="pres">
      <dgm:prSet presAssocID="{A29D463F-1EBA-4788-891F-AAC4CB79B7CB}" presName="aSpace2" presStyleCnt="0"/>
      <dgm:spPr/>
    </dgm:pt>
    <dgm:pt modelId="{42DE1EF1-AC34-4083-B52E-6C3711A574E5}" type="pres">
      <dgm:prSet presAssocID="{6A8F209A-6A25-4B42-B1EC-F0B7FCB1FBE1}" presName="childNode" presStyleLbl="node1" presStyleIdx="3" presStyleCnt="7">
        <dgm:presLayoutVars>
          <dgm:bulletEnabled val="1"/>
        </dgm:presLayoutVars>
      </dgm:prSet>
      <dgm:spPr/>
    </dgm:pt>
    <dgm:pt modelId="{B837FD6B-F513-4318-996A-60D59D7EA98B}" type="pres">
      <dgm:prSet presAssocID="{6A8F209A-6A25-4B42-B1EC-F0B7FCB1FBE1}" presName="aSpace2" presStyleCnt="0"/>
      <dgm:spPr/>
    </dgm:pt>
    <dgm:pt modelId="{A708FE6B-4C07-4EC4-B586-35C061EDDD4D}" type="pres">
      <dgm:prSet presAssocID="{A8A385C9-29F0-4D3F-A815-C793EF905E9C}" presName="childNode" presStyleLbl="node1" presStyleIdx="4" presStyleCnt="7">
        <dgm:presLayoutVars>
          <dgm:bulletEnabled val="1"/>
        </dgm:presLayoutVars>
      </dgm:prSet>
      <dgm:spPr/>
    </dgm:pt>
    <dgm:pt modelId="{C451CAB9-796F-43FF-9B5D-6189F0FBA47F}" type="pres">
      <dgm:prSet presAssocID="{A8A385C9-29F0-4D3F-A815-C793EF905E9C}" presName="aSpace2" presStyleCnt="0"/>
      <dgm:spPr/>
    </dgm:pt>
    <dgm:pt modelId="{7EFCCDA0-64A0-4D48-857B-0E8EABF5D6BC}" type="pres">
      <dgm:prSet presAssocID="{FD0CED48-BC07-49C8-A622-0C65BAFB1563}" presName="childNode" presStyleLbl="node1" presStyleIdx="5" presStyleCnt="7">
        <dgm:presLayoutVars>
          <dgm:bulletEnabled val="1"/>
        </dgm:presLayoutVars>
      </dgm:prSet>
      <dgm:spPr/>
    </dgm:pt>
    <dgm:pt modelId="{D1954329-FA00-4D77-A574-DE4D1E002740}" type="pres">
      <dgm:prSet presAssocID="{FD0CED48-BC07-49C8-A622-0C65BAFB1563}" presName="aSpace2" presStyleCnt="0"/>
      <dgm:spPr/>
    </dgm:pt>
    <dgm:pt modelId="{87E53F6E-2E90-4807-ABAA-A77E45D96310}" type="pres">
      <dgm:prSet presAssocID="{E53F6817-ACFA-4742-83FF-1B62CE0311CB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9BEF5411-9F39-4078-A079-D923E4832324}" type="presOf" srcId="{A8A385C9-29F0-4D3F-A815-C793EF905E9C}" destId="{A708FE6B-4C07-4EC4-B586-35C061EDDD4D}" srcOrd="0" destOrd="0" presId="urn:microsoft.com/office/officeart/2005/8/layout/lProcess2"/>
    <dgm:cxn modelId="{1774091E-F288-4533-A568-3078F24BACB6}" srcId="{99C51359-F7DD-490A-BC6E-5126D7D626E2}" destId="{E53F6817-ACFA-4742-83FF-1B62CE0311CB}" srcOrd="4" destOrd="0" parTransId="{4F914A25-DC47-4E9D-A51C-360C3F321F89}" sibTransId="{9832973B-E5C4-468A-A411-9BB233B47E57}"/>
    <dgm:cxn modelId="{EC5A2E26-9453-45E2-8AE0-AB43904496D0}" type="presOf" srcId="{78EA5F2B-36E7-48F6-8A6E-1593B5758CDF}" destId="{A27418F5-9EBA-4F46-A090-3F6E75E4A9AD}" srcOrd="1" destOrd="0" presId="urn:microsoft.com/office/officeart/2005/8/layout/lProcess2"/>
    <dgm:cxn modelId="{6E64462C-2B88-49BC-AFDE-73A7F105C6AA}" srcId="{78EA5F2B-36E7-48F6-8A6E-1593B5758CDF}" destId="{46811745-C082-4211-A423-0065AF275155}" srcOrd="1" destOrd="0" parTransId="{E225A72E-F633-499D-81AF-708CF0A0DA87}" sibTransId="{528A20BD-5DA5-488C-B58A-5FD0C385812A}"/>
    <dgm:cxn modelId="{04A7803D-EBDB-4E0A-B8DA-127CB49242C3}" type="presOf" srcId="{46811745-C082-4211-A423-0065AF275155}" destId="{B1BA8FEB-4247-4EBC-A2B7-E489E2370D69}" srcOrd="0" destOrd="0" presId="urn:microsoft.com/office/officeart/2005/8/layout/lProcess2"/>
    <dgm:cxn modelId="{6D597C61-A536-4832-B39D-A7056DDEFB55}" type="presOf" srcId="{99C51359-F7DD-490A-BC6E-5126D7D626E2}" destId="{F2424D4A-4A59-4A32-B5AA-693130160930}" srcOrd="0" destOrd="0" presId="urn:microsoft.com/office/officeart/2005/8/layout/lProcess2"/>
    <dgm:cxn modelId="{68675542-45C8-4C59-BD4F-54BF9798AA82}" type="presOf" srcId="{78EA5F2B-36E7-48F6-8A6E-1593B5758CDF}" destId="{68ED1CFD-5853-4BFB-A7DE-A258FE4CD34E}" srcOrd="0" destOrd="0" presId="urn:microsoft.com/office/officeart/2005/8/layout/lProcess2"/>
    <dgm:cxn modelId="{29DFE44E-71F9-4CC0-AC0B-7CCF04D44C8B}" type="presOf" srcId="{09FAAE1D-FDA4-4818-86B8-785F2F833907}" destId="{771FDC25-F8E9-4F67-9DC3-723875DE51DE}" srcOrd="0" destOrd="0" presId="urn:microsoft.com/office/officeart/2005/8/layout/lProcess2"/>
    <dgm:cxn modelId="{3504A36F-2ABB-4AF6-8BA1-E50BE80A64E7}" srcId="{09FAAE1D-FDA4-4818-86B8-785F2F833907}" destId="{99C51359-F7DD-490A-BC6E-5126D7D626E2}" srcOrd="1" destOrd="0" parTransId="{A3A4C965-D60A-438F-95A2-DD03653A5DBA}" sibTransId="{7F66325E-810D-4A02-A596-3AF0D2E7E34E}"/>
    <dgm:cxn modelId="{0D3CF974-D862-4693-B756-8EEC0C1CD180}" type="presOf" srcId="{99C51359-F7DD-490A-BC6E-5126D7D626E2}" destId="{D49EBB75-CDD8-4EC6-B06C-56E954B5CD42}" srcOrd="1" destOrd="0" presId="urn:microsoft.com/office/officeart/2005/8/layout/lProcess2"/>
    <dgm:cxn modelId="{9A1C9E78-2C5D-4BAE-83CB-5FFBA82376E1}" type="presOf" srcId="{FD0CED48-BC07-49C8-A622-0C65BAFB1563}" destId="{7EFCCDA0-64A0-4D48-857B-0E8EABF5D6BC}" srcOrd="0" destOrd="0" presId="urn:microsoft.com/office/officeart/2005/8/layout/lProcess2"/>
    <dgm:cxn modelId="{C7F87E7F-839C-43FA-AA77-8629AF07D9E3}" srcId="{99C51359-F7DD-490A-BC6E-5126D7D626E2}" destId="{6A8F209A-6A25-4B42-B1EC-F0B7FCB1FBE1}" srcOrd="1" destOrd="0" parTransId="{E4189ADD-C270-4DE3-B53B-1A5F6CCF86E1}" sibTransId="{79BB4324-8FAA-441C-B324-61AB619EE05D}"/>
    <dgm:cxn modelId="{BFB8B787-DED4-47BE-895A-7AF734794269}" type="presOf" srcId="{E53F6817-ACFA-4742-83FF-1B62CE0311CB}" destId="{87E53F6E-2E90-4807-ABAA-A77E45D96310}" srcOrd="0" destOrd="0" presId="urn:microsoft.com/office/officeart/2005/8/layout/lProcess2"/>
    <dgm:cxn modelId="{0786FB93-651D-40C8-ABD0-8016BA7E8DD6}" srcId="{99C51359-F7DD-490A-BC6E-5126D7D626E2}" destId="{A8A385C9-29F0-4D3F-A815-C793EF905E9C}" srcOrd="2" destOrd="0" parTransId="{62A5DFCC-8B0A-4D3D-83E3-E15C65730C41}" sibTransId="{137D123B-22FE-4862-B44C-483A36D65686}"/>
    <dgm:cxn modelId="{FD81C899-1D67-456E-9CF7-A549F80713B6}" type="presOf" srcId="{A29D463F-1EBA-4788-891F-AAC4CB79B7CB}" destId="{6F9D0BE5-4B26-4B08-BF3E-2B5E6069CFE1}" srcOrd="0" destOrd="0" presId="urn:microsoft.com/office/officeart/2005/8/layout/lProcess2"/>
    <dgm:cxn modelId="{64E83DA0-801F-4D2D-B971-2EE0B42F93CE}" srcId="{99C51359-F7DD-490A-BC6E-5126D7D626E2}" destId="{FD0CED48-BC07-49C8-A622-0C65BAFB1563}" srcOrd="3" destOrd="0" parTransId="{C30AA8D1-0C33-4518-8DC7-34CDEA3133FD}" sibTransId="{2A38C593-83A1-48FF-9A57-9809E3E23D56}"/>
    <dgm:cxn modelId="{CA3BB2A1-93E1-4BEE-94D2-FBB97493F8FA}" srcId="{99C51359-F7DD-490A-BC6E-5126D7D626E2}" destId="{A29D463F-1EBA-4788-891F-AAC4CB79B7CB}" srcOrd="0" destOrd="0" parTransId="{65A97A90-9901-4604-BA79-0D1AA1A40179}" sibTransId="{D624D8E2-C8F4-4ABE-AB08-2F7B626BF533}"/>
    <dgm:cxn modelId="{A4A72DAF-944F-449F-9580-DDA094F8FB62}" type="presOf" srcId="{6A8F209A-6A25-4B42-B1EC-F0B7FCB1FBE1}" destId="{42DE1EF1-AC34-4083-B52E-6C3711A574E5}" srcOrd="0" destOrd="0" presId="urn:microsoft.com/office/officeart/2005/8/layout/lProcess2"/>
    <dgm:cxn modelId="{CDCE96DE-CF5D-4972-B407-308303B09A88}" srcId="{09FAAE1D-FDA4-4818-86B8-785F2F833907}" destId="{78EA5F2B-36E7-48F6-8A6E-1593B5758CDF}" srcOrd="0" destOrd="0" parTransId="{15A28E76-30A8-4726-97DF-F3EDD5F95679}" sibTransId="{CD61EE70-DDA7-4A1D-8C13-5F3FEF8C953D}"/>
    <dgm:cxn modelId="{C4EF76E5-75B6-4126-B30C-484D504BB036}" srcId="{78EA5F2B-36E7-48F6-8A6E-1593B5758CDF}" destId="{98F852DF-CD52-4551-A393-82EE085DFFF1}" srcOrd="0" destOrd="0" parTransId="{0F44C450-55D6-40BE-A0FB-CB3D21B052FB}" sibTransId="{C633EE91-EF98-4957-9699-B468A78EDF26}"/>
    <dgm:cxn modelId="{51EBADEF-3E75-4052-B351-33AF435D718C}" type="presOf" srcId="{98F852DF-CD52-4551-A393-82EE085DFFF1}" destId="{5AF79DD5-E016-4E30-A818-54C8EFDB1E58}" srcOrd="0" destOrd="0" presId="urn:microsoft.com/office/officeart/2005/8/layout/lProcess2"/>
    <dgm:cxn modelId="{ABDC2D7E-4A31-494C-9ED0-44128004FB6B}" type="presParOf" srcId="{771FDC25-F8E9-4F67-9DC3-723875DE51DE}" destId="{5FD817CA-065A-4E4D-BA83-008B18FF7923}" srcOrd="0" destOrd="0" presId="urn:microsoft.com/office/officeart/2005/8/layout/lProcess2"/>
    <dgm:cxn modelId="{639A1C55-F6E8-4CC8-8244-319FC73D71E3}" type="presParOf" srcId="{5FD817CA-065A-4E4D-BA83-008B18FF7923}" destId="{68ED1CFD-5853-4BFB-A7DE-A258FE4CD34E}" srcOrd="0" destOrd="0" presId="urn:microsoft.com/office/officeart/2005/8/layout/lProcess2"/>
    <dgm:cxn modelId="{CB180268-3D4D-4ABE-A5B2-5494F260A67D}" type="presParOf" srcId="{5FD817CA-065A-4E4D-BA83-008B18FF7923}" destId="{A27418F5-9EBA-4F46-A090-3F6E75E4A9AD}" srcOrd="1" destOrd="0" presId="urn:microsoft.com/office/officeart/2005/8/layout/lProcess2"/>
    <dgm:cxn modelId="{449F817C-574F-470D-A98E-C02FFB7F4C41}" type="presParOf" srcId="{5FD817CA-065A-4E4D-BA83-008B18FF7923}" destId="{EBA19136-2DE3-4FE2-8EE2-E565ED0F6C5A}" srcOrd="2" destOrd="0" presId="urn:microsoft.com/office/officeart/2005/8/layout/lProcess2"/>
    <dgm:cxn modelId="{F2D57EB7-7BEC-4D54-96EB-E51D3C7482BB}" type="presParOf" srcId="{EBA19136-2DE3-4FE2-8EE2-E565ED0F6C5A}" destId="{130BB64A-99EB-48B1-B29D-288759BE5190}" srcOrd="0" destOrd="0" presId="urn:microsoft.com/office/officeart/2005/8/layout/lProcess2"/>
    <dgm:cxn modelId="{E81DA21C-DEAE-46D4-8AED-C4D80CC17791}" type="presParOf" srcId="{130BB64A-99EB-48B1-B29D-288759BE5190}" destId="{5AF79DD5-E016-4E30-A818-54C8EFDB1E58}" srcOrd="0" destOrd="0" presId="urn:microsoft.com/office/officeart/2005/8/layout/lProcess2"/>
    <dgm:cxn modelId="{9D1A05E3-76AB-446E-849A-A372CE8EEAE8}" type="presParOf" srcId="{130BB64A-99EB-48B1-B29D-288759BE5190}" destId="{5CA10B58-E42F-4F25-8B70-919A12935072}" srcOrd="1" destOrd="0" presId="urn:microsoft.com/office/officeart/2005/8/layout/lProcess2"/>
    <dgm:cxn modelId="{79720CC0-49EE-4719-B156-E22DBF807C95}" type="presParOf" srcId="{130BB64A-99EB-48B1-B29D-288759BE5190}" destId="{B1BA8FEB-4247-4EBC-A2B7-E489E2370D69}" srcOrd="2" destOrd="0" presId="urn:microsoft.com/office/officeart/2005/8/layout/lProcess2"/>
    <dgm:cxn modelId="{2B8653B6-9452-4994-897E-DDFEC411F483}" type="presParOf" srcId="{771FDC25-F8E9-4F67-9DC3-723875DE51DE}" destId="{E5BC4669-8147-47F5-A430-3C52DFF71F43}" srcOrd="1" destOrd="0" presId="urn:microsoft.com/office/officeart/2005/8/layout/lProcess2"/>
    <dgm:cxn modelId="{5708AD1B-8DDB-465A-BAC6-02EE67A9C1CD}" type="presParOf" srcId="{771FDC25-F8E9-4F67-9DC3-723875DE51DE}" destId="{9209325F-E8AF-4F5C-88B6-4B590A19CD91}" srcOrd="2" destOrd="0" presId="urn:microsoft.com/office/officeart/2005/8/layout/lProcess2"/>
    <dgm:cxn modelId="{81543D94-67E2-433E-A99C-8615573013FF}" type="presParOf" srcId="{9209325F-E8AF-4F5C-88B6-4B590A19CD91}" destId="{F2424D4A-4A59-4A32-B5AA-693130160930}" srcOrd="0" destOrd="0" presId="urn:microsoft.com/office/officeart/2005/8/layout/lProcess2"/>
    <dgm:cxn modelId="{845E7FD6-117E-4EA7-961E-109A9B7A19C7}" type="presParOf" srcId="{9209325F-E8AF-4F5C-88B6-4B590A19CD91}" destId="{D49EBB75-CDD8-4EC6-B06C-56E954B5CD42}" srcOrd="1" destOrd="0" presId="urn:microsoft.com/office/officeart/2005/8/layout/lProcess2"/>
    <dgm:cxn modelId="{E905CB02-7E20-40ED-91E5-3477510BE3F9}" type="presParOf" srcId="{9209325F-E8AF-4F5C-88B6-4B590A19CD91}" destId="{C2D637F9-EFCE-428D-B635-446C83310C28}" srcOrd="2" destOrd="0" presId="urn:microsoft.com/office/officeart/2005/8/layout/lProcess2"/>
    <dgm:cxn modelId="{E3B08D8F-5C3F-4AC4-AA33-D054D20F13A2}" type="presParOf" srcId="{C2D637F9-EFCE-428D-B635-446C83310C28}" destId="{DC87B773-BFB3-4DA9-810C-54828E488D47}" srcOrd="0" destOrd="0" presId="urn:microsoft.com/office/officeart/2005/8/layout/lProcess2"/>
    <dgm:cxn modelId="{BBC57484-CACE-4FA2-B3EC-81BD567DD680}" type="presParOf" srcId="{DC87B773-BFB3-4DA9-810C-54828E488D47}" destId="{6F9D0BE5-4B26-4B08-BF3E-2B5E6069CFE1}" srcOrd="0" destOrd="0" presId="urn:microsoft.com/office/officeart/2005/8/layout/lProcess2"/>
    <dgm:cxn modelId="{4800DCB8-9033-4A31-B7A5-7F7325BC09CF}" type="presParOf" srcId="{DC87B773-BFB3-4DA9-810C-54828E488D47}" destId="{B2B155EE-3315-43D6-9F78-E7CA7C3C3631}" srcOrd="1" destOrd="0" presId="urn:microsoft.com/office/officeart/2005/8/layout/lProcess2"/>
    <dgm:cxn modelId="{BF6CA0B9-CC43-4116-BD8B-85EC7967598F}" type="presParOf" srcId="{DC87B773-BFB3-4DA9-810C-54828E488D47}" destId="{42DE1EF1-AC34-4083-B52E-6C3711A574E5}" srcOrd="2" destOrd="0" presId="urn:microsoft.com/office/officeart/2005/8/layout/lProcess2"/>
    <dgm:cxn modelId="{05A1B646-DFE4-422A-8BFE-67362583F3E4}" type="presParOf" srcId="{DC87B773-BFB3-4DA9-810C-54828E488D47}" destId="{B837FD6B-F513-4318-996A-60D59D7EA98B}" srcOrd="3" destOrd="0" presId="urn:microsoft.com/office/officeart/2005/8/layout/lProcess2"/>
    <dgm:cxn modelId="{B5E72FF0-07E8-4E40-A83D-161300706284}" type="presParOf" srcId="{DC87B773-BFB3-4DA9-810C-54828E488D47}" destId="{A708FE6B-4C07-4EC4-B586-35C061EDDD4D}" srcOrd="4" destOrd="0" presId="urn:microsoft.com/office/officeart/2005/8/layout/lProcess2"/>
    <dgm:cxn modelId="{15E8F396-DE67-4489-9E5A-F6601C34FD5D}" type="presParOf" srcId="{DC87B773-BFB3-4DA9-810C-54828E488D47}" destId="{C451CAB9-796F-43FF-9B5D-6189F0FBA47F}" srcOrd="5" destOrd="0" presId="urn:microsoft.com/office/officeart/2005/8/layout/lProcess2"/>
    <dgm:cxn modelId="{120C83F3-F56A-4464-9212-8834853F2A46}" type="presParOf" srcId="{DC87B773-BFB3-4DA9-810C-54828E488D47}" destId="{7EFCCDA0-64A0-4D48-857B-0E8EABF5D6BC}" srcOrd="6" destOrd="0" presId="urn:microsoft.com/office/officeart/2005/8/layout/lProcess2"/>
    <dgm:cxn modelId="{CDEB4910-041C-443A-9069-A5322A9C82EA}" type="presParOf" srcId="{DC87B773-BFB3-4DA9-810C-54828E488D47}" destId="{D1954329-FA00-4D77-A574-DE4D1E002740}" srcOrd="7" destOrd="0" presId="urn:microsoft.com/office/officeart/2005/8/layout/lProcess2"/>
    <dgm:cxn modelId="{FC1B9776-F7F6-46AF-B441-EF9F43A3BD0D}" type="presParOf" srcId="{DC87B773-BFB3-4DA9-810C-54828E488D47}" destId="{87E53F6E-2E90-4807-ABAA-A77E45D96310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C1D8D-42F0-4F85-B7F6-F794C370D904}" type="doc">
      <dgm:prSet loTypeId="urn:microsoft.com/office/officeart/2005/8/layout/h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A2EAB8-2646-4536-A7CF-D24AB373063C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id-ID" sz="2000" b="1" dirty="0"/>
            <a:t>Permintaan dan penawaran agregat menurun</a:t>
          </a:r>
          <a:endParaRPr lang="en-US" sz="2000" b="1" dirty="0"/>
        </a:p>
      </dgm:t>
    </dgm:pt>
    <dgm:pt modelId="{4F9BCE35-46CE-4ADA-81EB-72E815D4789F}" type="parTrans" cxnId="{D5B2F234-0DE3-4310-8709-15B4EDA85344}">
      <dgm:prSet/>
      <dgm:spPr/>
      <dgm:t>
        <a:bodyPr/>
        <a:lstStyle/>
        <a:p>
          <a:endParaRPr lang="en-US"/>
        </a:p>
      </dgm:t>
    </dgm:pt>
    <dgm:pt modelId="{51EE1849-79B4-42F7-9CAA-5D5651E18613}" type="sibTrans" cxnId="{D5B2F234-0DE3-4310-8709-15B4EDA85344}">
      <dgm:prSet/>
      <dgm:spPr/>
      <dgm:t>
        <a:bodyPr/>
        <a:lstStyle/>
        <a:p>
          <a:endParaRPr lang="en-US"/>
        </a:p>
      </dgm:t>
    </dgm:pt>
    <dgm:pt modelId="{E27E39FF-E82A-47D0-AB8C-9A93060EDF04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d-ID" sz="2000" b="1" dirty="0"/>
            <a:t>Penerimaan negara menurun</a:t>
          </a:r>
          <a:endParaRPr lang="en-US" sz="2000" b="1" dirty="0"/>
        </a:p>
      </dgm:t>
    </dgm:pt>
    <dgm:pt modelId="{9E306F33-F6AA-4EC8-A29D-DEC917741C2E}" type="parTrans" cxnId="{F804D0A3-061C-4DBF-8AE8-26BBD14EAF4C}">
      <dgm:prSet/>
      <dgm:spPr/>
      <dgm:t>
        <a:bodyPr/>
        <a:lstStyle/>
        <a:p>
          <a:endParaRPr lang="en-US"/>
        </a:p>
      </dgm:t>
    </dgm:pt>
    <dgm:pt modelId="{0D6AF7D8-B60A-4499-A023-6125C056FD92}" type="sibTrans" cxnId="{F804D0A3-061C-4DBF-8AE8-26BBD14EAF4C}">
      <dgm:prSet/>
      <dgm:spPr/>
      <dgm:t>
        <a:bodyPr/>
        <a:lstStyle/>
        <a:p>
          <a:endParaRPr lang="en-US"/>
        </a:p>
      </dgm:t>
    </dgm:pt>
    <dgm:pt modelId="{29CEA007-9E86-4D2C-AFF8-1AEF58683ED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d-ID" sz="2000" b="1" dirty="0"/>
            <a:t>Tingkat kesejahteraan menurun</a:t>
          </a:r>
          <a:endParaRPr lang="en-US" sz="2000" b="1" dirty="0"/>
        </a:p>
      </dgm:t>
    </dgm:pt>
    <dgm:pt modelId="{29A25E27-48C5-4B27-8E5E-54C1C7654325}" type="parTrans" cxnId="{CB063FF3-ABDA-479B-A34A-11544614BEAC}">
      <dgm:prSet/>
      <dgm:spPr/>
      <dgm:t>
        <a:bodyPr/>
        <a:lstStyle/>
        <a:p>
          <a:endParaRPr lang="en-US"/>
        </a:p>
      </dgm:t>
    </dgm:pt>
    <dgm:pt modelId="{EB2C6E0E-9C64-478D-A901-8494830D175B}" type="sibTrans" cxnId="{CB063FF3-ABDA-479B-A34A-11544614BEAC}">
      <dgm:prSet/>
      <dgm:spPr/>
      <dgm:t>
        <a:bodyPr/>
        <a:lstStyle/>
        <a:p>
          <a:endParaRPr lang="en-US"/>
        </a:p>
      </dgm:t>
    </dgm:pt>
    <dgm:pt modelId="{B6A3B18D-8F84-4B11-A484-92FCA3B82B99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d-ID" sz="2000" b="1" dirty="0"/>
            <a:t>Angka kemiskinan meningkat</a:t>
          </a:r>
          <a:endParaRPr lang="en-US" sz="2000" b="1" dirty="0"/>
        </a:p>
      </dgm:t>
    </dgm:pt>
    <dgm:pt modelId="{1056FB3D-52CB-428D-9C49-1621BF300A60}" type="parTrans" cxnId="{76EAB808-BB5F-4E4A-814D-84B9E4EAC951}">
      <dgm:prSet/>
      <dgm:spPr/>
      <dgm:t>
        <a:bodyPr/>
        <a:lstStyle/>
        <a:p>
          <a:endParaRPr lang="en-US"/>
        </a:p>
      </dgm:t>
    </dgm:pt>
    <dgm:pt modelId="{03849184-CA7C-488E-BF67-2119F18F0BC0}" type="sibTrans" cxnId="{76EAB808-BB5F-4E4A-814D-84B9E4EAC951}">
      <dgm:prSet/>
      <dgm:spPr/>
      <dgm:t>
        <a:bodyPr/>
        <a:lstStyle/>
        <a:p>
          <a:endParaRPr lang="en-US"/>
        </a:p>
      </dgm:t>
    </dgm:pt>
    <dgm:pt modelId="{F95C7748-CFE2-42B0-9825-0B6A6C8D2E07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d-ID" sz="2000" b="1" dirty="0"/>
            <a:t>Biaya sosial meningkat</a:t>
          </a:r>
          <a:endParaRPr lang="en-US" sz="2000" b="1" dirty="0"/>
        </a:p>
      </dgm:t>
    </dgm:pt>
    <dgm:pt modelId="{13BC24EE-5770-4721-9273-538171CA3D53}" type="parTrans" cxnId="{FDD0920B-5650-4C2D-B847-434EF1D81799}">
      <dgm:prSet/>
      <dgm:spPr/>
      <dgm:t>
        <a:bodyPr/>
        <a:lstStyle/>
        <a:p>
          <a:endParaRPr lang="en-US"/>
        </a:p>
      </dgm:t>
    </dgm:pt>
    <dgm:pt modelId="{F3F8556B-60D1-48A7-91DF-C1021E12EBC8}" type="sibTrans" cxnId="{FDD0920B-5650-4C2D-B847-434EF1D81799}">
      <dgm:prSet/>
      <dgm:spPr/>
      <dgm:t>
        <a:bodyPr/>
        <a:lstStyle/>
        <a:p>
          <a:endParaRPr lang="en-US"/>
        </a:p>
      </dgm:t>
    </dgm:pt>
    <dgm:pt modelId="{BBBF578F-A051-474D-B3E8-1469511A4B34}" type="pres">
      <dgm:prSet presAssocID="{A99C1D8D-42F0-4F85-B7F6-F794C370D904}" presName="Name0" presStyleCnt="0">
        <dgm:presLayoutVars>
          <dgm:dir/>
          <dgm:resizeHandles val="exact"/>
        </dgm:presLayoutVars>
      </dgm:prSet>
      <dgm:spPr/>
    </dgm:pt>
    <dgm:pt modelId="{C1481B8C-9105-4DA4-B5D9-BFF0CBCEE3AF}" type="pres">
      <dgm:prSet presAssocID="{C7A2EAB8-2646-4536-A7CF-D24AB373063C}" presName="node" presStyleLbl="node1" presStyleIdx="0" presStyleCnt="5">
        <dgm:presLayoutVars>
          <dgm:bulletEnabled val="1"/>
        </dgm:presLayoutVars>
      </dgm:prSet>
      <dgm:spPr/>
    </dgm:pt>
    <dgm:pt modelId="{45715953-3F9E-4126-AAAA-D7A24CD08133}" type="pres">
      <dgm:prSet presAssocID="{51EE1849-79B4-42F7-9CAA-5D5651E18613}" presName="sibTrans" presStyleCnt="0"/>
      <dgm:spPr/>
    </dgm:pt>
    <dgm:pt modelId="{B30B1073-50BB-4999-8337-91C71DEAD2E4}" type="pres">
      <dgm:prSet presAssocID="{E27E39FF-E82A-47D0-AB8C-9A93060EDF04}" presName="node" presStyleLbl="node1" presStyleIdx="1" presStyleCnt="5" custLinFactX="571" custLinFactNeighborX="100000" custLinFactNeighborY="3434">
        <dgm:presLayoutVars>
          <dgm:bulletEnabled val="1"/>
        </dgm:presLayoutVars>
      </dgm:prSet>
      <dgm:spPr/>
    </dgm:pt>
    <dgm:pt modelId="{4374C66A-11E8-4FCC-B328-DF22475E57B3}" type="pres">
      <dgm:prSet presAssocID="{0D6AF7D8-B60A-4499-A023-6125C056FD92}" presName="sibTrans" presStyleCnt="0"/>
      <dgm:spPr/>
    </dgm:pt>
    <dgm:pt modelId="{884C1082-D18A-4272-819C-064EEB41F691}" type="pres">
      <dgm:prSet presAssocID="{29CEA007-9E86-4D2C-AFF8-1AEF58683ED0}" presName="node" presStyleLbl="node1" presStyleIdx="2" presStyleCnt="5" custScaleX="114429">
        <dgm:presLayoutVars>
          <dgm:bulletEnabled val="1"/>
        </dgm:presLayoutVars>
      </dgm:prSet>
      <dgm:spPr/>
    </dgm:pt>
    <dgm:pt modelId="{3B91A553-7913-4605-B1C4-67088C77E98F}" type="pres">
      <dgm:prSet presAssocID="{EB2C6E0E-9C64-478D-A901-8494830D175B}" presName="sibTrans" presStyleCnt="0"/>
      <dgm:spPr/>
    </dgm:pt>
    <dgm:pt modelId="{79BB1B5A-20DF-4A14-B551-9182174A3C70}" type="pres">
      <dgm:prSet presAssocID="{B6A3B18D-8F84-4B11-A484-92FCA3B82B99}" presName="node" presStyleLbl="node1" presStyleIdx="3" presStyleCnt="5">
        <dgm:presLayoutVars>
          <dgm:bulletEnabled val="1"/>
        </dgm:presLayoutVars>
      </dgm:prSet>
      <dgm:spPr/>
    </dgm:pt>
    <dgm:pt modelId="{5F81C100-D2C5-4658-9BAD-6CEE92D485C6}" type="pres">
      <dgm:prSet presAssocID="{03849184-CA7C-488E-BF67-2119F18F0BC0}" presName="sibTrans" presStyleCnt="0"/>
      <dgm:spPr/>
    </dgm:pt>
    <dgm:pt modelId="{C01A2E96-C515-4BB0-8CEF-654CD389FFD7}" type="pres">
      <dgm:prSet presAssocID="{F95C7748-CFE2-42B0-9825-0B6A6C8D2E07}" presName="node" presStyleLbl="node1" presStyleIdx="4" presStyleCnt="5">
        <dgm:presLayoutVars>
          <dgm:bulletEnabled val="1"/>
        </dgm:presLayoutVars>
      </dgm:prSet>
      <dgm:spPr/>
    </dgm:pt>
  </dgm:ptLst>
  <dgm:cxnLst>
    <dgm:cxn modelId="{76EAB808-BB5F-4E4A-814D-84B9E4EAC951}" srcId="{A99C1D8D-42F0-4F85-B7F6-F794C370D904}" destId="{B6A3B18D-8F84-4B11-A484-92FCA3B82B99}" srcOrd="3" destOrd="0" parTransId="{1056FB3D-52CB-428D-9C49-1621BF300A60}" sibTransId="{03849184-CA7C-488E-BF67-2119F18F0BC0}"/>
    <dgm:cxn modelId="{FDD0920B-5650-4C2D-B847-434EF1D81799}" srcId="{A99C1D8D-42F0-4F85-B7F6-F794C370D904}" destId="{F95C7748-CFE2-42B0-9825-0B6A6C8D2E07}" srcOrd="4" destOrd="0" parTransId="{13BC24EE-5770-4721-9273-538171CA3D53}" sibTransId="{F3F8556B-60D1-48A7-91DF-C1021E12EBC8}"/>
    <dgm:cxn modelId="{64ADE011-5129-4B17-8EBD-D0E318D577B2}" type="presOf" srcId="{E27E39FF-E82A-47D0-AB8C-9A93060EDF04}" destId="{B30B1073-50BB-4999-8337-91C71DEAD2E4}" srcOrd="0" destOrd="0" presId="urn:microsoft.com/office/officeart/2005/8/layout/hList6"/>
    <dgm:cxn modelId="{A2E4661D-E1DA-418C-A246-585A497856EC}" type="presOf" srcId="{A99C1D8D-42F0-4F85-B7F6-F794C370D904}" destId="{BBBF578F-A051-474D-B3E8-1469511A4B34}" srcOrd="0" destOrd="0" presId="urn:microsoft.com/office/officeart/2005/8/layout/hList6"/>
    <dgm:cxn modelId="{E36C6C29-8A48-4ECA-8634-F69B4974D70B}" type="presOf" srcId="{29CEA007-9E86-4D2C-AFF8-1AEF58683ED0}" destId="{884C1082-D18A-4272-819C-064EEB41F691}" srcOrd="0" destOrd="0" presId="urn:microsoft.com/office/officeart/2005/8/layout/hList6"/>
    <dgm:cxn modelId="{D5B2F234-0DE3-4310-8709-15B4EDA85344}" srcId="{A99C1D8D-42F0-4F85-B7F6-F794C370D904}" destId="{C7A2EAB8-2646-4536-A7CF-D24AB373063C}" srcOrd="0" destOrd="0" parTransId="{4F9BCE35-46CE-4ADA-81EB-72E815D4789F}" sibTransId="{51EE1849-79B4-42F7-9CAA-5D5651E18613}"/>
    <dgm:cxn modelId="{5270C48A-ABE8-43C2-9284-58B9F808C317}" type="presOf" srcId="{C7A2EAB8-2646-4536-A7CF-D24AB373063C}" destId="{C1481B8C-9105-4DA4-B5D9-BFF0CBCEE3AF}" srcOrd="0" destOrd="0" presId="urn:microsoft.com/office/officeart/2005/8/layout/hList6"/>
    <dgm:cxn modelId="{F804D0A3-061C-4DBF-8AE8-26BBD14EAF4C}" srcId="{A99C1D8D-42F0-4F85-B7F6-F794C370D904}" destId="{E27E39FF-E82A-47D0-AB8C-9A93060EDF04}" srcOrd="1" destOrd="0" parTransId="{9E306F33-F6AA-4EC8-A29D-DEC917741C2E}" sibTransId="{0D6AF7D8-B60A-4499-A023-6125C056FD92}"/>
    <dgm:cxn modelId="{125863BE-16CA-4667-A37E-ED9B3C2FCEAC}" type="presOf" srcId="{B6A3B18D-8F84-4B11-A484-92FCA3B82B99}" destId="{79BB1B5A-20DF-4A14-B551-9182174A3C70}" srcOrd="0" destOrd="0" presId="urn:microsoft.com/office/officeart/2005/8/layout/hList6"/>
    <dgm:cxn modelId="{CB063FF3-ABDA-479B-A34A-11544614BEAC}" srcId="{A99C1D8D-42F0-4F85-B7F6-F794C370D904}" destId="{29CEA007-9E86-4D2C-AFF8-1AEF58683ED0}" srcOrd="2" destOrd="0" parTransId="{29A25E27-48C5-4B27-8E5E-54C1C7654325}" sibTransId="{EB2C6E0E-9C64-478D-A901-8494830D175B}"/>
    <dgm:cxn modelId="{C37B24FD-B5DB-4708-B629-9E9C5934D428}" type="presOf" srcId="{F95C7748-CFE2-42B0-9825-0B6A6C8D2E07}" destId="{C01A2E96-C515-4BB0-8CEF-654CD389FFD7}" srcOrd="0" destOrd="0" presId="urn:microsoft.com/office/officeart/2005/8/layout/hList6"/>
    <dgm:cxn modelId="{E4F8D0E1-36FF-45F3-8EA8-2BADE846A9DF}" type="presParOf" srcId="{BBBF578F-A051-474D-B3E8-1469511A4B34}" destId="{C1481B8C-9105-4DA4-B5D9-BFF0CBCEE3AF}" srcOrd="0" destOrd="0" presId="urn:microsoft.com/office/officeart/2005/8/layout/hList6"/>
    <dgm:cxn modelId="{B7190A09-EF57-4B3C-A72C-2AC9B45EAA68}" type="presParOf" srcId="{BBBF578F-A051-474D-B3E8-1469511A4B34}" destId="{45715953-3F9E-4126-AAAA-D7A24CD08133}" srcOrd="1" destOrd="0" presId="urn:microsoft.com/office/officeart/2005/8/layout/hList6"/>
    <dgm:cxn modelId="{2EB1D4DD-C9BB-4754-8905-BA86ACA626BA}" type="presParOf" srcId="{BBBF578F-A051-474D-B3E8-1469511A4B34}" destId="{B30B1073-50BB-4999-8337-91C71DEAD2E4}" srcOrd="2" destOrd="0" presId="urn:microsoft.com/office/officeart/2005/8/layout/hList6"/>
    <dgm:cxn modelId="{237FF3C9-897B-4447-8E03-5392CC1518FB}" type="presParOf" srcId="{BBBF578F-A051-474D-B3E8-1469511A4B34}" destId="{4374C66A-11E8-4FCC-B328-DF22475E57B3}" srcOrd="3" destOrd="0" presId="urn:microsoft.com/office/officeart/2005/8/layout/hList6"/>
    <dgm:cxn modelId="{E00E8829-94C3-4066-9914-3559F0C5ECB8}" type="presParOf" srcId="{BBBF578F-A051-474D-B3E8-1469511A4B34}" destId="{884C1082-D18A-4272-819C-064EEB41F691}" srcOrd="4" destOrd="0" presId="urn:microsoft.com/office/officeart/2005/8/layout/hList6"/>
    <dgm:cxn modelId="{1CAD0CD8-BF53-4F93-84AC-5CAA94CAC33A}" type="presParOf" srcId="{BBBF578F-A051-474D-B3E8-1469511A4B34}" destId="{3B91A553-7913-4605-B1C4-67088C77E98F}" srcOrd="5" destOrd="0" presId="urn:microsoft.com/office/officeart/2005/8/layout/hList6"/>
    <dgm:cxn modelId="{1A3353EB-A9B3-4C1F-B81C-870CD139DBF0}" type="presParOf" srcId="{BBBF578F-A051-474D-B3E8-1469511A4B34}" destId="{79BB1B5A-20DF-4A14-B551-9182174A3C70}" srcOrd="6" destOrd="0" presId="urn:microsoft.com/office/officeart/2005/8/layout/hList6"/>
    <dgm:cxn modelId="{0C841D03-AC74-4FB6-B6A4-DC9251E81B54}" type="presParOf" srcId="{BBBF578F-A051-474D-B3E8-1469511A4B34}" destId="{5F81C100-D2C5-4658-9BAD-6CEE92D485C6}" srcOrd="7" destOrd="0" presId="urn:microsoft.com/office/officeart/2005/8/layout/hList6"/>
    <dgm:cxn modelId="{E7D42207-F673-4962-8BD2-065BCEE28402}" type="presParOf" srcId="{BBBF578F-A051-474D-B3E8-1469511A4B34}" destId="{C01A2E96-C515-4BB0-8CEF-654CD389FFD7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D1CFD-5853-4BFB-A7DE-A258FE4CD34E}">
      <dsp:nvSpPr>
        <dsp:cNvPr id="0" name=""/>
        <dsp:cNvSpPr/>
      </dsp:nvSpPr>
      <dsp:spPr>
        <a:xfrm>
          <a:off x="2738" y="0"/>
          <a:ext cx="2634761" cy="51125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Menurut Jumlah Jam Kerja</a:t>
          </a:r>
          <a:endParaRPr lang="en-US" sz="2000" b="1" kern="1200" dirty="0"/>
        </a:p>
      </dsp:txBody>
      <dsp:txXfrm>
        <a:off x="2738" y="0"/>
        <a:ext cx="2634761" cy="1533770"/>
      </dsp:txXfrm>
    </dsp:sp>
    <dsp:sp modelId="{5AF79DD5-E016-4E30-A818-54C8EFDB1E58}">
      <dsp:nvSpPr>
        <dsp:cNvPr id="0" name=""/>
        <dsp:cNvSpPr/>
      </dsp:nvSpPr>
      <dsp:spPr>
        <a:xfrm>
          <a:off x="266215" y="1535268"/>
          <a:ext cx="2107809" cy="1541509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Pengangguran Terbuka</a:t>
          </a:r>
          <a:endParaRPr lang="en-US" sz="2000" b="1" kern="1200" dirty="0"/>
        </a:p>
      </dsp:txBody>
      <dsp:txXfrm>
        <a:off x="311364" y="1580417"/>
        <a:ext cx="2017511" cy="1451211"/>
      </dsp:txXfrm>
    </dsp:sp>
    <dsp:sp modelId="{B1BA8FEB-4247-4EBC-A2B7-E489E2370D69}">
      <dsp:nvSpPr>
        <dsp:cNvPr id="0" name=""/>
        <dsp:cNvSpPr/>
      </dsp:nvSpPr>
      <dsp:spPr>
        <a:xfrm>
          <a:off x="266215" y="3313932"/>
          <a:ext cx="2107809" cy="1541509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/>
            <a:t>Setengah Menganggur</a:t>
          </a:r>
          <a:endParaRPr lang="en-US" sz="1800" b="1" kern="1200" dirty="0"/>
        </a:p>
      </dsp:txBody>
      <dsp:txXfrm>
        <a:off x="311364" y="3359081"/>
        <a:ext cx="2017511" cy="1451211"/>
      </dsp:txXfrm>
    </dsp:sp>
    <dsp:sp modelId="{F2424D4A-4A59-4A32-B5AA-693130160930}">
      <dsp:nvSpPr>
        <dsp:cNvPr id="0" name=""/>
        <dsp:cNvSpPr/>
      </dsp:nvSpPr>
      <dsp:spPr>
        <a:xfrm>
          <a:off x="2835107" y="0"/>
          <a:ext cx="2634761" cy="51125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Menurut Penyebab Terjadinya Pengangguran</a:t>
          </a:r>
          <a:endParaRPr lang="en-US" sz="2000" b="1" kern="1200" dirty="0"/>
        </a:p>
      </dsp:txBody>
      <dsp:txXfrm>
        <a:off x="2835107" y="0"/>
        <a:ext cx="2634761" cy="1533770"/>
      </dsp:txXfrm>
    </dsp:sp>
    <dsp:sp modelId="{6F9D0BE5-4B26-4B08-BF3E-2B5E6069CFE1}">
      <dsp:nvSpPr>
        <dsp:cNvPr id="0" name=""/>
        <dsp:cNvSpPr/>
      </dsp:nvSpPr>
      <dsp:spPr>
        <a:xfrm>
          <a:off x="3098583" y="1534737"/>
          <a:ext cx="2107809" cy="59145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Pengangguran konjungtur/siklikal</a:t>
          </a:r>
          <a:endParaRPr lang="en-US" sz="1700" kern="1200" dirty="0"/>
        </a:p>
      </dsp:txBody>
      <dsp:txXfrm>
        <a:off x="3115906" y="1552060"/>
        <a:ext cx="2073163" cy="556806"/>
      </dsp:txXfrm>
    </dsp:sp>
    <dsp:sp modelId="{42DE1EF1-AC34-4083-B52E-6C3711A574E5}">
      <dsp:nvSpPr>
        <dsp:cNvPr id="0" name=""/>
        <dsp:cNvSpPr/>
      </dsp:nvSpPr>
      <dsp:spPr>
        <a:xfrm>
          <a:off x="3098583" y="2217183"/>
          <a:ext cx="2107809" cy="59145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Pengangguran struktural</a:t>
          </a:r>
          <a:endParaRPr lang="en-US" sz="1700" kern="1200" dirty="0"/>
        </a:p>
      </dsp:txBody>
      <dsp:txXfrm>
        <a:off x="3115906" y="2234506"/>
        <a:ext cx="2073163" cy="556806"/>
      </dsp:txXfrm>
    </dsp:sp>
    <dsp:sp modelId="{A708FE6B-4C07-4EC4-B586-35C061EDDD4D}">
      <dsp:nvSpPr>
        <dsp:cNvPr id="0" name=""/>
        <dsp:cNvSpPr/>
      </dsp:nvSpPr>
      <dsp:spPr>
        <a:xfrm>
          <a:off x="3098583" y="2899628"/>
          <a:ext cx="2107809" cy="59145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Pengangguran teknologi</a:t>
          </a:r>
          <a:endParaRPr lang="en-US" sz="1700" kern="1200" dirty="0"/>
        </a:p>
      </dsp:txBody>
      <dsp:txXfrm>
        <a:off x="3115906" y="2916951"/>
        <a:ext cx="2073163" cy="556806"/>
      </dsp:txXfrm>
    </dsp:sp>
    <dsp:sp modelId="{7EFCCDA0-64A0-4D48-857B-0E8EABF5D6BC}">
      <dsp:nvSpPr>
        <dsp:cNvPr id="0" name=""/>
        <dsp:cNvSpPr/>
      </dsp:nvSpPr>
      <dsp:spPr>
        <a:xfrm>
          <a:off x="3098583" y="3582074"/>
          <a:ext cx="2107809" cy="59145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Pengangguran musiman</a:t>
          </a:r>
          <a:endParaRPr lang="en-US" sz="1700" kern="1200" dirty="0"/>
        </a:p>
      </dsp:txBody>
      <dsp:txXfrm>
        <a:off x="3115906" y="3599397"/>
        <a:ext cx="2073163" cy="556806"/>
      </dsp:txXfrm>
    </dsp:sp>
    <dsp:sp modelId="{87E53F6E-2E90-4807-ABAA-A77E45D96310}">
      <dsp:nvSpPr>
        <dsp:cNvPr id="0" name=""/>
        <dsp:cNvSpPr/>
      </dsp:nvSpPr>
      <dsp:spPr>
        <a:xfrm>
          <a:off x="3098583" y="4264519"/>
          <a:ext cx="2107809" cy="591452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Pengangguran friksional</a:t>
          </a:r>
          <a:endParaRPr lang="en-US" sz="1700" kern="1200" dirty="0"/>
        </a:p>
      </dsp:txBody>
      <dsp:txXfrm>
        <a:off x="3115906" y="4281842"/>
        <a:ext cx="2073163" cy="556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81B8C-9105-4DA4-B5D9-BFF0CBCEE3AF}">
      <dsp:nvSpPr>
        <dsp:cNvPr id="0" name=""/>
        <dsp:cNvSpPr/>
      </dsp:nvSpPr>
      <dsp:spPr>
        <a:xfrm rot="16200000">
          <a:off x="-1515671" y="1517652"/>
          <a:ext cx="4608512" cy="1573206"/>
        </a:xfrm>
        <a:prstGeom prst="flowChartManualOperation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Permintaan dan penawaran agregat menurun</a:t>
          </a:r>
          <a:endParaRPr lang="en-US" sz="2000" b="1" kern="1200" dirty="0"/>
        </a:p>
      </dsp:txBody>
      <dsp:txXfrm rot="5400000">
        <a:off x="1982" y="921701"/>
        <a:ext cx="1573206" cy="2765108"/>
      </dsp:txXfrm>
    </dsp:sp>
    <dsp:sp modelId="{B30B1073-50BB-4999-8337-91C71DEAD2E4}">
      <dsp:nvSpPr>
        <dsp:cNvPr id="0" name=""/>
        <dsp:cNvSpPr/>
      </dsp:nvSpPr>
      <dsp:spPr>
        <a:xfrm rot="16200000">
          <a:off x="302498" y="1517652"/>
          <a:ext cx="4608512" cy="1573206"/>
        </a:xfrm>
        <a:prstGeom prst="flowChartManualOperation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Penerimaan negara menurun</a:t>
          </a:r>
          <a:endParaRPr lang="en-US" sz="2000" b="1" kern="1200" dirty="0"/>
        </a:p>
      </dsp:txBody>
      <dsp:txXfrm rot="5400000">
        <a:off x="1820151" y="921701"/>
        <a:ext cx="1573206" cy="2765108"/>
      </dsp:txXfrm>
    </dsp:sp>
    <dsp:sp modelId="{884C1082-D18A-4272-819C-064EEB41F691}">
      <dsp:nvSpPr>
        <dsp:cNvPr id="0" name=""/>
        <dsp:cNvSpPr/>
      </dsp:nvSpPr>
      <dsp:spPr>
        <a:xfrm rot="16200000">
          <a:off x="1980220" y="1404154"/>
          <a:ext cx="4608512" cy="1800203"/>
        </a:xfrm>
        <a:prstGeom prst="flowChartManualOperati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Tingkat kesejahteraan menurun</a:t>
          </a:r>
          <a:endParaRPr lang="en-US" sz="2000" b="1" kern="1200" dirty="0"/>
        </a:p>
      </dsp:txBody>
      <dsp:txXfrm rot="5400000">
        <a:off x="3384374" y="921702"/>
        <a:ext cx="1800203" cy="2765108"/>
      </dsp:txXfrm>
    </dsp:sp>
    <dsp:sp modelId="{79BB1B5A-20DF-4A14-B551-9182174A3C70}">
      <dsp:nvSpPr>
        <dsp:cNvPr id="0" name=""/>
        <dsp:cNvSpPr/>
      </dsp:nvSpPr>
      <dsp:spPr>
        <a:xfrm rot="16200000">
          <a:off x="3784915" y="1517652"/>
          <a:ext cx="4608512" cy="1573206"/>
        </a:xfrm>
        <a:prstGeom prst="flowChartManualOperation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Angka kemiskinan meningkat</a:t>
          </a:r>
          <a:endParaRPr lang="en-US" sz="2000" b="1" kern="1200" dirty="0"/>
        </a:p>
      </dsp:txBody>
      <dsp:txXfrm rot="5400000">
        <a:off x="5302568" y="921701"/>
        <a:ext cx="1573206" cy="2765108"/>
      </dsp:txXfrm>
    </dsp:sp>
    <dsp:sp modelId="{C01A2E96-C515-4BB0-8CEF-654CD389FFD7}">
      <dsp:nvSpPr>
        <dsp:cNvPr id="0" name=""/>
        <dsp:cNvSpPr/>
      </dsp:nvSpPr>
      <dsp:spPr>
        <a:xfrm rot="16200000">
          <a:off x="5476111" y="1517652"/>
          <a:ext cx="4608512" cy="1573206"/>
        </a:xfrm>
        <a:prstGeom prst="flowChartManualOperation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Biaya sosial meningkat</a:t>
          </a:r>
          <a:endParaRPr lang="en-US" sz="2000" b="1" kern="1200" dirty="0"/>
        </a:p>
      </dsp:txBody>
      <dsp:txXfrm rot="5400000">
        <a:off x="6993764" y="921701"/>
        <a:ext cx="1573206" cy="2765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84048-C4FD-45CB-85EB-2BE6F34F87EA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D1A25-488C-4CF4-9AF8-0EE24C1B011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04671-498F-47B8-B89E-B4F362231100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736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09BA9-F18F-4E45-B644-B58F8D154000}" type="datetimeFigureOut">
              <a:rPr lang="id-ID" smtClean="0"/>
              <a:t>02/09/2021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1BED3-3759-41CC-BC41-F03049F6204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" y="600081"/>
            <a:ext cx="5634288" cy="3155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5348176" y="-1"/>
            <a:ext cx="3795823" cy="4837837"/>
          </a:xfrm>
          <a:prstGeom prst="rect">
            <a:avLst/>
          </a:prstGeom>
          <a:solidFill>
            <a:schemeClr val="accent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4572000"/>
            <a:ext cx="9144000" cy="228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159489" y="4500570"/>
            <a:ext cx="8825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Ketenagakerjaan</a:t>
            </a:r>
          </a:p>
          <a:p>
            <a:r>
              <a:rPr lang="id-ID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(Cara </a:t>
            </a:r>
            <a:r>
              <a:rPr lang="id-ID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- </a:t>
            </a:r>
            <a:r>
              <a:rPr lang="id-ID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cara mengatasi pengangguran</a:t>
            </a:r>
            <a:r>
              <a:rPr lang="id-ID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)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2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815" y="618023"/>
            <a:ext cx="7886700" cy="30585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err="1"/>
              <a:t>Tujuan</a:t>
            </a:r>
            <a:r>
              <a:rPr lang="en-US" sz="1800" b="1" dirty="0"/>
              <a:t> </a:t>
            </a:r>
            <a:r>
              <a:rPr lang="en-US" sz="1800" b="1" dirty="0" err="1"/>
              <a:t>Pembelajaran</a:t>
            </a:r>
            <a:endParaRPr lang="en-US" sz="1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mempelajari</a:t>
            </a:r>
            <a:r>
              <a:rPr lang="en-US" sz="1800" dirty="0"/>
              <a:t> </a:t>
            </a:r>
            <a:r>
              <a:rPr lang="en-US" sz="1800" dirty="0" err="1"/>
              <a:t>bab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, </a:t>
            </a:r>
            <a:r>
              <a:rPr lang="en-US" sz="1800" dirty="0" err="1"/>
              <a:t>Anda</a:t>
            </a:r>
            <a:r>
              <a:rPr lang="en-US" sz="1800" dirty="0"/>
              <a:t> </a:t>
            </a:r>
            <a:r>
              <a:rPr lang="en-US" sz="1800" dirty="0" err="1"/>
              <a:t>diharapkan</a:t>
            </a:r>
            <a:r>
              <a:rPr lang="en-US" sz="1800" dirty="0"/>
              <a:t> </a:t>
            </a:r>
            <a:r>
              <a:rPr lang="en-US" sz="1800" dirty="0" err="1"/>
              <a:t>mampu</a:t>
            </a:r>
            <a:r>
              <a:rPr lang="en-US" sz="1800" dirty="0"/>
              <a:t>:</a:t>
            </a:r>
          </a:p>
          <a:p>
            <a:pPr>
              <a:spcBef>
                <a:spcPts val="0"/>
              </a:spcBef>
            </a:pPr>
            <a:r>
              <a:rPr lang="id-ID" sz="1800" dirty="0"/>
              <a:t>Mejelaskan </a:t>
            </a:r>
            <a:r>
              <a:rPr lang="id-ID" sz="1800" b="1" dirty="0"/>
              <a:t>. Cara-cara Mengatasi Pengangguran</a:t>
            </a:r>
            <a:endParaRPr lang="id-ID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2" name="Group 11"/>
          <p:cNvGrpSpPr/>
          <p:nvPr/>
        </p:nvGrpSpPr>
        <p:grpSpPr>
          <a:xfrm>
            <a:off x="239685" y="3770879"/>
            <a:ext cx="8640960" cy="1111623"/>
            <a:chOff x="395536" y="3757537"/>
            <a:chExt cx="8640960" cy="1111623"/>
          </a:xfrm>
        </p:grpSpPr>
        <p:sp>
          <p:nvSpPr>
            <p:cNvPr id="13" name="Rectangle 12"/>
            <p:cNvSpPr/>
            <p:nvPr/>
          </p:nvSpPr>
          <p:spPr>
            <a:xfrm>
              <a:off x="395536" y="3757538"/>
              <a:ext cx="8640960" cy="1111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7544" y="4126869"/>
              <a:ext cx="8496944" cy="64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err="1">
                  <a:solidFill>
                    <a:schemeClr val="tx1"/>
                  </a:solidFill>
                </a:rPr>
                <a:t>Nilai-nilai</a:t>
              </a:r>
              <a:r>
                <a:rPr lang="en-US" dirty="0">
                  <a:solidFill>
                    <a:schemeClr val="tx1"/>
                  </a:solidFill>
                </a:rPr>
                <a:t> yang </a:t>
              </a:r>
              <a:r>
                <a:rPr lang="en-US" dirty="0" err="1">
                  <a:solidFill>
                    <a:schemeClr val="tx1"/>
                  </a:solidFill>
                </a:rPr>
                <a:t>dapat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dikembangkan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setelah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mempelajari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bab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ini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adalah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id-ID" dirty="0">
                  <a:solidFill>
                    <a:schemeClr val="tx1"/>
                  </a:solidFill>
                </a:rPr>
                <a:t>kreatif, kerja keras, rasa ingin tahu, gemar membaca ,disiplin, dan peduli sosial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6109" y="3757537"/>
              <a:ext cx="2830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Nilai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dan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Karakter</a:t>
              </a: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Bangsa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54418" y="5024193"/>
            <a:ext cx="8640960" cy="1555916"/>
            <a:chOff x="395536" y="5013176"/>
            <a:chExt cx="8640960" cy="1555916"/>
          </a:xfrm>
        </p:grpSpPr>
        <p:sp>
          <p:nvSpPr>
            <p:cNvPr id="18" name="Rectangle 17"/>
            <p:cNvSpPr/>
            <p:nvPr/>
          </p:nvSpPr>
          <p:spPr>
            <a:xfrm>
              <a:off x="395536" y="5013176"/>
              <a:ext cx="8640960" cy="15559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47664" y="5117950"/>
              <a:ext cx="7416824" cy="13725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3" spcCol="0"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27584" y="5767712"/>
              <a:ext cx="8178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Kata</a:t>
              </a:r>
            </a:p>
            <a:p>
              <a:r>
                <a:rPr lang="en-US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Kunci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DFC"/>
                </a:clrFrom>
                <a:clrTo>
                  <a:srgbClr val="FFFD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844" y="5399872"/>
              <a:ext cx="432050" cy="943904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547664" y="5193161"/>
              <a:ext cx="2289634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Kesempatan kerja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 </a:t>
              </a:r>
              <a:r>
                <a:rPr lang="id-ID" sz="1600" dirty="0" err="1"/>
                <a:t>musiman</a:t>
              </a:r>
              <a:endParaRPr lang="id-ID" sz="1600" dirty="0"/>
            </a:p>
            <a:p>
              <a:pPr>
                <a:buFont typeface="Arial" panose="020B0604020202020204" pitchFamily="34" charset="0"/>
                <a:buChar char="•"/>
              </a:pPr>
              <a:r>
                <a:rPr lang="id-ID" sz="1600" dirty="0"/>
                <a:t>Pengangguran konjungtur/</a:t>
              </a:r>
              <a:r>
                <a:rPr lang="id-ID" sz="1600" dirty="0" err="1"/>
                <a:t>siklis</a:t>
              </a:r>
              <a:endParaRPr lang="id-ID" sz="1600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768188" y="5178117"/>
            <a:ext cx="26314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Angkatan kerja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struktural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</a:t>
            </a:r>
            <a:r>
              <a:rPr lang="id-ID" sz="1600" dirty="0" err="1"/>
              <a:t>friksional</a:t>
            </a:r>
            <a:endParaRPr lang="id-ID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terbuka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Pengangguran </a:t>
            </a:r>
            <a:r>
              <a:rPr lang="id-ID" sz="1600" dirty="0" err="1"/>
              <a:t>terselubung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6532214" y="5204178"/>
            <a:ext cx="22290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Setengah menganggur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Upah minimum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600" dirty="0"/>
              <a:t>Upah minimum provinsi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945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6150"/>
            <a:ext cx="5905500" cy="33718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041" y="893618"/>
            <a:ext cx="7886700" cy="5293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b="1" dirty="0"/>
              <a:t>    Cara-cara Mengatasi Pengangguran</a:t>
            </a:r>
          </a:p>
          <a:p>
            <a:pPr marL="0" indent="0">
              <a:buNone/>
            </a:pPr>
            <a:endParaRPr lang="id-ID" sz="2400" b="1" dirty="0"/>
          </a:p>
          <a:p>
            <a:pPr marL="514350" indent="-514350">
              <a:buAutoNum type="alphaLcPeriod"/>
            </a:pPr>
            <a:r>
              <a:rPr lang="id-ID" sz="2400" dirty="0"/>
              <a:t>cara-cara mengatasi pengangguran </a:t>
            </a:r>
            <a:r>
              <a:rPr lang="id-ID" sz="2400" dirty="0" err="1"/>
              <a:t>siklis</a:t>
            </a:r>
            <a:r>
              <a:rPr lang="id-ID" sz="2400" dirty="0"/>
              <a:t> antara lain peningkatan daya beli masyarakat, misalnya pemerintah membuka proyek yang bersifat umum seperti membangun jembatan, irigasi. Selain itu memperluas pasar barang dan jasa.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008471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925" y="2940627"/>
            <a:ext cx="7068075" cy="39173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00338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2"/>
            </a:pPr>
            <a:r>
              <a:rPr lang="id-ID" sz="2400" dirty="0"/>
              <a:t>cara-cara mengatasi pengangguran struktural adalah dengan pengadaan pendidikan dan pelatihan, memindahkan tenaga kerja ke tempat yang membutuhkan, meningkatkan mobilitas tenaga kerja, dan mendirikan industri padat karya</a:t>
            </a:r>
          </a:p>
          <a:p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15347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173"/>
            <a:ext cx="9144000" cy="397565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20680"/>
            <a:ext cx="7886700" cy="28918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id-ID" sz="2400" dirty="0"/>
              <a:t>cara-cara mengatasi pengangguran </a:t>
            </a:r>
            <a:r>
              <a:rPr lang="id-ID" sz="2400" dirty="0" err="1"/>
              <a:t>friksional</a:t>
            </a:r>
            <a:r>
              <a:rPr lang="id-ID" sz="2400" dirty="0"/>
              <a:t> adalah mengusahakan informasi lengkap tentang penawaran kerja. Pengangguran </a:t>
            </a:r>
            <a:r>
              <a:rPr lang="id-ID" sz="2400" dirty="0" err="1"/>
              <a:t>friksional</a:t>
            </a:r>
            <a:r>
              <a:rPr lang="id-ID" sz="2400" dirty="0"/>
              <a:t> tidak bisa benar-benar dihilangkan hanya dikurangi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id-ID" sz="2400" dirty="0"/>
              <a:t>cara-cara mengatasi pengangguran </a:t>
            </a:r>
            <a:r>
              <a:rPr lang="id-ID" sz="2400" dirty="0" err="1"/>
              <a:t>musiman</a:t>
            </a:r>
            <a:r>
              <a:rPr lang="id-ID" sz="2400" dirty="0"/>
              <a:t> yaitu pemberian informasi lowongan kerja pada bidang lain dan melatih agar memiliki keterampilan untuk bekerja saat menunggu musim tertentu</a:t>
            </a:r>
          </a:p>
          <a:p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14133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51520" y="1196752"/>
          <a:ext cx="54726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940425" y="2349500"/>
            <a:ext cx="2989263" cy="6477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chemeClr val="tx1"/>
                </a:solidFill>
              </a:rPr>
              <a:t>Mengadakan pameran, kebijakan moneter, dan kebijakan fiskal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67400" y="3141663"/>
            <a:ext cx="3132138" cy="12954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chemeClr val="bg1"/>
                </a:solidFill>
              </a:rPr>
              <a:t>Menyediakan pelatihan dan pendidikan, memindahkan tenaga kerja ke daerah yang kekurangan tenaga kerja, mendirikan industri padat karya.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40425" y="4581525"/>
            <a:ext cx="2989263" cy="71913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chemeClr val="tx1"/>
                </a:solidFill>
              </a:rPr>
              <a:t>Mengadakan sosialisasi lowongan kerja dan dasar-dasar kewirausahaan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940425" y="5445125"/>
            <a:ext cx="2989263" cy="79216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chemeClr val="bg1"/>
                </a:solidFill>
              </a:rPr>
              <a:t>Mewajibkan perusahaan menciptakan suasana kerja yang nyaman dan membangun.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0425" y="1341438"/>
            <a:ext cx="28797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/>
              <a:t>Upaya </a:t>
            </a:r>
            <a:r>
              <a:rPr lang="en-US" dirty="0"/>
              <a:t>m</a:t>
            </a:r>
            <a:r>
              <a:rPr lang="id-ID" dirty="0"/>
              <a:t>engatasi </a:t>
            </a:r>
            <a:r>
              <a:rPr lang="en-US" dirty="0"/>
              <a:t>p</a:t>
            </a:r>
            <a:r>
              <a:rPr lang="id-ID" dirty="0"/>
              <a:t>engangguran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68313" y="333375"/>
            <a:ext cx="5183187" cy="719138"/>
          </a:xfrm>
          <a:prstGeom prst="round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/>
              <a:t>Jenis-jenis </a:t>
            </a:r>
            <a:r>
              <a:rPr lang="en-US" sz="2800" b="1" dirty="0"/>
              <a:t>P</a:t>
            </a:r>
            <a:r>
              <a:rPr lang="id-ID" sz="2800" b="1" dirty="0"/>
              <a:t>engangguran </a:t>
            </a:r>
            <a:endParaRPr lang="en-US" sz="28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435600" y="2708275"/>
            <a:ext cx="476250" cy="354013"/>
          </a:xfrm>
          <a:prstGeom prst="straightConnector1">
            <a:avLst/>
          </a:prstGeom>
          <a:ln w="508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1" idx="1"/>
          </p:cNvCxnSpPr>
          <p:nvPr/>
        </p:nvCxnSpPr>
        <p:spPr>
          <a:xfrm flipV="1">
            <a:off x="5435600" y="4941888"/>
            <a:ext cx="504825" cy="14287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35600" y="5805488"/>
            <a:ext cx="504825" cy="3651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1"/>
          </p:cNvCxnSpPr>
          <p:nvPr/>
        </p:nvCxnSpPr>
        <p:spPr>
          <a:xfrm>
            <a:off x="5435600" y="3644900"/>
            <a:ext cx="431800" cy="144463"/>
          </a:xfrm>
          <a:prstGeom prst="straightConnector1">
            <a:avLst/>
          </a:prstGeom>
          <a:ln w="508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35600" y="3860800"/>
            <a:ext cx="360363" cy="50482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51520" y="1484784"/>
          <a:ext cx="856895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619250" y="333375"/>
            <a:ext cx="5976938" cy="7921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/>
              <a:t>Dampak Negatif Pengangguran</a:t>
            </a:r>
            <a:endParaRPr lang="en-US" sz="2800" b="1" dirty="0"/>
          </a:p>
        </p:txBody>
      </p:sp>
      <p:pic>
        <p:nvPicPr>
          <p:cNvPr id="6" name="Picture 5" descr="logo next 2.jpg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58200" y="6125980"/>
            <a:ext cx="355600" cy="355600"/>
          </a:xfrm>
          <a:prstGeom prst="rect">
            <a:avLst/>
          </a:prstGeom>
        </p:spPr>
      </p:pic>
      <p:pic>
        <p:nvPicPr>
          <p:cNvPr id="7" name="Picture 6" descr="logo return 2.jp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24800" y="6121400"/>
            <a:ext cx="355600" cy="355600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0"/>
          <a:stretch/>
        </p:blipFill>
        <p:spPr>
          <a:xfrm>
            <a:off x="0" y="522173"/>
            <a:ext cx="9144000" cy="6335827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451" y="1462068"/>
            <a:ext cx="4395042" cy="90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Let’s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go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the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next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lesson</a:t>
            </a:r>
            <a:r>
              <a:rPr lang="id-ID" sz="32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70125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302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4</cp:revision>
  <dcterms:created xsi:type="dcterms:W3CDTF">2020-08-30T08:47:02Z</dcterms:created>
  <dcterms:modified xsi:type="dcterms:W3CDTF">2021-09-02T04:19:03Z</dcterms:modified>
</cp:coreProperties>
</file>