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7" r:id="rId4"/>
    <p:sldId id="288" r:id="rId5"/>
    <p:sldId id="289" r:id="rId6"/>
    <p:sldId id="290" r:id="rId7"/>
    <p:sldId id="291" r:id="rId8"/>
    <p:sldId id="292" r:id="rId9"/>
    <p:sldId id="286" r:id="rId10"/>
    <p:sldId id="293" r:id="rId11"/>
    <p:sldId id="29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501" autoAdjust="0"/>
    <p:restoredTop sz="94660"/>
  </p:normalViewPr>
  <p:slideViewPr>
    <p:cSldViewPr>
      <p:cViewPr varScale="1">
        <p:scale>
          <a:sx n="45" d="100"/>
          <a:sy n="45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428"/>
            <a:chOff x="0" y="0"/>
            <a:chExt cx="9144000" cy="6858428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95800" cy="6858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Rectangle 11"/>
            <p:cNvSpPr/>
            <p:nvPr/>
          </p:nvSpPr>
          <p:spPr>
            <a:xfrm>
              <a:off x="4419600" y="0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67200" y="601176"/>
              <a:ext cx="4572000" cy="24468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	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Kemampuan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dasar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yang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akan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Anda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miliki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setelah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mempelajari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bab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ini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adalah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sebagai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berikut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.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Dapat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menunjukan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hubungan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antara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konsep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impuls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momentum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berdasarkan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pada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Newton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tentang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gerak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kekekalan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</a:rPr>
                <a:t> momentum.</a:t>
              </a:r>
              <a:endParaRPr lang="en-US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03135" y="4800600"/>
              <a:ext cx="411480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A.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Konsep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Impuls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Momentum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B.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Kekekalan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Momentum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C.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Jenis-jenis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Tumbukan</a:t>
              </a:r>
              <a:endParaRPr lang="en-US" sz="20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" y="457200"/>
            <a:ext cx="74676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Tumbukan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Lenting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Sempurna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276671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Untuk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lenting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sempurna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kecepatan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relatif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sesaat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sesudah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sama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minus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kecepatan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relatif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sesaat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sebelum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35" y="1447800"/>
            <a:ext cx="8458200" cy="257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191000"/>
            <a:ext cx="2959930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" y="457200"/>
            <a:ext cx="74676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Tumbukan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Tidak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Lenting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Sekali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7896" y="1402302"/>
            <a:ext cx="6115904" cy="278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448175"/>
            <a:ext cx="220639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5410200"/>
            <a:ext cx="8128182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371600" y="457200"/>
            <a:ext cx="6172200" cy="1066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Koefisien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Restitusi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untuk</a:t>
            </a:r>
            <a:r>
              <a:rPr lang="en-US" sz="3200" b="1" dirty="0" smtClean="0"/>
              <a:t> </a:t>
            </a:r>
            <a:endParaRPr lang="en-US" sz="3200" b="1" dirty="0" smtClean="0"/>
          </a:p>
          <a:p>
            <a:pPr algn="ctr"/>
            <a:r>
              <a:rPr lang="en-US" sz="3200" b="1" dirty="0" err="1" smtClean="0"/>
              <a:t>Tumbukan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Satu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Dimensi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6764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Koefisien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restitusi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negatif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perbandingan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antara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relatif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sesaat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sesudah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relatif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sesaat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sebelum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dimensi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971800"/>
            <a:ext cx="3162300" cy="87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4038600"/>
            <a:ext cx="3837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lenting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sempurna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57200" y="4872335"/>
            <a:ext cx="4741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tidak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lenting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sama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sekali</a:t>
            </a:r>
            <a:endParaRPr lang="en-US" sz="2400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919743"/>
            <a:ext cx="2033587" cy="80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2865" y="4669465"/>
            <a:ext cx="3657600" cy="90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457200" y="5710535"/>
            <a:ext cx="8059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lenting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sebagian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koefisien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restitusi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0 &lt;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&lt;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9" grpId="0"/>
      <p:bldP spid="10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1865" y="228600"/>
            <a:ext cx="2990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Konsep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Impuls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2135" y="1707835"/>
            <a:ext cx="8098465" cy="838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>
                <a:cs typeface="Arial" pitchFamily="34" charset="0"/>
              </a:rPr>
              <a:t>	</a:t>
            </a:r>
            <a:r>
              <a:rPr lang="en-US" sz="2400" dirty="0" err="1" smtClean="0">
                <a:cs typeface="Arial" pitchFamily="34" charset="0"/>
              </a:rPr>
              <a:t>Impuls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adalah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hasil</a:t>
            </a:r>
            <a:r>
              <a:rPr lang="en-US" sz="2400" dirty="0" smtClean="0">
                <a:cs typeface="Arial" pitchFamily="34" charset="0"/>
              </a:rPr>
              <a:t> kali </a:t>
            </a:r>
            <a:r>
              <a:rPr lang="en-US" sz="2400" dirty="0" err="1" smtClean="0">
                <a:cs typeface="Arial" pitchFamily="34" charset="0"/>
              </a:rPr>
              <a:t>antara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besaran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vektor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gaya</a:t>
            </a:r>
            <a:r>
              <a:rPr lang="en-US" sz="2400" dirty="0" smtClean="0">
                <a:cs typeface="Arial" pitchFamily="34" charset="0"/>
              </a:rPr>
              <a:t> F </a:t>
            </a:r>
            <a:r>
              <a:rPr lang="en-US" sz="2400" dirty="0" err="1" smtClean="0">
                <a:cs typeface="Arial" pitchFamily="34" charset="0"/>
              </a:rPr>
              <a:t>dengan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besaran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skalar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selang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waktu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smtClean="0"/>
              <a:t>∆t.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945835"/>
            <a:ext cx="279790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0296" y="2743200"/>
            <a:ext cx="5871104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799" y="4419600"/>
            <a:ext cx="460513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3428999"/>
            <a:ext cx="3505200" cy="32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1865" y="435114"/>
            <a:ext cx="44035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Konsep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Momentum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1500188"/>
            <a:ext cx="8098465" cy="1014412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2800" dirty="0" smtClean="0"/>
              <a:t>	Momentum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kesukaran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memberhentikan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benda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795588"/>
            <a:ext cx="7620000" cy="80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457200" y="4038600"/>
            <a:ext cx="8098465" cy="1524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2800" dirty="0" smtClean="0"/>
              <a:t>	Momentum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kali </a:t>
            </a:r>
            <a:r>
              <a:rPr lang="en-US" sz="2800" dirty="0" err="1" smtClean="0"/>
              <a:t>besaran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skalar</a:t>
            </a:r>
            <a:r>
              <a:rPr lang="en-US" sz="2800" dirty="0" smtClean="0"/>
              <a:t> </a:t>
            </a:r>
            <a:r>
              <a:rPr lang="en-US" sz="2800" dirty="0" err="1" smtClean="0"/>
              <a:t>massa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besaran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kecepatan</a:t>
            </a:r>
            <a:r>
              <a:rPr lang="en-US" sz="2800" dirty="0" smtClean="0"/>
              <a:t>, momentum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besaran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628471"/>
            <a:ext cx="670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Menurunkan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Hubungan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Impuls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Momentum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2135" y="3810000"/>
            <a:ext cx="8098465" cy="2005012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2800" dirty="0" smtClean="0">
                <a:cs typeface="Arial" pitchFamily="34" charset="0"/>
              </a:rPr>
              <a:t>	</a:t>
            </a:r>
            <a:r>
              <a:rPr lang="en-US" sz="2800" dirty="0" err="1" smtClean="0">
                <a:cs typeface="Arial" pitchFamily="34" charset="0"/>
              </a:rPr>
              <a:t>Implus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smtClean="0">
                <a:cs typeface="Arial" pitchFamily="34" charset="0"/>
              </a:rPr>
              <a:t>yang </a:t>
            </a:r>
            <a:r>
              <a:rPr lang="en-US" sz="2800" dirty="0" err="1" smtClean="0">
                <a:cs typeface="Arial" pitchFamily="34" charset="0"/>
              </a:rPr>
              <a:t>dikerjakan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pada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suatu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benda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sama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dengan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perubahan</a:t>
            </a:r>
            <a:r>
              <a:rPr lang="en-US" sz="2800" dirty="0" smtClean="0">
                <a:cs typeface="Arial" pitchFamily="34" charset="0"/>
              </a:rPr>
              <a:t> momentum yang </a:t>
            </a:r>
            <a:r>
              <a:rPr lang="en-US" sz="2800" dirty="0" err="1" smtClean="0">
                <a:cs typeface="Arial" pitchFamily="34" charset="0"/>
              </a:rPr>
              <a:t>dialami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benda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itu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en-US" sz="2800" dirty="0" err="1" smtClean="0">
                <a:cs typeface="Arial" pitchFamily="34" charset="0"/>
              </a:rPr>
              <a:t>yaitu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beda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antara</a:t>
            </a:r>
            <a:r>
              <a:rPr lang="en-US" sz="2800" dirty="0" smtClean="0">
                <a:cs typeface="Arial" pitchFamily="34" charset="0"/>
              </a:rPr>
              <a:t> momentum </a:t>
            </a:r>
            <a:r>
              <a:rPr lang="en-US" sz="2800" dirty="0" err="1" smtClean="0">
                <a:cs typeface="Arial" pitchFamily="34" charset="0"/>
              </a:rPr>
              <a:t>akhir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dengan</a:t>
            </a:r>
            <a:r>
              <a:rPr lang="en-US" sz="2800" dirty="0" smtClean="0">
                <a:cs typeface="Arial" pitchFamily="34" charset="0"/>
              </a:rPr>
              <a:t> momentum </a:t>
            </a:r>
            <a:r>
              <a:rPr lang="en-US" sz="2800" dirty="0" err="1" smtClean="0">
                <a:cs typeface="Arial" pitchFamily="34" charset="0"/>
              </a:rPr>
              <a:t>awalnya</a:t>
            </a:r>
            <a:r>
              <a:rPr lang="en-US" sz="2800" dirty="0" smtClean="0">
                <a:cs typeface="Arial" pitchFamily="34" charset="0"/>
              </a:rPr>
              <a:t>.</a:t>
            </a:r>
            <a:endParaRPr lang="en-US" sz="2800" dirty="0"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209800"/>
            <a:ext cx="6934200" cy="1151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5334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II Newton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 algn="ctr"/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Bentuk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Momentum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3733800"/>
            <a:ext cx="7848599" cy="1752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50000"/>
              </a:spcBef>
            </a:pPr>
            <a:r>
              <a:rPr lang="en-US" sz="3200" dirty="0" smtClean="0"/>
              <a:t>	Gaya </a:t>
            </a:r>
            <a:r>
              <a:rPr lang="en-US" sz="3200" dirty="0" smtClean="0"/>
              <a:t>F yang </a:t>
            </a:r>
            <a:r>
              <a:rPr lang="en-US" sz="3200" dirty="0" err="1" smtClean="0"/>
              <a:t>diberikan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benda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laju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r>
              <a:rPr lang="en-US" sz="3200" dirty="0" smtClean="0"/>
              <a:t> momentum (∆p/∆t).</a:t>
            </a:r>
            <a:endParaRPr lang="en-US" sz="3200" dirty="0">
              <a:cs typeface="Arial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0"/>
            <a:ext cx="73532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3505200" cy="46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733336"/>
            <a:ext cx="5867400" cy="3819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685800" y="609600"/>
            <a:ext cx="7467600" cy="1066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Aplikasi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Hukum</a:t>
            </a:r>
            <a:r>
              <a:rPr lang="en-US" sz="3200" b="1" dirty="0" smtClean="0">
                <a:solidFill>
                  <a:schemeClr val="bg1"/>
                </a:solidFill>
              </a:rPr>
              <a:t> II Newton </a:t>
            </a:r>
            <a:r>
              <a:rPr lang="en-US" sz="3200" b="1" dirty="0" err="1" smtClean="0">
                <a:solidFill>
                  <a:schemeClr val="bg1"/>
                </a:solidFill>
              </a:rPr>
              <a:t>untuk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Massa Benda </a:t>
            </a:r>
            <a:r>
              <a:rPr lang="en-US" sz="3200" b="1" dirty="0" err="1" smtClean="0">
                <a:solidFill>
                  <a:schemeClr val="bg1"/>
                </a:solidFill>
              </a:rPr>
              <a:t>Berubah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" y="457200"/>
            <a:ext cx="7467600" cy="1066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Aplikasi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/>
              <a:t>Implus</a:t>
            </a:r>
            <a:r>
              <a:rPr lang="en-US" sz="3200" b="1" dirty="0" smtClean="0"/>
              <a:t> </a:t>
            </a:r>
            <a:endParaRPr lang="en-US" sz="3200" b="1" dirty="0" smtClean="0"/>
          </a:p>
          <a:p>
            <a:pPr algn="ctr"/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Keseharian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Teknologi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759803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Prinsip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memperlama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selang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waktu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kontak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bekerjanya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implus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agar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implusif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dihasilkan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menjadi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kecil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 b="16383"/>
          <a:stretch>
            <a:fillRect/>
          </a:stretch>
        </p:blipFill>
        <p:spPr bwMode="auto">
          <a:xfrm>
            <a:off x="381000" y="2819400"/>
            <a:ext cx="258888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162300"/>
            <a:ext cx="583822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" y="457200"/>
            <a:ext cx="7467600" cy="1066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Merumuskan</a:t>
            </a:r>
            <a:r>
              <a:rPr lang="en-US" sz="3200" b="1" dirty="0" smtClean="0"/>
              <a:t> </a:t>
            </a:r>
            <a:endParaRPr lang="en-US" sz="3200" b="1" dirty="0" smtClean="0"/>
          </a:p>
          <a:p>
            <a:pPr algn="ctr"/>
            <a:r>
              <a:rPr lang="en-US" sz="3200" b="1" dirty="0" err="1" smtClean="0"/>
              <a:t>Hukum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Kekekalan</a:t>
            </a:r>
            <a:r>
              <a:rPr lang="en-US" sz="3200" b="1" dirty="0" smtClean="0"/>
              <a:t> Momentum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61933"/>
            <a:ext cx="6477000" cy="344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257800"/>
            <a:ext cx="64300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20520" y="1182469"/>
            <a:ext cx="8899680" cy="4532531"/>
            <a:chOff x="472920" y="1639669"/>
            <a:chExt cx="8899680" cy="4532531"/>
          </a:xfrm>
        </p:grpSpPr>
        <p:sp>
          <p:nvSpPr>
            <p:cNvPr id="9" name="Rounded Rectangle 8"/>
            <p:cNvSpPr/>
            <p:nvPr/>
          </p:nvSpPr>
          <p:spPr>
            <a:xfrm>
              <a:off x="1219200" y="2438400"/>
              <a:ext cx="7239000" cy="37338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/>
              <a:r>
                <a:rPr lang="en-US" sz="2800" dirty="0" err="1" smtClean="0"/>
                <a:t>Hukum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kekekalan</a:t>
              </a:r>
              <a:r>
                <a:rPr lang="en-US" sz="2800" dirty="0" smtClean="0"/>
                <a:t> momentum linear </a:t>
              </a:r>
              <a:r>
                <a:rPr lang="en-US" sz="2800" dirty="0" err="1" smtClean="0"/>
                <a:t>tidak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hanya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berlaku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untuk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peristiwa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tumbukan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tetapi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secara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umum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berlaku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untuk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masalah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interaksi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antara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benda-benda</a:t>
              </a:r>
              <a:r>
                <a:rPr lang="en-US" sz="2800" dirty="0" smtClean="0"/>
                <a:t> yang </a:t>
              </a:r>
              <a:r>
                <a:rPr lang="en-US" sz="2800" dirty="0" err="1" smtClean="0"/>
                <a:t>hanya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melibatkan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gaya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dalam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seperti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pada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peristiwa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ledakan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penembakan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proyektil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dan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peluncuran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roket</a:t>
              </a:r>
              <a:r>
                <a:rPr lang="en-US" sz="2800" dirty="0" smtClean="0"/>
                <a:t>.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920" y="1639669"/>
              <a:ext cx="889968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3500" b="1" dirty="0" err="1" smtClean="0"/>
                <a:t>Aplikasi</a:t>
              </a:r>
              <a:r>
                <a:rPr lang="en-US" sz="3500" b="1" dirty="0" smtClean="0"/>
                <a:t> </a:t>
              </a:r>
              <a:r>
                <a:rPr lang="en-US" sz="3500" b="1" dirty="0" err="1" smtClean="0"/>
                <a:t>Hukum</a:t>
              </a:r>
              <a:r>
                <a:rPr lang="en-US" sz="3500" b="1" dirty="0" smtClean="0"/>
                <a:t> </a:t>
              </a:r>
              <a:r>
                <a:rPr lang="en-US" sz="3500" b="1" dirty="0" err="1" smtClean="0"/>
                <a:t>Kekekalan</a:t>
              </a:r>
              <a:r>
                <a:rPr lang="en-US" sz="3500" b="1" dirty="0" smtClean="0"/>
                <a:t> Momentum Linear</a:t>
              </a:r>
              <a:endParaRPr lang="en-US" sz="35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1031</TotalTime>
  <Words>181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203</cp:revision>
  <dcterms:created xsi:type="dcterms:W3CDTF">2012-01-30T07:22:06Z</dcterms:created>
  <dcterms:modified xsi:type="dcterms:W3CDTF">2012-02-07T08:48:14Z</dcterms:modified>
</cp:coreProperties>
</file>