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0" r:id="rId2"/>
    <p:sldId id="257" r:id="rId3"/>
    <p:sldId id="293" r:id="rId4"/>
    <p:sldId id="318" r:id="rId5"/>
    <p:sldId id="327" r:id="rId6"/>
    <p:sldId id="294" r:id="rId7"/>
    <p:sldId id="322" r:id="rId8"/>
    <p:sldId id="323" r:id="rId9"/>
    <p:sldId id="324" r:id="rId10"/>
    <p:sldId id="325" r:id="rId11"/>
    <p:sldId id="333" r:id="rId12"/>
    <p:sldId id="326" r:id="rId13"/>
    <p:sldId id="334" r:id="rId14"/>
    <p:sldId id="328" r:id="rId15"/>
    <p:sldId id="329" r:id="rId16"/>
    <p:sldId id="335" r:id="rId17"/>
    <p:sldId id="330" r:id="rId18"/>
    <p:sldId id="331" r:id="rId19"/>
    <p:sldId id="33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FE4C6-84A0-4805-88EB-2920CB90BAAC}" type="datetimeFigureOut">
              <a:rPr lang="en-US" smtClean="0"/>
              <a:pPr/>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0CB94-37DF-4D7D-9445-55F315700FD7}" type="slidenum">
              <a:rPr lang="en-US" smtClean="0"/>
              <a:pPr/>
              <a:t>‹#›</a:t>
            </a:fld>
            <a:endParaRPr lang="en-US"/>
          </a:p>
        </p:txBody>
      </p:sp>
    </p:spTree>
    <p:extLst>
      <p:ext uri="{BB962C8B-B14F-4D97-AF65-F5344CB8AC3E}">
        <p14:creationId xmlns:p14="http://schemas.microsoft.com/office/powerpoint/2010/main" val="141897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90CB94-37DF-4D7D-9445-55F315700FD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29FEB3-F87B-4F1B-966A-62DA4D6456F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9FEB3-F87B-4F1B-966A-62DA4D6456F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9FEB3-F87B-4F1B-966A-62DA4D6456F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9FEB3-F87B-4F1B-966A-62DA4D6456F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29FEB3-F87B-4F1B-966A-62DA4D6456F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29FEB3-F87B-4F1B-966A-62DA4D6456F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29FEB3-F87B-4F1B-966A-62DA4D6456F9}"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29FEB3-F87B-4F1B-966A-62DA4D6456F9}"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9FEB3-F87B-4F1B-966A-62DA4D6456F9}"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9FEB3-F87B-4F1B-966A-62DA4D6456F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9FEB3-F87B-4F1B-966A-62DA4D6456F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A7EF-83BC-4C27-AA70-C33CD0C028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9FEB3-F87B-4F1B-966A-62DA4D6456F9}"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DA7EF-83BC-4C27-AA70-C33CD0C02880}" type="slidenum">
              <a:rPr lang="en-US" smtClean="0"/>
              <a:pPr/>
              <a:t>‹#›</a:t>
            </a:fld>
            <a:endParaRPr lang="en-US"/>
          </a:p>
        </p:txBody>
      </p:sp>
      <p:pic>
        <p:nvPicPr>
          <p:cNvPr id="7" name="Picture 2"/>
          <p:cNvPicPr>
            <a:picLocks noChangeAspect="1" noChangeArrowheads="1"/>
          </p:cNvPicPr>
          <p:nvPr userDrawn="1"/>
        </p:nvPicPr>
        <p:blipFill>
          <a:blip r:embed="rId13" cstate="print"/>
          <a:srcRect/>
          <a:stretch>
            <a:fillRect/>
          </a:stretch>
        </p:blipFill>
        <p:spPr bwMode="auto">
          <a:xfrm>
            <a:off x="8733184" y="0"/>
            <a:ext cx="410816" cy="304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4.bp.blogspot.com/-OgpiZl1Q5rw/VO3mJbpuHuI/AAAAAAAACqg/7GmXNQb9LkY/s1600/usus%2Bbuntu%2Bhewan.gi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3505200" y="4962671"/>
            <a:ext cx="4114800" cy="1895329"/>
          </a:xfrm>
          <a:prstGeom prst="rect">
            <a:avLst/>
          </a:prstGeom>
          <a:noFill/>
          <a:ln w="9525">
            <a:noFill/>
            <a:miter lim="800000"/>
            <a:headEnd/>
            <a:tailEnd/>
          </a:ln>
        </p:spPr>
      </p:pic>
      <p:pic>
        <p:nvPicPr>
          <p:cNvPr id="40962" name="Picture 2"/>
          <p:cNvPicPr>
            <a:picLocks noChangeAspect="1" noChangeArrowheads="1"/>
          </p:cNvPicPr>
          <p:nvPr/>
        </p:nvPicPr>
        <p:blipFill>
          <a:blip r:embed="rId3" cstate="print"/>
          <a:srcRect/>
          <a:stretch>
            <a:fillRect/>
          </a:stretch>
        </p:blipFill>
        <p:spPr bwMode="auto">
          <a:xfrm>
            <a:off x="0" y="4321845"/>
            <a:ext cx="2133600" cy="2556476"/>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7291251" y="4044288"/>
            <a:ext cx="1852749" cy="2166052"/>
          </a:xfrm>
          <a:prstGeom prst="rect">
            <a:avLst/>
          </a:prstGeom>
          <a:noFill/>
          <a:ln w="9525">
            <a:noFill/>
            <a:miter lim="800000"/>
            <a:headEnd/>
            <a:tailEnd/>
          </a:ln>
          <a:effectLst/>
        </p:spPr>
      </p:pic>
      <p:sp>
        <p:nvSpPr>
          <p:cNvPr id="16" name="Freeform 15"/>
          <p:cNvSpPr/>
          <p:nvPr/>
        </p:nvSpPr>
        <p:spPr>
          <a:xfrm rot="16200000" flipH="1" flipV="1">
            <a:off x="5820936" y="2310225"/>
            <a:ext cx="5664820" cy="981307"/>
          </a:xfrm>
          <a:custGeom>
            <a:avLst/>
            <a:gdLst>
              <a:gd name="connsiteX0" fmla="*/ 0 w 5664820"/>
              <a:gd name="connsiteY0" fmla="*/ 0 h 981307"/>
              <a:gd name="connsiteX1" fmla="*/ 5664820 w 5664820"/>
              <a:gd name="connsiteY1" fmla="*/ 0 h 981307"/>
              <a:gd name="connsiteX2" fmla="*/ 22303 w 5664820"/>
              <a:gd name="connsiteY2" fmla="*/ 981307 h 981307"/>
              <a:gd name="connsiteX3" fmla="*/ 0 w 5664820"/>
              <a:gd name="connsiteY3" fmla="*/ 0 h 981307"/>
            </a:gdLst>
            <a:ahLst/>
            <a:cxnLst>
              <a:cxn ang="0">
                <a:pos x="connsiteX0" y="connsiteY0"/>
              </a:cxn>
              <a:cxn ang="0">
                <a:pos x="connsiteX1" y="connsiteY1"/>
              </a:cxn>
              <a:cxn ang="0">
                <a:pos x="connsiteX2" y="connsiteY2"/>
              </a:cxn>
              <a:cxn ang="0">
                <a:pos x="connsiteX3" y="connsiteY3"/>
              </a:cxn>
            </a:cxnLst>
            <a:rect l="l" t="t" r="r" b="b"/>
            <a:pathLst>
              <a:path w="5664820" h="981307">
                <a:moveTo>
                  <a:pt x="0" y="0"/>
                </a:moveTo>
                <a:lnTo>
                  <a:pt x="5664820" y="0"/>
                </a:lnTo>
                <a:lnTo>
                  <a:pt x="22303" y="981307"/>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6"/>
          <p:cNvGrpSpPr/>
          <p:nvPr/>
        </p:nvGrpSpPr>
        <p:grpSpPr>
          <a:xfrm>
            <a:off x="-22303" y="-1"/>
            <a:ext cx="9182069" cy="6873767"/>
            <a:chOff x="-22303" y="-1"/>
            <a:chExt cx="9182069" cy="6873767"/>
          </a:xfrm>
        </p:grpSpPr>
        <p:sp>
          <p:nvSpPr>
            <p:cNvPr id="2" name="Freeform 1"/>
            <p:cNvSpPr/>
            <p:nvPr/>
          </p:nvSpPr>
          <p:spPr>
            <a:xfrm>
              <a:off x="-22303" y="-1"/>
              <a:ext cx="5664820" cy="981307"/>
            </a:xfrm>
            <a:custGeom>
              <a:avLst/>
              <a:gdLst>
                <a:gd name="connsiteX0" fmla="*/ 0 w 5664820"/>
                <a:gd name="connsiteY0" fmla="*/ 0 h 981307"/>
                <a:gd name="connsiteX1" fmla="*/ 5664820 w 5664820"/>
                <a:gd name="connsiteY1" fmla="*/ 0 h 981307"/>
                <a:gd name="connsiteX2" fmla="*/ 22303 w 5664820"/>
                <a:gd name="connsiteY2" fmla="*/ 981307 h 981307"/>
                <a:gd name="connsiteX3" fmla="*/ 0 w 5664820"/>
                <a:gd name="connsiteY3" fmla="*/ 0 h 981307"/>
              </a:gdLst>
              <a:ahLst/>
              <a:cxnLst>
                <a:cxn ang="0">
                  <a:pos x="connsiteX0" y="connsiteY0"/>
                </a:cxn>
                <a:cxn ang="0">
                  <a:pos x="connsiteX1" y="connsiteY1"/>
                </a:cxn>
                <a:cxn ang="0">
                  <a:pos x="connsiteX2" y="connsiteY2"/>
                </a:cxn>
                <a:cxn ang="0">
                  <a:pos x="connsiteX3" y="connsiteY3"/>
                </a:cxn>
              </a:cxnLst>
              <a:rect l="l" t="t" r="r" b="b"/>
              <a:pathLst>
                <a:path w="5664820" h="981307">
                  <a:moveTo>
                    <a:pt x="0" y="0"/>
                  </a:moveTo>
                  <a:lnTo>
                    <a:pt x="5664820" y="0"/>
                  </a:lnTo>
                  <a:lnTo>
                    <a:pt x="22303" y="98130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flipH="1" flipV="1">
              <a:off x="3494946" y="5872350"/>
              <a:ext cx="5664820" cy="981307"/>
            </a:xfrm>
            <a:custGeom>
              <a:avLst/>
              <a:gdLst>
                <a:gd name="connsiteX0" fmla="*/ 0 w 5664820"/>
                <a:gd name="connsiteY0" fmla="*/ 0 h 981307"/>
                <a:gd name="connsiteX1" fmla="*/ 5664820 w 5664820"/>
                <a:gd name="connsiteY1" fmla="*/ 0 h 981307"/>
                <a:gd name="connsiteX2" fmla="*/ 22303 w 5664820"/>
                <a:gd name="connsiteY2" fmla="*/ 981307 h 981307"/>
                <a:gd name="connsiteX3" fmla="*/ 0 w 5664820"/>
                <a:gd name="connsiteY3" fmla="*/ 0 h 981307"/>
              </a:gdLst>
              <a:ahLst/>
              <a:cxnLst>
                <a:cxn ang="0">
                  <a:pos x="connsiteX0" y="connsiteY0"/>
                </a:cxn>
                <a:cxn ang="0">
                  <a:pos x="connsiteX1" y="connsiteY1"/>
                </a:cxn>
                <a:cxn ang="0">
                  <a:pos x="connsiteX2" y="connsiteY2"/>
                </a:cxn>
                <a:cxn ang="0">
                  <a:pos x="connsiteX3" y="connsiteY3"/>
                </a:cxn>
              </a:cxnLst>
              <a:rect l="l" t="t" r="r" b="b"/>
              <a:pathLst>
                <a:path w="5664820" h="981307">
                  <a:moveTo>
                    <a:pt x="0" y="0"/>
                  </a:moveTo>
                  <a:lnTo>
                    <a:pt x="5664820" y="0"/>
                  </a:lnTo>
                  <a:lnTo>
                    <a:pt x="22303" y="981307"/>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rot="16200000">
              <a:off x="-2344386" y="3550702"/>
              <a:ext cx="5664820" cy="981307"/>
            </a:xfrm>
            <a:custGeom>
              <a:avLst/>
              <a:gdLst>
                <a:gd name="connsiteX0" fmla="*/ 0 w 5664820"/>
                <a:gd name="connsiteY0" fmla="*/ 0 h 981307"/>
                <a:gd name="connsiteX1" fmla="*/ 5664820 w 5664820"/>
                <a:gd name="connsiteY1" fmla="*/ 0 h 981307"/>
                <a:gd name="connsiteX2" fmla="*/ 22303 w 5664820"/>
                <a:gd name="connsiteY2" fmla="*/ 981307 h 981307"/>
                <a:gd name="connsiteX3" fmla="*/ 0 w 5664820"/>
                <a:gd name="connsiteY3" fmla="*/ 0 h 981307"/>
              </a:gdLst>
              <a:ahLst/>
              <a:cxnLst>
                <a:cxn ang="0">
                  <a:pos x="connsiteX0" y="connsiteY0"/>
                </a:cxn>
                <a:cxn ang="0">
                  <a:pos x="connsiteX1" y="connsiteY1"/>
                </a:cxn>
                <a:cxn ang="0">
                  <a:pos x="connsiteX2" y="connsiteY2"/>
                </a:cxn>
                <a:cxn ang="0">
                  <a:pos x="connsiteX3" y="connsiteY3"/>
                </a:cxn>
              </a:cxnLst>
              <a:rect l="l" t="t" r="r" b="b"/>
              <a:pathLst>
                <a:path w="5664820" h="981307">
                  <a:moveTo>
                    <a:pt x="0" y="0"/>
                  </a:moveTo>
                  <a:lnTo>
                    <a:pt x="5664820" y="0"/>
                  </a:lnTo>
                  <a:lnTo>
                    <a:pt x="22303" y="981307"/>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2"/>
          <p:cNvSpPr txBox="1">
            <a:spLocks noChangeArrowheads="1"/>
          </p:cNvSpPr>
          <p:nvPr/>
        </p:nvSpPr>
        <p:spPr>
          <a:xfrm>
            <a:off x="-304800" y="76200"/>
            <a:ext cx="2514600" cy="868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BAB 4 </a:t>
            </a:r>
          </a:p>
        </p:txBody>
      </p:sp>
      <p:sp>
        <p:nvSpPr>
          <p:cNvPr id="14" name="Rectangle 2"/>
          <p:cNvSpPr txBox="1">
            <a:spLocks noChangeArrowheads="1"/>
          </p:cNvSpPr>
          <p:nvPr/>
        </p:nvSpPr>
        <p:spPr>
          <a:xfrm rot="24735">
            <a:off x="153906" y="456955"/>
            <a:ext cx="8762773" cy="1442451"/>
          </a:xfrm>
          <a:prstGeom prst="rect">
            <a:avLst/>
          </a:prstGeom>
        </p:spPr>
        <p:txBody>
          <a:bodyPr>
            <a:noAutofit/>
          </a:bodyPr>
          <a:lstStyle/>
          <a:p>
            <a:pPr lvl="0" algn="ctr">
              <a:spcBef>
                <a:spcPct val="0"/>
              </a:spcBef>
              <a:defRPr/>
            </a:pPr>
            <a:endParaRPr lang="en-US" sz="4000" b="1" dirty="0">
              <a:solidFill>
                <a:srgbClr val="003300"/>
              </a:solidFill>
              <a:cs typeface="Aharoni" pitchFamily="2" charset="-79"/>
            </a:endParaRPr>
          </a:p>
          <a:p>
            <a:pPr lvl="0" algn="ctr">
              <a:spcBef>
                <a:spcPct val="0"/>
              </a:spcBef>
              <a:defRPr/>
            </a:pPr>
            <a:r>
              <a:rPr lang="en-US" sz="4000" b="1" dirty="0">
                <a:solidFill>
                  <a:srgbClr val="003300"/>
                </a:solidFill>
                <a:cs typeface="Aharoni" pitchFamily="2" charset="-79"/>
              </a:rPr>
              <a:t>TEORI EVOLUSI (BUKTI </a:t>
            </a:r>
            <a:r>
              <a:rPr lang="en-US" sz="4000" b="1" dirty="0" err="1">
                <a:solidFill>
                  <a:srgbClr val="003300"/>
                </a:solidFill>
                <a:cs typeface="Aharoni" pitchFamily="2" charset="-79"/>
              </a:rPr>
              <a:t>BUKTI</a:t>
            </a:r>
            <a:r>
              <a:rPr lang="en-US" sz="4000" b="1" dirty="0">
                <a:solidFill>
                  <a:srgbClr val="003300"/>
                </a:solidFill>
                <a:cs typeface="Aharoni" pitchFamily="2" charset="-79"/>
              </a:rPr>
              <a:t> ADANYA EVOLUSI)</a:t>
            </a:r>
          </a:p>
          <a:p>
            <a:pPr lvl="0">
              <a:spcBef>
                <a:spcPct val="0"/>
              </a:spcBef>
              <a:defRPr/>
            </a:pPr>
            <a:r>
              <a:rPr kumimoji="0" lang="en-US" sz="3600" b="1" i="0" u="none" strike="noStrike" kern="1200" cap="none" spc="0" normalizeH="0" baseline="0" noProof="0" dirty="0">
                <a:ln>
                  <a:noFill/>
                </a:ln>
                <a:effectLst/>
                <a:uLnTx/>
                <a:uFillTx/>
                <a:latin typeface="Aharoni" panose="02010803020104030203" pitchFamily="2" charset="-79"/>
                <a:ea typeface="+mj-ea"/>
                <a:cs typeface="Aharoni" panose="02010803020104030203" pitchFamily="2" charset="-79"/>
              </a:rPr>
              <a:t>4. </a:t>
            </a:r>
            <a:r>
              <a:rPr kumimoji="0" lang="en-US" sz="3600" b="1" i="0" u="none" strike="noStrike" kern="1200" cap="none" spc="0" normalizeH="0" baseline="0" noProof="0" dirty="0" err="1">
                <a:ln>
                  <a:noFill/>
                </a:ln>
                <a:effectLst/>
                <a:uLnTx/>
                <a:uFillTx/>
                <a:latin typeface="Aharoni" panose="02010803020104030203" pitchFamily="2" charset="-79"/>
                <a:ea typeface="+mj-ea"/>
                <a:cs typeface="Aharoni" panose="02010803020104030203" pitchFamily="2" charset="-79"/>
              </a:rPr>
              <a:t>Pembandingan</a:t>
            </a:r>
            <a:r>
              <a:rPr kumimoji="0" lang="en-US" sz="3600" b="1" i="0" u="none" strike="noStrike" kern="1200" cap="none" spc="0" normalizeH="0" baseline="0" noProof="0" dirty="0">
                <a:ln>
                  <a:noFill/>
                </a:ln>
                <a:effectLst/>
                <a:uLnTx/>
                <a:uFillTx/>
                <a:latin typeface="Aharoni" panose="02010803020104030203" pitchFamily="2" charset="-79"/>
                <a:ea typeface="+mj-ea"/>
                <a:cs typeface="Aharoni" panose="02010803020104030203" pitchFamily="2" charset="-79"/>
              </a:rPr>
              <a:t> </a:t>
            </a:r>
            <a:r>
              <a:rPr kumimoji="0" lang="en-US" sz="3600" b="1" i="0" u="none" strike="noStrike" kern="1200" cap="none" spc="0" normalizeH="0" baseline="0" noProof="0" dirty="0" err="1">
                <a:ln>
                  <a:noFill/>
                </a:ln>
                <a:effectLst/>
                <a:uLnTx/>
                <a:uFillTx/>
                <a:latin typeface="Aharoni" panose="02010803020104030203" pitchFamily="2" charset="-79"/>
                <a:ea typeface="+mj-ea"/>
                <a:cs typeface="Aharoni" panose="02010803020104030203" pitchFamily="2" charset="-79"/>
              </a:rPr>
              <a:t>Embriologi</a:t>
            </a:r>
            <a:endParaRPr kumimoji="0" lang="en-US" sz="3600" b="1" i="0" u="none" strike="noStrike" kern="1200" cap="none" spc="0" normalizeH="0" baseline="0" noProof="0" dirty="0">
              <a:ln>
                <a:noFill/>
              </a:ln>
              <a:effectLst/>
              <a:uLnTx/>
              <a:uFillTx/>
              <a:latin typeface="Aharoni" panose="02010803020104030203" pitchFamily="2" charset="-79"/>
              <a:ea typeface="+mj-ea"/>
              <a:cs typeface="Aharoni" panose="02010803020104030203" pitchFamily="2" charset="-79"/>
            </a:endParaRPr>
          </a:p>
          <a:p>
            <a:pPr>
              <a:spcBef>
                <a:spcPct val="0"/>
              </a:spcBef>
              <a:defRPr/>
            </a:pPr>
            <a:r>
              <a:rPr lang="en-US" sz="3600" b="1" dirty="0">
                <a:latin typeface="Aharoni" panose="02010803020104030203" pitchFamily="2" charset="-79"/>
                <a:ea typeface="+mj-ea"/>
                <a:cs typeface="Aharoni" panose="02010803020104030203" pitchFamily="2" charset="-79"/>
              </a:rPr>
              <a:t>5. </a:t>
            </a:r>
            <a:r>
              <a:rPr lang="en-US" sz="3600" b="1" dirty="0" err="1">
                <a:effectLst/>
                <a:latin typeface="Aharoni" panose="02010803020104030203" pitchFamily="2" charset="-79"/>
                <a:ea typeface="Times New Roman" panose="02020603050405020304" pitchFamily="18" charset="0"/>
                <a:cs typeface="Aharoni" panose="02010803020104030203" pitchFamily="2" charset="-79"/>
              </a:rPr>
              <a:t>Adanya</a:t>
            </a:r>
            <a:r>
              <a:rPr lang="en-US" sz="3600" b="1" dirty="0">
                <a:effectLst/>
                <a:latin typeface="Aharoni" panose="02010803020104030203" pitchFamily="2" charset="-79"/>
                <a:ea typeface="Times New Roman" panose="02020603050405020304" pitchFamily="18" charset="0"/>
                <a:cs typeface="Aharoni" panose="02010803020104030203" pitchFamily="2" charset="-79"/>
              </a:rPr>
              <a:t> </a:t>
            </a:r>
            <a:r>
              <a:rPr lang="en-US" sz="3600" b="1" dirty="0" err="1">
                <a:latin typeface="Aharoni" panose="02010803020104030203" pitchFamily="2" charset="-79"/>
                <a:ea typeface="Times New Roman" panose="02020603050405020304" pitchFamily="18" charset="0"/>
                <a:cs typeface="Aharoni" panose="02010803020104030203" pitchFamily="2" charset="-79"/>
              </a:rPr>
              <a:t>S</a:t>
            </a:r>
            <a:r>
              <a:rPr lang="en-US" sz="3600" b="1" dirty="0" err="1">
                <a:effectLst/>
                <a:latin typeface="Aharoni" panose="02010803020104030203" pitchFamily="2" charset="-79"/>
                <a:ea typeface="Times New Roman" panose="02020603050405020304" pitchFamily="18" charset="0"/>
                <a:cs typeface="Aharoni" panose="02010803020104030203" pitchFamily="2" charset="-79"/>
              </a:rPr>
              <a:t>isa</a:t>
            </a:r>
            <a:r>
              <a:rPr lang="en-US" sz="3600" b="1" dirty="0">
                <a:effectLst/>
                <a:latin typeface="Aharoni" panose="02010803020104030203" pitchFamily="2" charset="-79"/>
                <a:ea typeface="Times New Roman" panose="02020603050405020304" pitchFamily="18" charset="0"/>
                <a:cs typeface="Aharoni" panose="02010803020104030203" pitchFamily="2" charset="-79"/>
              </a:rPr>
              <a:t> </a:t>
            </a:r>
            <a:r>
              <a:rPr lang="en-US" sz="3600" b="1" dirty="0">
                <a:latin typeface="Aharoni" panose="02010803020104030203" pitchFamily="2" charset="-79"/>
                <a:ea typeface="Times New Roman" panose="02020603050405020304" pitchFamily="18" charset="0"/>
                <a:cs typeface="Aharoni" panose="02010803020104030203" pitchFamily="2" charset="-79"/>
              </a:rPr>
              <a:t>A</a:t>
            </a:r>
            <a:r>
              <a:rPr lang="en-US" sz="3600" b="1" dirty="0">
                <a:effectLst/>
                <a:latin typeface="Aharoni" panose="02010803020104030203" pitchFamily="2" charset="-79"/>
                <a:ea typeface="Times New Roman" panose="02020603050405020304" pitchFamily="18" charset="0"/>
                <a:cs typeface="Aharoni" panose="02010803020104030203" pitchFamily="2" charset="-79"/>
              </a:rPr>
              <a:t>lat-</a:t>
            </a:r>
            <a:r>
              <a:rPr lang="en-US" sz="3600" b="1" dirty="0" err="1">
                <a:effectLst/>
                <a:latin typeface="Aharoni" panose="02010803020104030203" pitchFamily="2" charset="-79"/>
                <a:ea typeface="Times New Roman" panose="02020603050405020304" pitchFamily="18" charset="0"/>
                <a:cs typeface="Aharoni" panose="02010803020104030203" pitchFamily="2" charset="-79"/>
              </a:rPr>
              <a:t>alat</a:t>
            </a:r>
            <a:r>
              <a:rPr lang="en-US" sz="3600" b="1" dirty="0">
                <a:effectLst/>
                <a:latin typeface="Aharoni" panose="02010803020104030203" pitchFamily="2" charset="-79"/>
                <a:ea typeface="Times New Roman" panose="02020603050405020304" pitchFamily="18" charset="0"/>
                <a:cs typeface="Aharoni" panose="02010803020104030203" pitchFamily="2" charset="-79"/>
              </a:rPr>
              <a:t> </a:t>
            </a:r>
            <a:r>
              <a:rPr lang="en-US" sz="3600" b="1" dirty="0" err="1">
                <a:latin typeface="Aharoni" panose="02010803020104030203" pitchFamily="2" charset="-79"/>
                <a:ea typeface="Times New Roman" panose="02020603050405020304" pitchFamily="18" charset="0"/>
                <a:cs typeface="Aharoni" panose="02010803020104030203" pitchFamily="2" charset="-79"/>
              </a:rPr>
              <a:t>T</a:t>
            </a:r>
            <a:r>
              <a:rPr lang="en-US" sz="3600" b="1" dirty="0" err="1">
                <a:effectLst/>
                <a:latin typeface="Aharoni" panose="02010803020104030203" pitchFamily="2" charset="-79"/>
                <a:ea typeface="Times New Roman" panose="02020603050405020304" pitchFamily="18" charset="0"/>
                <a:cs typeface="Aharoni" panose="02010803020104030203" pitchFamily="2" charset="-79"/>
              </a:rPr>
              <a:t>ubuh</a:t>
            </a:r>
            <a:endParaRPr lang="en-US" sz="3600" b="1" dirty="0">
              <a:effectLst/>
              <a:latin typeface="Aharoni" panose="02010803020104030203" pitchFamily="2" charset="-79"/>
              <a:ea typeface="Times New Roman" panose="02020603050405020304" pitchFamily="18" charset="0"/>
              <a:cs typeface="Aharoni" panose="02010803020104030203" pitchFamily="2" charset="-79"/>
            </a:endParaRPr>
          </a:p>
          <a:p>
            <a:pPr>
              <a:spcBef>
                <a:spcPct val="0"/>
              </a:spcBef>
              <a:defRPr/>
            </a:pPr>
            <a:r>
              <a:rPr lang="en-US" sz="3600" b="1" dirty="0">
                <a:effectLst/>
                <a:latin typeface="Aharoni" panose="02010803020104030203" pitchFamily="2" charset="-79"/>
                <a:ea typeface="Times New Roman" panose="02020603050405020304" pitchFamily="18" charset="0"/>
                <a:cs typeface="Aharoni" panose="02010803020104030203" pitchFamily="2" charset="-79"/>
              </a:rPr>
              <a:t>6. </a:t>
            </a:r>
            <a:r>
              <a:rPr lang="en-US" sz="3600" b="1" dirty="0" err="1">
                <a:effectLst/>
                <a:latin typeface="Aharoni" panose="02010803020104030203" pitchFamily="2" charset="-79"/>
                <a:ea typeface="Times New Roman" panose="02020603050405020304" pitchFamily="18" charset="0"/>
                <a:cs typeface="Aharoni" panose="02010803020104030203" pitchFamily="2" charset="-79"/>
              </a:rPr>
              <a:t>Adanya</a:t>
            </a:r>
            <a:r>
              <a:rPr lang="en-US" sz="3600" b="1" dirty="0">
                <a:effectLst/>
                <a:latin typeface="Aharoni" panose="02010803020104030203" pitchFamily="2" charset="-79"/>
                <a:ea typeface="Times New Roman" panose="02020603050405020304" pitchFamily="18" charset="0"/>
                <a:cs typeface="Aharoni" panose="02010803020104030203" pitchFamily="2" charset="-79"/>
              </a:rPr>
              <a:t> </a:t>
            </a:r>
            <a:r>
              <a:rPr lang="en-US" sz="3600" b="1" dirty="0" err="1">
                <a:effectLst/>
                <a:latin typeface="Aharoni" panose="02010803020104030203" pitchFamily="2" charset="-79"/>
                <a:ea typeface="Times New Roman" panose="02020603050405020304" pitchFamily="18" charset="0"/>
                <a:cs typeface="Aharoni" panose="02010803020104030203" pitchFamily="2" charset="-79"/>
              </a:rPr>
              <a:t>petunjuk</a:t>
            </a:r>
            <a:r>
              <a:rPr lang="en-US" sz="3600" b="1" dirty="0">
                <a:effectLst/>
                <a:latin typeface="Aharoni" panose="02010803020104030203" pitchFamily="2" charset="-79"/>
                <a:ea typeface="Times New Roman" panose="02020603050405020304" pitchFamily="18" charset="0"/>
                <a:cs typeface="Aharoni" panose="02010803020104030203" pitchFamily="2" charset="-79"/>
              </a:rPr>
              <a:t> </a:t>
            </a:r>
            <a:r>
              <a:rPr lang="en-US" sz="3600" b="1" dirty="0" err="1">
                <a:effectLst/>
                <a:latin typeface="Aharoni" panose="02010803020104030203" pitchFamily="2" charset="-79"/>
                <a:ea typeface="Times New Roman" panose="02020603050405020304" pitchFamily="18" charset="0"/>
                <a:cs typeface="Aharoni" panose="02010803020104030203" pitchFamily="2" charset="-79"/>
              </a:rPr>
              <a:t>kemiripan</a:t>
            </a:r>
            <a:r>
              <a:rPr lang="en-US" sz="3600" b="1" dirty="0">
                <a:effectLst/>
                <a:latin typeface="Aharoni" panose="02010803020104030203" pitchFamily="2" charset="-79"/>
                <a:ea typeface="Times New Roman" panose="02020603050405020304" pitchFamily="18" charset="0"/>
                <a:cs typeface="Aharoni" panose="02010803020104030203" pitchFamily="2" charset="-79"/>
              </a:rPr>
              <a:t> </a:t>
            </a:r>
            <a:r>
              <a:rPr lang="en-US" sz="3600" b="1" dirty="0" err="1">
                <a:effectLst/>
                <a:latin typeface="Aharoni" panose="02010803020104030203" pitchFamily="2" charset="-79"/>
                <a:ea typeface="Times New Roman" panose="02020603050405020304" pitchFamily="18" charset="0"/>
                <a:cs typeface="Aharoni" panose="02010803020104030203" pitchFamily="2" charset="-79"/>
              </a:rPr>
              <a:t>biokimia</a:t>
            </a:r>
            <a:endParaRPr lang="en-US" sz="3600" b="1" dirty="0">
              <a:effectLst/>
              <a:latin typeface="Aharoni" panose="02010803020104030203" pitchFamily="2" charset="-79"/>
              <a:ea typeface="Times New Roman" panose="02020603050405020304" pitchFamily="18" charset="0"/>
              <a:cs typeface="Aharoni" panose="02010803020104030203" pitchFamily="2" charset="-79"/>
            </a:endParaRPr>
          </a:p>
          <a:p>
            <a:pPr>
              <a:spcBef>
                <a:spcPct val="0"/>
              </a:spcBef>
              <a:defRPr/>
            </a:pPr>
            <a:r>
              <a:rPr lang="en-US" sz="3600" b="1" dirty="0">
                <a:effectLst/>
                <a:latin typeface="Aharoni" panose="02010803020104030203" pitchFamily="2" charset="-79"/>
                <a:ea typeface="Calibri" panose="020F0502020204030204" pitchFamily="34" charset="0"/>
                <a:cs typeface="Aharoni" panose="02010803020104030203" pitchFamily="2" charset="-79"/>
              </a:rPr>
              <a:t>7. </a:t>
            </a:r>
            <a:r>
              <a:rPr lang="id-ID" sz="3600" b="1" dirty="0">
                <a:effectLst/>
                <a:latin typeface="Aharoni" panose="02010803020104030203" pitchFamily="2" charset="-79"/>
                <a:ea typeface="Calibri" panose="020F0502020204030204" pitchFamily="34" charset="0"/>
                <a:cs typeface="Aharoni" panose="02010803020104030203" pitchFamily="2" charset="-79"/>
              </a:rPr>
              <a:t>Peristiwa Domestikasi</a:t>
            </a:r>
            <a:endParaRPr lang="en-US" sz="3600" b="1" dirty="0">
              <a:effectLst/>
              <a:latin typeface="Aharoni" panose="02010803020104030203" pitchFamily="2" charset="-79"/>
              <a:ea typeface="Calibri" panose="020F0502020204030204" pitchFamily="34" charset="0"/>
              <a:cs typeface="Aharoni" panose="02010803020104030203" pitchFamily="2" charset="-79"/>
            </a:endParaRPr>
          </a:p>
          <a:p>
            <a:pPr>
              <a:spcBef>
                <a:spcPct val="0"/>
              </a:spcBef>
              <a:defRPr/>
            </a:pPr>
            <a:r>
              <a:rPr lang="en-US" sz="3600" b="1" i="0" dirty="0">
                <a:effectLst/>
                <a:latin typeface="Aharoni" panose="02010803020104030203" pitchFamily="2" charset="-79"/>
                <a:cs typeface="Aharoni" panose="02010803020104030203" pitchFamily="2" charset="-79"/>
              </a:rPr>
              <a:t>8. Bukti </a:t>
            </a:r>
            <a:r>
              <a:rPr lang="en-US" sz="3600" b="1" i="0" dirty="0" err="1">
                <a:effectLst/>
                <a:latin typeface="Aharoni" panose="02010803020104030203" pitchFamily="2" charset="-79"/>
                <a:cs typeface="Aharoni" panose="02010803020104030203" pitchFamily="2" charset="-79"/>
              </a:rPr>
              <a:t>Biogeografi</a:t>
            </a:r>
            <a:endParaRPr lang="en-US" sz="3600" b="0" i="0" dirty="0">
              <a:effectLst/>
              <a:latin typeface="Aharoni" panose="02010803020104030203" pitchFamily="2" charset="-79"/>
              <a:cs typeface="Aharoni" panose="02010803020104030203" pitchFamily="2" charset="-79"/>
            </a:endParaRPr>
          </a:p>
          <a:p>
            <a:pPr algn="ctr">
              <a:spcBef>
                <a:spcPct val="0"/>
              </a:spcBef>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ct val="0"/>
              </a:spcBef>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ct val="0"/>
              </a:spcBef>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0" algn="ctr">
              <a:spcBef>
                <a:spcPct val="0"/>
              </a:spcBef>
              <a:defRPr/>
            </a:pPr>
            <a:endParaRPr kumimoji="0" lang="en-US" sz="4800" b="1" i="0" u="none" strike="noStrike" kern="1200" cap="none" spc="0" normalizeH="0" baseline="0" noProof="0" dirty="0">
              <a:ln>
                <a:noFill/>
              </a:ln>
              <a:solidFill>
                <a:srgbClr val="003300"/>
              </a:solidFill>
              <a:effectLst/>
              <a:uLnTx/>
              <a:uFillTx/>
              <a:latin typeface="Arial" pitchFamily="34" charset="0"/>
              <a:ea typeface="+mj-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CF725-83D2-412F-B85D-3A3BCF6B7A48}"/>
              </a:ext>
            </a:extLst>
          </p:cNvPr>
          <p:cNvSpPr>
            <a:spLocks noGrp="1"/>
          </p:cNvSpPr>
          <p:nvPr>
            <p:ph idx="1"/>
          </p:nvPr>
        </p:nvSpPr>
        <p:spPr>
          <a:xfrm>
            <a:off x="457200" y="381000"/>
            <a:ext cx="8229600" cy="6096000"/>
          </a:xfrm>
        </p:spPr>
        <p:txBody>
          <a:bodyPr>
            <a:normAutofit/>
          </a:bodyPr>
          <a:lstStyle/>
          <a:p>
            <a:pPr algn="just">
              <a:lnSpc>
                <a:spcPct val="150000"/>
              </a:lnSpc>
              <a:spcAft>
                <a:spcPts val="800"/>
              </a:spcAft>
              <a:tabLst>
                <a:tab pos="4502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Evolusi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molekuler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dasarnya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menjelaskan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dinamika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evolusi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tingkat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molekuler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bahasan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evolusi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molekuler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itu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meliputi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materi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genetik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urutan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DNA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RNA) dan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produknya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rata-rata dan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pola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perubahannya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mengkaji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pula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sejarah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evolusi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organisme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makromolekul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didukung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data-data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molekuler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filogeni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molekuler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tabLst>
                <a:tab pos="450215" algn="l"/>
              </a:tabLst>
            </a:pPr>
            <a:r>
              <a:rPr lang="id-ID"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samping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kesamaan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ditemukan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struktur-struktur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anatomi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para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ahli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biokimia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juga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menemukan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banyak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kesamaan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tingkatan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molekuler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Kenyataannya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semua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organsime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hidup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memiliki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materi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genetik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(DNA) yang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hampir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sama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mengunakan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kode-kode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genetik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sama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memiliki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molekul</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berenergi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tinggi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(ATP). </a:t>
            </a:r>
          </a:p>
          <a:p>
            <a:pPr marL="0" indent="0">
              <a:buNone/>
            </a:pPr>
            <a:endParaRPr lang="en-US" dirty="0"/>
          </a:p>
        </p:txBody>
      </p:sp>
    </p:spTree>
    <p:extLst>
      <p:ext uri="{BB962C8B-B14F-4D97-AF65-F5344CB8AC3E}">
        <p14:creationId xmlns:p14="http://schemas.microsoft.com/office/powerpoint/2010/main" val="220391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7BB28-F500-46B9-83C3-0EA927341324}"/>
              </a:ext>
            </a:extLst>
          </p:cNvPr>
          <p:cNvSpPr>
            <a:spLocks noGrp="1"/>
          </p:cNvSpPr>
          <p:nvPr>
            <p:ph idx="1"/>
          </p:nvPr>
        </p:nvSpPr>
        <p:spPr>
          <a:xfrm>
            <a:off x="457200" y="609600"/>
            <a:ext cx="8229600" cy="5638800"/>
          </a:xfrm>
        </p:spPr>
        <p:txBody>
          <a:bodyPr>
            <a:normAutofit fontScale="92500" lnSpcReduction="10000"/>
          </a:bodyPr>
          <a:lstStyle/>
          <a:p>
            <a:pPr algn="just">
              <a:lnSpc>
                <a:spcPct val="150000"/>
              </a:lnSpc>
              <a:tabLst>
                <a:tab pos="450215" algn="l"/>
              </a:tabLs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materi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genetik</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DNA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berfungsi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mulai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perkembangan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awal</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setiap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organisme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tabLst>
                <a:tab pos="450215" algn="l"/>
              </a:tabLs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Sejak</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diketahui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transfer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sifat-sifat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keturunan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kontrol</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genetik</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melalui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DNA,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memberi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kemajuan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efektif</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efisien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terjadi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perubahan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dimana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seleksi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alam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banyak</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lagi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disukai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tetapi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beralih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mekanisme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hereditas</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News Gothic"/>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651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A5BAB-00F0-4B96-A292-D8A3EFB94BB9}"/>
              </a:ext>
            </a:extLst>
          </p:cNvPr>
          <p:cNvSpPr>
            <a:spLocks noGrp="1"/>
          </p:cNvSpPr>
          <p:nvPr>
            <p:ph idx="1"/>
          </p:nvPr>
        </p:nvSpPr>
        <p:spPr>
          <a:xfrm>
            <a:off x="457200" y="457200"/>
            <a:ext cx="8229600" cy="5668963"/>
          </a:xfrm>
        </p:spPr>
        <p:txBody>
          <a:bodyPr>
            <a:normAutofit/>
          </a:bodyPr>
          <a:lstStyle/>
          <a:p>
            <a:pPr marL="0" lvl="0" indent="0" algn="just">
              <a:lnSpc>
                <a:spcPct val="150000"/>
              </a:lnSpc>
              <a:buNone/>
              <a:tabLst>
                <a:tab pos="27051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7. </a:t>
            </a:r>
            <a:r>
              <a:rPr lang="id-ID" b="1" dirty="0">
                <a:effectLst/>
                <a:latin typeface="Times New Roman" panose="02020603050405020304" pitchFamily="18" charset="0"/>
                <a:ea typeface="Calibri" panose="020F0502020204030204" pitchFamily="34" charset="0"/>
                <a:cs typeface="Times New Roman" panose="02020603050405020304" pitchFamily="18" charset="0"/>
              </a:rPr>
              <a:t>Peristiwa Domestikasi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tabLst>
                <a:tab pos="450215" algn="l"/>
              </a:tabLs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2400" dirty="0">
                <a:effectLst/>
                <a:latin typeface="Times New Roman" panose="02020603050405020304" pitchFamily="18" charset="0"/>
                <a:ea typeface="Calibri" panose="020F0502020204030204" pitchFamily="34" charset="0"/>
                <a:cs typeface="Times New Roman" panose="02020603050405020304" pitchFamily="18" charset="0"/>
              </a:rPr>
              <a:t>Domestikasi adalah usaha manusia untuk menjadikan hewan/tanaman liar menjadi tanaman/hewan yang dapat dikuasai dan bermanfaat bagi manusia. Pada dasarnya tindakan ini adalah memindahkan makhluk hidup dari lingkungan aslinya ke lingkungan yang diciptakan oleh manusia. Tindakan ini dapat mengakibatkan timbulnya jenis-jenis hewan dan tumbuhan yang menyimpang dari aslinya, yang mengarah terbentuknya spesies baru.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tabLst>
                <a:tab pos="450215" algn="l"/>
              </a:tabLst>
            </a:pPr>
            <a:endParaRPr lang="en-US" dirty="0"/>
          </a:p>
        </p:txBody>
      </p:sp>
    </p:spTree>
    <p:extLst>
      <p:ext uri="{BB962C8B-B14F-4D97-AF65-F5344CB8AC3E}">
        <p14:creationId xmlns:p14="http://schemas.microsoft.com/office/powerpoint/2010/main" val="330558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D66D0-4951-4F72-BD5B-482E6C2C7088}"/>
              </a:ext>
            </a:extLst>
          </p:cNvPr>
          <p:cNvSpPr>
            <a:spLocks noGrp="1"/>
          </p:cNvSpPr>
          <p:nvPr>
            <p:ph idx="1"/>
          </p:nvPr>
        </p:nvSpPr>
        <p:spPr>
          <a:xfrm>
            <a:off x="457200" y="609600"/>
            <a:ext cx="8229600" cy="5516563"/>
          </a:xfrm>
        </p:spPr>
        <p:txBody>
          <a:bodyPr/>
          <a:lstStyle/>
          <a:p>
            <a:r>
              <a:rPr lang="id-ID" sz="3200" dirty="0">
                <a:effectLst/>
                <a:latin typeface="Times New Roman" panose="02020603050405020304" pitchFamily="18" charset="0"/>
                <a:ea typeface="Calibri" panose="020F0502020204030204" pitchFamily="34" charset="0"/>
                <a:cs typeface="Times New Roman" panose="02020603050405020304" pitchFamily="18" charset="0"/>
              </a:rPr>
              <a:t>Peristiwa persilangan dari dua varietas tanaman/hewan sejenis juga dapat menyebabkan terbentuknya variasi baru yang berbeda dari induknya yang dapat menyebabkan terjadinya spesies baru.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Hasil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perjalanan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Darwin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menunjukkan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spesiasi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terjadi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karena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domestifikasi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manusia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misalnya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pemuliaan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tanaman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maupun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hewan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110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6534C-EED8-4562-8145-2F72DC65FC6A}"/>
              </a:ext>
            </a:extLst>
          </p:cNvPr>
          <p:cNvSpPr>
            <a:spLocks noGrp="1"/>
          </p:cNvSpPr>
          <p:nvPr>
            <p:ph idx="1"/>
          </p:nvPr>
        </p:nvSpPr>
        <p:spPr>
          <a:xfrm>
            <a:off x="457200" y="533400"/>
            <a:ext cx="8229600" cy="5943600"/>
          </a:xfrm>
        </p:spPr>
        <p:txBody>
          <a:bodyPr>
            <a:normAutofit fontScale="70000" lnSpcReduction="20000"/>
          </a:bodyPr>
          <a:lstStyle/>
          <a:p>
            <a:pPr marL="0" indent="0" algn="just">
              <a:buNone/>
            </a:pPr>
            <a:r>
              <a:rPr lang="en-US" b="1" i="0" dirty="0">
                <a:solidFill>
                  <a:srgbClr val="323232"/>
                </a:solidFill>
                <a:effectLst/>
                <a:latin typeface="Arial" panose="020B0604020202020204" pitchFamily="34" charset="0"/>
              </a:rPr>
              <a:t>8.</a:t>
            </a:r>
            <a:r>
              <a:rPr lang="en-US" sz="1800" b="1" i="0" dirty="0">
                <a:solidFill>
                  <a:srgbClr val="323232"/>
                </a:solidFill>
                <a:effectLst/>
                <a:latin typeface="Times New Roman" panose="02020603050405020304" pitchFamily="18" charset="0"/>
              </a:rPr>
              <a:t>      </a:t>
            </a:r>
            <a:r>
              <a:rPr lang="en-US" b="1" i="0" dirty="0">
                <a:solidFill>
                  <a:srgbClr val="323232"/>
                </a:solidFill>
                <a:effectLst/>
                <a:latin typeface="Arial" panose="020B0604020202020204" pitchFamily="34" charset="0"/>
              </a:rPr>
              <a:t>Bukti </a:t>
            </a:r>
            <a:r>
              <a:rPr lang="en-US" b="1" i="0" dirty="0" err="1">
                <a:solidFill>
                  <a:srgbClr val="323232"/>
                </a:solidFill>
                <a:effectLst/>
                <a:latin typeface="Arial" panose="020B0604020202020204" pitchFamily="34" charset="0"/>
              </a:rPr>
              <a:t>Biogeografi</a:t>
            </a:r>
            <a:endParaRPr lang="en-US" b="1" i="0" dirty="0">
              <a:solidFill>
                <a:srgbClr val="323232"/>
              </a:solidFill>
              <a:effectLst/>
              <a:latin typeface="Arial" panose="020B0604020202020204" pitchFamily="34" charset="0"/>
            </a:endParaRPr>
          </a:p>
          <a:p>
            <a:pPr marL="0" indent="0" algn="just">
              <a:buNone/>
            </a:pPr>
            <a:endParaRPr lang="en-US" b="0" i="0" dirty="0">
              <a:solidFill>
                <a:srgbClr val="323232"/>
              </a:solidFill>
              <a:effectLst/>
              <a:latin typeface="Arial" panose="020B0604020202020204" pitchFamily="34" charset="0"/>
            </a:endParaRPr>
          </a:p>
          <a:p>
            <a:pPr marL="0" marR="0" indent="228600" algn="just">
              <a:spcBef>
                <a:spcPts val="0"/>
              </a:spcBef>
              <a:spcAft>
                <a:spcPts val="0"/>
              </a:spcAft>
            </a:pPr>
            <a:r>
              <a:rPr lang="en-US" sz="3300" dirty="0" err="1">
                <a:effectLst/>
                <a:latin typeface="Arial" panose="020B0604020202020204" pitchFamily="34" charset="0"/>
              </a:rPr>
              <a:t>Biogeografi</a:t>
            </a:r>
            <a:r>
              <a:rPr lang="en-US" sz="3300" dirty="0">
                <a:effectLst/>
                <a:latin typeface="Arial" panose="020B0604020202020204" pitchFamily="34" charset="0"/>
              </a:rPr>
              <a:t> </a:t>
            </a:r>
            <a:r>
              <a:rPr lang="en-US" sz="3300" dirty="0" err="1">
                <a:effectLst/>
                <a:latin typeface="Arial" panose="020B0604020202020204" pitchFamily="34" charset="0"/>
              </a:rPr>
              <a:t>adalah</a:t>
            </a:r>
            <a:r>
              <a:rPr lang="en-US" sz="3300" dirty="0">
                <a:effectLst/>
                <a:latin typeface="Arial" panose="020B0604020202020204" pitchFamily="34" charset="0"/>
              </a:rPr>
              <a:t> </a:t>
            </a:r>
            <a:r>
              <a:rPr lang="en-US" sz="3300" dirty="0" err="1">
                <a:effectLst/>
                <a:latin typeface="Arial" panose="020B0604020202020204" pitchFamily="34" charset="0"/>
              </a:rPr>
              <a:t>mempelajari</a:t>
            </a:r>
            <a:r>
              <a:rPr lang="en-US" sz="3300" dirty="0">
                <a:effectLst/>
                <a:latin typeface="Arial" panose="020B0604020202020204" pitchFamily="34" charset="0"/>
              </a:rPr>
              <a:t> </a:t>
            </a:r>
            <a:r>
              <a:rPr lang="en-US" sz="3300" dirty="0" err="1">
                <a:effectLst/>
                <a:latin typeface="Arial" panose="020B0604020202020204" pitchFamily="34" charset="0"/>
              </a:rPr>
              <a:t>distribusi</a:t>
            </a:r>
            <a:r>
              <a:rPr lang="en-US" sz="3300" dirty="0">
                <a:effectLst/>
                <a:latin typeface="Arial" panose="020B0604020202020204" pitchFamily="34" charset="0"/>
              </a:rPr>
              <a:t>     </a:t>
            </a:r>
            <a:r>
              <a:rPr lang="en-US" sz="3300" dirty="0" err="1">
                <a:effectLst/>
                <a:latin typeface="Arial" panose="020B0604020202020204" pitchFamily="34" charset="0"/>
              </a:rPr>
              <a:t>geografi</a:t>
            </a:r>
            <a:r>
              <a:rPr lang="en-US" sz="3300" dirty="0">
                <a:effectLst/>
                <a:latin typeface="Arial" panose="020B0604020202020204" pitchFamily="34" charset="0"/>
              </a:rPr>
              <a:t> </a:t>
            </a:r>
            <a:r>
              <a:rPr lang="en-US" sz="3300" dirty="0" err="1">
                <a:effectLst/>
                <a:latin typeface="Arial" panose="020B0604020202020204" pitchFamily="34" charset="0"/>
              </a:rPr>
              <a:t>dari</a:t>
            </a:r>
            <a:r>
              <a:rPr lang="en-US" sz="3300" dirty="0">
                <a:effectLst/>
                <a:latin typeface="Arial" panose="020B0604020202020204" pitchFamily="34" charset="0"/>
              </a:rPr>
              <a:t> </a:t>
            </a:r>
            <a:r>
              <a:rPr lang="en-US" sz="3300" dirty="0" err="1">
                <a:effectLst/>
                <a:latin typeface="Arial" panose="020B0604020202020204" pitchFamily="34" charset="0"/>
              </a:rPr>
              <a:t>tanaman</a:t>
            </a:r>
            <a:r>
              <a:rPr lang="en-US" sz="3300" dirty="0">
                <a:effectLst/>
                <a:latin typeface="Arial" panose="020B0604020202020204" pitchFamily="34" charset="0"/>
              </a:rPr>
              <a:t> dan </a:t>
            </a:r>
            <a:r>
              <a:rPr lang="en-US" sz="3300" dirty="0" err="1">
                <a:effectLst/>
                <a:latin typeface="Arial" panose="020B0604020202020204" pitchFamily="34" charset="0"/>
              </a:rPr>
              <a:t>hewan</a:t>
            </a:r>
            <a:r>
              <a:rPr lang="en-US" sz="3300" dirty="0">
                <a:effectLst/>
                <a:latin typeface="Arial" panose="020B0604020202020204" pitchFamily="34" charset="0"/>
              </a:rPr>
              <a:t>. </a:t>
            </a:r>
          </a:p>
          <a:p>
            <a:pPr marL="0" marR="0" indent="228600" algn="just">
              <a:spcBef>
                <a:spcPts val="0"/>
              </a:spcBef>
              <a:spcAft>
                <a:spcPts val="0"/>
              </a:spcAft>
            </a:pPr>
            <a:endParaRPr lang="en-US" sz="3300" dirty="0">
              <a:effectLst/>
              <a:latin typeface="Arial" panose="020B0604020202020204" pitchFamily="34" charset="0"/>
            </a:endParaRPr>
          </a:p>
          <a:p>
            <a:pPr marL="0" marR="0" indent="228600" algn="just">
              <a:spcBef>
                <a:spcPts val="0"/>
              </a:spcBef>
              <a:spcAft>
                <a:spcPts val="0"/>
              </a:spcAft>
            </a:pPr>
            <a:r>
              <a:rPr lang="en-US" sz="3300" dirty="0" err="1">
                <a:effectLst/>
                <a:latin typeface="Arial" panose="020B0604020202020204" pitchFamily="34" charset="0"/>
              </a:rPr>
              <a:t>Dengan</a:t>
            </a:r>
            <a:r>
              <a:rPr lang="en-US" sz="3300" dirty="0">
                <a:effectLst/>
                <a:latin typeface="Arial" panose="020B0604020202020204" pitchFamily="34" charset="0"/>
              </a:rPr>
              <a:t> </a:t>
            </a:r>
            <a:r>
              <a:rPr lang="en-US" sz="3300" dirty="0" err="1">
                <a:effectLst/>
                <a:latin typeface="Arial" panose="020B0604020202020204" pitchFamily="34" charset="0"/>
              </a:rPr>
              <a:t>mempelajari</a:t>
            </a:r>
            <a:r>
              <a:rPr lang="en-US" sz="3300" dirty="0">
                <a:effectLst/>
                <a:latin typeface="Arial" panose="020B0604020202020204" pitchFamily="34" charset="0"/>
              </a:rPr>
              <a:t> </a:t>
            </a:r>
            <a:r>
              <a:rPr lang="en-US" sz="3300" dirty="0" err="1">
                <a:effectLst/>
                <a:latin typeface="Arial" panose="020B0604020202020204" pitchFamily="34" charset="0"/>
              </a:rPr>
              <a:t>biogeografi</a:t>
            </a:r>
            <a:r>
              <a:rPr lang="en-US" sz="3300" dirty="0">
                <a:effectLst/>
                <a:latin typeface="Arial" panose="020B0604020202020204" pitchFamily="34" charset="0"/>
              </a:rPr>
              <a:t> </a:t>
            </a:r>
            <a:r>
              <a:rPr lang="en-US" sz="3300" dirty="0" err="1">
                <a:effectLst/>
                <a:latin typeface="Arial" panose="020B0604020202020204" pitchFamily="34" charset="0"/>
              </a:rPr>
              <a:t>kita</a:t>
            </a:r>
            <a:r>
              <a:rPr lang="en-US" sz="3300" dirty="0">
                <a:effectLst/>
                <a:latin typeface="Arial" panose="020B0604020202020204" pitchFamily="34" charset="0"/>
              </a:rPr>
              <a:t> </a:t>
            </a:r>
            <a:r>
              <a:rPr lang="en-US" sz="3300" dirty="0" err="1">
                <a:effectLst/>
                <a:latin typeface="Arial" panose="020B0604020202020204" pitchFamily="34" charset="0"/>
              </a:rPr>
              <a:t>dapat</a:t>
            </a:r>
            <a:r>
              <a:rPr lang="en-US" sz="3300" dirty="0">
                <a:effectLst/>
                <a:latin typeface="Arial" panose="020B0604020202020204" pitchFamily="34" charset="0"/>
              </a:rPr>
              <a:t> </a:t>
            </a:r>
            <a:r>
              <a:rPr lang="en-US" sz="3300" dirty="0" err="1">
                <a:effectLst/>
                <a:latin typeface="Arial" panose="020B0604020202020204" pitchFamily="34" charset="0"/>
              </a:rPr>
              <a:t>menjelaskan</a:t>
            </a:r>
            <a:r>
              <a:rPr lang="en-US" sz="3300" dirty="0">
                <a:effectLst/>
                <a:latin typeface="Arial" panose="020B0604020202020204" pitchFamily="34" charset="0"/>
              </a:rPr>
              <a:t> </a:t>
            </a:r>
            <a:r>
              <a:rPr lang="en-US" sz="3300" dirty="0" err="1">
                <a:effectLst/>
                <a:latin typeface="Arial" panose="020B0604020202020204" pitchFamily="34" charset="0"/>
              </a:rPr>
              <a:t>mengapa</a:t>
            </a:r>
            <a:r>
              <a:rPr lang="en-US" sz="3300" dirty="0">
                <a:effectLst/>
                <a:latin typeface="Arial" panose="020B0604020202020204" pitchFamily="34" charset="0"/>
              </a:rPr>
              <a:t> </a:t>
            </a:r>
            <a:r>
              <a:rPr lang="en-US" sz="3300" dirty="0" err="1">
                <a:effectLst/>
                <a:latin typeface="Arial" panose="020B0604020202020204" pitchFamily="34" charset="0"/>
              </a:rPr>
              <a:t>spesies-spesies</a:t>
            </a:r>
            <a:r>
              <a:rPr lang="en-US" sz="3300" dirty="0">
                <a:effectLst/>
                <a:latin typeface="Arial" panose="020B0604020202020204" pitchFamily="34" charset="0"/>
              </a:rPr>
              <a:t> </a:t>
            </a:r>
            <a:r>
              <a:rPr lang="en-US" sz="3300" dirty="0" err="1">
                <a:effectLst/>
                <a:latin typeface="Arial" panose="020B0604020202020204" pitchFamily="34" charset="0"/>
              </a:rPr>
              <a:t>berdistribusi</a:t>
            </a:r>
            <a:r>
              <a:rPr lang="en-US" sz="3300" dirty="0">
                <a:effectLst/>
                <a:latin typeface="Arial" panose="020B0604020202020204" pitchFamily="34" charset="0"/>
              </a:rPr>
              <a:t>, dan </a:t>
            </a:r>
            <a:r>
              <a:rPr lang="en-US" sz="3300" dirty="0" err="1">
                <a:effectLst/>
                <a:latin typeface="Arial" panose="020B0604020202020204" pitchFamily="34" charset="0"/>
              </a:rPr>
              <a:t>apa</a:t>
            </a:r>
            <a:r>
              <a:rPr lang="en-US" sz="3300" dirty="0">
                <a:effectLst/>
                <a:latin typeface="Arial" panose="020B0604020202020204" pitchFamily="34" charset="0"/>
              </a:rPr>
              <a:t> </a:t>
            </a:r>
            <a:r>
              <a:rPr lang="en-US" sz="3300" dirty="0" err="1">
                <a:effectLst/>
                <a:latin typeface="Arial" panose="020B0604020202020204" pitchFamily="34" charset="0"/>
              </a:rPr>
              <a:t>bentuk</a:t>
            </a:r>
            <a:r>
              <a:rPr lang="en-US" sz="3300" dirty="0">
                <a:effectLst/>
                <a:latin typeface="Arial" panose="020B0604020202020204" pitchFamily="34" charset="0"/>
              </a:rPr>
              <a:t> </a:t>
            </a:r>
            <a:r>
              <a:rPr lang="en-US" sz="3300" dirty="0" err="1">
                <a:effectLst/>
                <a:latin typeface="Arial" panose="020B0604020202020204" pitchFamily="34" charset="0"/>
              </a:rPr>
              <a:t>distribusi</a:t>
            </a:r>
            <a:r>
              <a:rPr lang="en-US" sz="3300" dirty="0">
                <a:effectLst/>
                <a:latin typeface="Arial" panose="020B0604020202020204" pitchFamily="34" charset="0"/>
              </a:rPr>
              <a:t> yang </a:t>
            </a:r>
            <a:r>
              <a:rPr lang="en-US" sz="3300" dirty="0" err="1">
                <a:effectLst/>
                <a:latin typeface="Arial" panose="020B0604020202020204" pitchFamily="34" charset="0"/>
              </a:rPr>
              <a:t>diperlihatkan</a:t>
            </a:r>
            <a:r>
              <a:rPr lang="en-US" sz="3300" dirty="0">
                <a:effectLst/>
                <a:latin typeface="Arial" panose="020B0604020202020204" pitchFamily="34" charset="0"/>
              </a:rPr>
              <a:t> </a:t>
            </a:r>
            <a:r>
              <a:rPr lang="en-US" sz="3300" dirty="0" err="1">
                <a:effectLst/>
                <a:latin typeface="Arial" panose="020B0604020202020204" pitchFamily="34" charset="0"/>
              </a:rPr>
              <a:t>mengenai</a:t>
            </a:r>
            <a:r>
              <a:rPr lang="en-US" sz="3300" dirty="0">
                <a:effectLst/>
                <a:latin typeface="Arial" panose="020B0604020202020204" pitchFamily="34" charset="0"/>
              </a:rPr>
              <a:t> habitat dan </a:t>
            </a:r>
            <a:r>
              <a:rPr lang="en-US" sz="3300" dirty="0" err="1">
                <a:effectLst/>
                <a:latin typeface="Arial" panose="020B0604020202020204" pitchFamily="34" charset="0"/>
              </a:rPr>
              <a:t>daerah</a:t>
            </a:r>
            <a:r>
              <a:rPr lang="en-US" sz="3300" dirty="0">
                <a:effectLst/>
                <a:latin typeface="Arial" panose="020B0604020202020204" pitchFamily="34" charset="0"/>
              </a:rPr>
              <a:t> </a:t>
            </a:r>
            <a:r>
              <a:rPr lang="en-US" sz="3300" dirty="0" err="1">
                <a:effectLst/>
                <a:latin typeface="Arial" panose="020B0604020202020204" pitchFamily="34" charset="0"/>
              </a:rPr>
              <a:t>asal</a:t>
            </a:r>
            <a:r>
              <a:rPr lang="en-US" sz="3300" dirty="0">
                <a:effectLst/>
                <a:latin typeface="Arial" panose="020B0604020202020204" pitchFamily="34" charset="0"/>
              </a:rPr>
              <a:t> </a:t>
            </a:r>
            <a:r>
              <a:rPr lang="en-US" sz="3300" dirty="0" err="1">
                <a:effectLst/>
                <a:latin typeface="Arial" panose="020B0604020202020204" pitchFamily="34" charset="0"/>
              </a:rPr>
              <a:t>mula</a:t>
            </a:r>
            <a:r>
              <a:rPr lang="en-US" sz="3300" dirty="0">
                <a:effectLst/>
                <a:latin typeface="Arial" panose="020B0604020202020204" pitchFamily="34" charset="0"/>
              </a:rPr>
              <a:t> </a:t>
            </a:r>
            <a:r>
              <a:rPr lang="en-US" sz="3300" dirty="0" err="1">
                <a:effectLst/>
                <a:latin typeface="Arial" panose="020B0604020202020204" pitchFamily="34" charset="0"/>
              </a:rPr>
              <a:t>mereka</a:t>
            </a:r>
            <a:r>
              <a:rPr lang="en-US" sz="3300" dirty="0">
                <a:effectLst/>
                <a:latin typeface="Arial" panose="020B0604020202020204" pitchFamily="34" charset="0"/>
              </a:rPr>
              <a:t>. </a:t>
            </a:r>
          </a:p>
          <a:p>
            <a:pPr marL="0" marR="0" indent="228600" algn="just">
              <a:spcBef>
                <a:spcPts val="0"/>
              </a:spcBef>
              <a:spcAft>
                <a:spcPts val="0"/>
              </a:spcAft>
            </a:pPr>
            <a:endParaRPr lang="en-US" sz="3300" dirty="0">
              <a:effectLst/>
              <a:latin typeface="Arial" panose="020B0604020202020204" pitchFamily="34" charset="0"/>
            </a:endParaRPr>
          </a:p>
          <a:p>
            <a:pPr marL="0" marR="0" indent="228600" algn="just">
              <a:spcBef>
                <a:spcPts val="0"/>
              </a:spcBef>
              <a:spcAft>
                <a:spcPts val="0"/>
              </a:spcAft>
            </a:pPr>
            <a:r>
              <a:rPr lang="en-US" sz="3300" dirty="0">
                <a:effectLst/>
                <a:latin typeface="Arial" panose="020B0604020202020204" pitchFamily="34" charset="0"/>
              </a:rPr>
              <a:t>Dari </a:t>
            </a:r>
            <a:r>
              <a:rPr lang="en-US" sz="3300" dirty="0" err="1">
                <a:effectLst/>
                <a:latin typeface="Arial" panose="020B0604020202020204" pitchFamily="34" charset="0"/>
              </a:rPr>
              <a:t>perjalanan</a:t>
            </a:r>
            <a:r>
              <a:rPr lang="en-US" sz="3300" dirty="0">
                <a:effectLst/>
                <a:latin typeface="Arial" panose="020B0604020202020204" pitchFamily="34" charset="0"/>
              </a:rPr>
              <a:t> Darwin </a:t>
            </a:r>
            <a:r>
              <a:rPr lang="en-US" sz="3300" dirty="0" err="1">
                <a:effectLst/>
                <a:latin typeface="Arial" panose="020B0604020202020204" pitchFamily="34" charset="0"/>
              </a:rPr>
              <a:t>mengelilingi</a:t>
            </a:r>
            <a:r>
              <a:rPr lang="en-US" sz="3300" dirty="0">
                <a:effectLst/>
                <a:latin typeface="Arial" panose="020B0604020202020204" pitchFamily="34" charset="0"/>
              </a:rPr>
              <a:t> dunia </a:t>
            </a:r>
            <a:r>
              <a:rPr lang="en-US" sz="3300" dirty="0" err="1">
                <a:effectLst/>
                <a:latin typeface="Arial" panose="020B0604020202020204" pitchFamily="34" charset="0"/>
              </a:rPr>
              <a:t>dengan</a:t>
            </a:r>
            <a:r>
              <a:rPr lang="en-US" sz="3300" dirty="0">
                <a:effectLst/>
                <a:latin typeface="Arial" panose="020B0604020202020204" pitchFamily="34" charset="0"/>
              </a:rPr>
              <a:t> H.M.S. </a:t>
            </a:r>
          </a:p>
          <a:p>
            <a:pPr marL="0" marR="0" indent="228600" algn="just">
              <a:spcBef>
                <a:spcPts val="0"/>
              </a:spcBef>
              <a:spcAft>
                <a:spcPts val="0"/>
              </a:spcAft>
            </a:pPr>
            <a:endParaRPr lang="en-US" sz="3300" dirty="0">
              <a:effectLst/>
              <a:latin typeface="Arial" panose="020B0604020202020204" pitchFamily="34" charset="0"/>
            </a:endParaRPr>
          </a:p>
          <a:p>
            <a:pPr marL="0" marR="0" indent="228600" algn="just">
              <a:spcBef>
                <a:spcPts val="0"/>
              </a:spcBef>
              <a:spcAft>
                <a:spcPts val="0"/>
              </a:spcAft>
            </a:pPr>
            <a:r>
              <a:rPr lang="en-US" sz="3300" dirty="0">
                <a:effectLst/>
                <a:latin typeface="Arial" panose="020B0604020202020204" pitchFamily="34" charset="0"/>
              </a:rPr>
              <a:t>Beagle, </a:t>
            </a:r>
            <a:r>
              <a:rPr lang="en-US" sz="3300" dirty="0" err="1">
                <a:effectLst/>
                <a:latin typeface="Arial" panose="020B0604020202020204" pitchFamily="34" charset="0"/>
              </a:rPr>
              <a:t>ia</a:t>
            </a:r>
            <a:r>
              <a:rPr lang="en-US" sz="3300" dirty="0">
                <a:effectLst/>
                <a:latin typeface="Arial" panose="020B0604020202020204" pitchFamily="34" charset="0"/>
              </a:rPr>
              <a:t> </a:t>
            </a:r>
            <a:r>
              <a:rPr lang="en-US" sz="3300" dirty="0" err="1">
                <a:effectLst/>
                <a:latin typeface="Arial" panose="020B0604020202020204" pitchFamily="34" charset="0"/>
              </a:rPr>
              <a:t>menemukan</a:t>
            </a:r>
            <a:r>
              <a:rPr lang="en-US" sz="3300" dirty="0">
                <a:effectLst/>
                <a:latin typeface="Arial" panose="020B0604020202020204" pitchFamily="34" charset="0"/>
              </a:rPr>
              <a:t> </a:t>
            </a:r>
            <a:r>
              <a:rPr lang="en-US" sz="3300" dirty="0" err="1">
                <a:effectLst/>
                <a:latin typeface="Arial" panose="020B0604020202020204" pitchFamily="34" charset="0"/>
              </a:rPr>
              <a:t>bahwa</a:t>
            </a:r>
            <a:r>
              <a:rPr lang="en-US" sz="3300" dirty="0">
                <a:effectLst/>
                <a:latin typeface="Arial" panose="020B0604020202020204" pitchFamily="34" charset="0"/>
              </a:rPr>
              <a:t> </a:t>
            </a:r>
            <a:r>
              <a:rPr lang="en-US" sz="3300" dirty="0" err="1">
                <a:effectLst/>
                <a:latin typeface="Arial" panose="020B0604020202020204" pitchFamily="34" charset="0"/>
              </a:rPr>
              <a:t>spesies</a:t>
            </a:r>
            <a:r>
              <a:rPr lang="en-US" sz="3300" dirty="0">
                <a:effectLst/>
                <a:latin typeface="Arial" panose="020B0604020202020204" pitchFamily="34" charset="0"/>
              </a:rPr>
              <a:t> </a:t>
            </a:r>
            <a:r>
              <a:rPr lang="en-US" sz="3300" dirty="0" err="1">
                <a:effectLst/>
                <a:latin typeface="Arial" panose="020B0604020202020204" pitchFamily="34" charset="0"/>
              </a:rPr>
              <a:t>tanaman</a:t>
            </a:r>
            <a:r>
              <a:rPr lang="en-US" sz="3300" dirty="0">
                <a:effectLst/>
                <a:latin typeface="Arial" panose="020B0604020202020204" pitchFamily="34" charset="0"/>
              </a:rPr>
              <a:t> dan </a:t>
            </a:r>
            <a:r>
              <a:rPr lang="en-US" sz="3300" dirty="0" err="1">
                <a:effectLst/>
                <a:latin typeface="Arial" panose="020B0604020202020204" pitchFamily="34" charset="0"/>
              </a:rPr>
              <a:t>hewan</a:t>
            </a:r>
            <a:r>
              <a:rPr lang="en-US" sz="3300" dirty="0">
                <a:effectLst/>
                <a:latin typeface="Arial" panose="020B0604020202020204" pitchFamily="34" charset="0"/>
              </a:rPr>
              <a:t>  </a:t>
            </a:r>
            <a:r>
              <a:rPr lang="en-US" sz="3300" dirty="0" err="1">
                <a:effectLst/>
                <a:latin typeface="Arial" panose="020B0604020202020204" pitchFamily="34" charset="0"/>
              </a:rPr>
              <a:t>umumnya</a:t>
            </a:r>
            <a:r>
              <a:rPr lang="en-US" sz="3300" dirty="0">
                <a:effectLst/>
                <a:latin typeface="Arial" panose="020B0604020202020204" pitchFamily="34" charset="0"/>
              </a:rPr>
              <a:t> </a:t>
            </a:r>
            <a:r>
              <a:rPr lang="en-US" sz="3300" dirty="0" err="1">
                <a:effectLst/>
                <a:latin typeface="Arial" panose="020B0604020202020204" pitchFamily="34" charset="0"/>
              </a:rPr>
              <a:t>tidak</a:t>
            </a:r>
            <a:r>
              <a:rPr lang="en-US" sz="3300" dirty="0">
                <a:effectLst/>
                <a:latin typeface="Arial" panose="020B0604020202020204" pitchFamily="34" charset="0"/>
              </a:rPr>
              <a:t> </a:t>
            </a:r>
            <a:r>
              <a:rPr lang="en-US" sz="3300" dirty="0" err="1">
                <a:effectLst/>
                <a:latin typeface="Arial" panose="020B0604020202020204" pitchFamily="34" charset="0"/>
              </a:rPr>
              <a:t>berdistribusi</a:t>
            </a:r>
            <a:r>
              <a:rPr lang="en-US" sz="3300" dirty="0">
                <a:effectLst/>
                <a:latin typeface="Arial" panose="020B0604020202020204" pitchFamily="34" charset="0"/>
              </a:rPr>
              <a:t> </a:t>
            </a:r>
            <a:r>
              <a:rPr lang="en-US" sz="3300" dirty="0" err="1">
                <a:effectLst/>
                <a:latin typeface="Arial" panose="020B0604020202020204" pitchFamily="34" charset="0"/>
              </a:rPr>
              <a:t>jauh</a:t>
            </a:r>
            <a:r>
              <a:rPr lang="en-US" sz="3300" dirty="0">
                <a:effectLst/>
                <a:latin typeface="Arial" panose="020B0604020202020204" pitchFamily="34" charset="0"/>
              </a:rPr>
              <a:t> </a:t>
            </a:r>
            <a:r>
              <a:rPr lang="en-US" sz="3300" dirty="0" err="1">
                <a:effectLst/>
                <a:latin typeface="Arial" panose="020B0604020202020204" pitchFamily="34" charset="0"/>
              </a:rPr>
              <a:t>dari</a:t>
            </a:r>
            <a:r>
              <a:rPr lang="en-US" sz="3300" dirty="0">
                <a:effectLst/>
                <a:latin typeface="Arial" panose="020B0604020202020204" pitchFamily="34" charset="0"/>
              </a:rPr>
              <a:t> habitat yang </a:t>
            </a:r>
            <a:r>
              <a:rPr lang="en-US" sz="3300" dirty="0" err="1">
                <a:effectLst/>
                <a:latin typeface="Arial" panose="020B0604020202020204" pitchFamily="34" charset="0"/>
              </a:rPr>
              <a:t>potensial</a:t>
            </a:r>
            <a:r>
              <a:rPr lang="en-US" sz="3300" dirty="0">
                <a:effectLst/>
                <a:latin typeface="Arial" panose="020B0604020202020204" pitchFamily="34" charset="0"/>
              </a:rPr>
              <a:t>.</a:t>
            </a:r>
          </a:p>
          <a:p>
            <a:pPr marL="0" marR="0" indent="228600" algn="just">
              <a:spcBef>
                <a:spcPts val="0"/>
              </a:spcBef>
              <a:spcAft>
                <a:spcPts val="0"/>
              </a:spcAft>
            </a:pPr>
            <a:endParaRPr lang="en-US" sz="3300" dirty="0">
              <a:effectLst/>
              <a:latin typeface="Arial" panose="020B0604020202020204" pitchFamily="34" charset="0"/>
            </a:endParaRPr>
          </a:p>
          <a:p>
            <a:pPr marL="0" marR="0" indent="228600" algn="just">
              <a:spcBef>
                <a:spcPts val="0"/>
              </a:spcBef>
              <a:spcAft>
                <a:spcPts val="0"/>
              </a:spcAft>
            </a:pPr>
            <a:r>
              <a:rPr lang="en-US" sz="3300" dirty="0" err="1">
                <a:effectLst/>
                <a:latin typeface="Arial" panose="020B0604020202020204" pitchFamily="34" charset="0"/>
              </a:rPr>
              <a:t>Studi-studi</a:t>
            </a:r>
            <a:r>
              <a:rPr lang="en-US" sz="3300" dirty="0">
                <a:effectLst/>
                <a:latin typeface="Arial" panose="020B0604020202020204" pitchFamily="34" charset="0"/>
              </a:rPr>
              <a:t> </a:t>
            </a:r>
            <a:r>
              <a:rPr lang="en-US" sz="3300" dirty="0" err="1">
                <a:effectLst/>
                <a:latin typeface="Arial" panose="020B0604020202020204" pitchFamily="34" charset="0"/>
              </a:rPr>
              <a:t>mengenai</a:t>
            </a:r>
            <a:r>
              <a:rPr lang="en-US" sz="3300" dirty="0">
                <a:effectLst/>
                <a:latin typeface="Arial" panose="020B0604020202020204" pitchFamily="34" charset="0"/>
              </a:rPr>
              <a:t> </a:t>
            </a:r>
            <a:r>
              <a:rPr lang="en-US" sz="3300" dirty="0" err="1">
                <a:effectLst/>
                <a:latin typeface="Arial" panose="020B0604020202020204" pitchFamily="34" charset="0"/>
              </a:rPr>
              <a:t>biogeografi</a:t>
            </a:r>
            <a:r>
              <a:rPr lang="en-US" sz="3300" dirty="0">
                <a:effectLst/>
                <a:latin typeface="Arial" panose="020B0604020202020204" pitchFamily="34" charset="0"/>
              </a:rPr>
              <a:t> </a:t>
            </a:r>
            <a:r>
              <a:rPr lang="en-US" sz="3300" dirty="0" err="1">
                <a:effectLst/>
                <a:latin typeface="Arial" panose="020B0604020202020204" pitchFamily="34" charset="0"/>
              </a:rPr>
              <a:t>sejak</a:t>
            </a:r>
            <a:r>
              <a:rPr lang="en-US" sz="3300" dirty="0">
                <a:effectLst/>
                <a:latin typeface="Arial" panose="020B0604020202020204" pitchFamily="34" charset="0"/>
              </a:rPr>
              <a:t> Darwin </a:t>
            </a:r>
            <a:r>
              <a:rPr lang="en-US" sz="3300" dirty="0" err="1">
                <a:effectLst/>
                <a:latin typeface="Arial" panose="020B0604020202020204" pitchFamily="34" charset="0"/>
              </a:rPr>
              <a:t>dibuktikan</a:t>
            </a:r>
            <a:r>
              <a:rPr lang="en-US" sz="3300" dirty="0">
                <a:effectLst/>
                <a:latin typeface="Arial" panose="020B0604020202020204" pitchFamily="34" charset="0"/>
              </a:rPr>
              <a:t> </a:t>
            </a:r>
            <a:r>
              <a:rPr lang="en-US" sz="3300" dirty="0" err="1">
                <a:effectLst/>
                <a:latin typeface="Arial" panose="020B0604020202020204" pitchFamily="34" charset="0"/>
              </a:rPr>
              <a:t>berulang-ulang</a:t>
            </a:r>
            <a:r>
              <a:rPr lang="en-US" sz="3300" dirty="0">
                <a:effectLst/>
                <a:latin typeface="Arial" panose="020B0604020202020204" pitchFamily="34" charset="0"/>
              </a:rPr>
              <a:t> oleh para </a:t>
            </a:r>
            <a:r>
              <a:rPr lang="en-US" sz="3300" dirty="0" err="1">
                <a:effectLst/>
                <a:latin typeface="Arial" panose="020B0604020202020204" pitchFamily="34" charset="0"/>
              </a:rPr>
              <a:t>ilmuan</a:t>
            </a:r>
            <a:r>
              <a:rPr lang="en-US" sz="3300" dirty="0">
                <a:effectLst/>
                <a:latin typeface="Arial" panose="020B0604020202020204" pitchFamily="34" charset="0"/>
              </a:rPr>
              <a:t>. </a:t>
            </a:r>
            <a:endParaRPr lang="en-US" sz="3300" dirty="0"/>
          </a:p>
        </p:txBody>
      </p:sp>
    </p:spTree>
    <p:extLst>
      <p:ext uri="{BB962C8B-B14F-4D97-AF65-F5344CB8AC3E}">
        <p14:creationId xmlns:p14="http://schemas.microsoft.com/office/powerpoint/2010/main" val="318570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0107D-CD71-439F-AA5C-13D6909452C0}"/>
              </a:ext>
            </a:extLst>
          </p:cNvPr>
          <p:cNvSpPr>
            <a:spLocks noGrp="1"/>
          </p:cNvSpPr>
          <p:nvPr>
            <p:ph idx="1"/>
          </p:nvPr>
        </p:nvSpPr>
        <p:spPr>
          <a:xfrm>
            <a:off x="457200" y="304800"/>
            <a:ext cx="8229600" cy="5821363"/>
          </a:xfrm>
        </p:spPr>
        <p:txBody>
          <a:bodyPr>
            <a:normAutofit/>
          </a:bodyPr>
          <a:lstStyle/>
          <a:p>
            <a:pPr algn="l"/>
            <a:r>
              <a:rPr lang="en-US" b="0" i="0" dirty="0" err="1">
                <a:solidFill>
                  <a:srgbClr val="222222"/>
                </a:solidFill>
                <a:effectLst/>
                <a:latin typeface="Vesper Libre"/>
              </a:rPr>
              <a:t>Makhluk</a:t>
            </a:r>
            <a:r>
              <a:rPr lang="en-US" b="0" i="0" dirty="0">
                <a:solidFill>
                  <a:srgbClr val="222222"/>
                </a:solidFill>
                <a:effectLst/>
                <a:latin typeface="Vesper Libre"/>
              </a:rPr>
              <a:t> </a:t>
            </a:r>
            <a:r>
              <a:rPr lang="en-US" b="0" i="0" dirty="0" err="1">
                <a:solidFill>
                  <a:srgbClr val="222222"/>
                </a:solidFill>
                <a:effectLst/>
                <a:latin typeface="Vesper Libre"/>
              </a:rPr>
              <a:t>hidup</a:t>
            </a:r>
            <a:r>
              <a:rPr lang="en-US" b="0" i="0" dirty="0">
                <a:solidFill>
                  <a:srgbClr val="222222"/>
                </a:solidFill>
                <a:effectLst/>
                <a:latin typeface="Vesper Libre"/>
              </a:rPr>
              <a:t> yang </a:t>
            </a:r>
            <a:r>
              <a:rPr lang="en-US" b="0" i="0" dirty="0" err="1">
                <a:solidFill>
                  <a:srgbClr val="222222"/>
                </a:solidFill>
                <a:effectLst/>
                <a:latin typeface="Vesper Libre"/>
              </a:rPr>
              <a:t>berasal</a:t>
            </a:r>
            <a:r>
              <a:rPr lang="en-US" b="0" i="0" dirty="0">
                <a:solidFill>
                  <a:srgbClr val="222222"/>
                </a:solidFill>
                <a:effectLst/>
                <a:latin typeface="Vesper Libre"/>
              </a:rPr>
              <a:t> </a:t>
            </a:r>
            <a:r>
              <a:rPr lang="en-US" b="0" i="0" dirty="0" err="1">
                <a:solidFill>
                  <a:srgbClr val="222222"/>
                </a:solidFill>
                <a:effectLst/>
                <a:latin typeface="Vesper Libre"/>
              </a:rPr>
              <a:t>dari</a:t>
            </a:r>
            <a:r>
              <a:rPr lang="en-US" b="0" i="0" dirty="0">
                <a:solidFill>
                  <a:srgbClr val="222222"/>
                </a:solidFill>
                <a:effectLst/>
                <a:latin typeface="Vesper Libre"/>
              </a:rPr>
              <a:t> </a:t>
            </a:r>
            <a:r>
              <a:rPr lang="en-US" b="0" i="0" dirty="0" err="1">
                <a:solidFill>
                  <a:srgbClr val="222222"/>
                </a:solidFill>
                <a:effectLst/>
                <a:latin typeface="Vesper Libre"/>
              </a:rPr>
              <a:t>satu</a:t>
            </a:r>
            <a:r>
              <a:rPr lang="en-US" b="0" i="0" dirty="0">
                <a:solidFill>
                  <a:srgbClr val="222222"/>
                </a:solidFill>
                <a:effectLst/>
                <a:latin typeface="Vesper Libre"/>
              </a:rPr>
              <a:t> </a:t>
            </a:r>
            <a:r>
              <a:rPr lang="en-US" b="0" i="0" dirty="0" err="1">
                <a:solidFill>
                  <a:srgbClr val="222222"/>
                </a:solidFill>
                <a:effectLst/>
                <a:latin typeface="Vesper Libre"/>
              </a:rPr>
              <a:t>spesies</a:t>
            </a:r>
            <a:r>
              <a:rPr lang="en-US" b="0" i="0" dirty="0">
                <a:solidFill>
                  <a:srgbClr val="222222"/>
                </a:solidFill>
                <a:effectLst/>
                <a:latin typeface="Vesper Libre"/>
              </a:rPr>
              <a:t> yang </a:t>
            </a:r>
            <a:r>
              <a:rPr lang="en-US" b="0" i="0" dirty="0" err="1">
                <a:solidFill>
                  <a:srgbClr val="222222"/>
                </a:solidFill>
                <a:effectLst/>
                <a:latin typeface="Vesper Libre"/>
              </a:rPr>
              <a:t>hidup</a:t>
            </a:r>
            <a:r>
              <a:rPr lang="en-US" b="0" i="0" dirty="0">
                <a:solidFill>
                  <a:srgbClr val="222222"/>
                </a:solidFill>
                <a:effectLst/>
                <a:latin typeface="Vesper Libre"/>
              </a:rPr>
              <a:t> pada </a:t>
            </a:r>
            <a:r>
              <a:rPr lang="en-US" b="0" i="0" dirty="0" err="1">
                <a:solidFill>
                  <a:srgbClr val="222222"/>
                </a:solidFill>
                <a:effectLst/>
                <a:latin typeface="Vesper Libre"/>
              </a:rPr>
              <a:t>satu</a:t>
            </a:r>
            <a:r>
              <a:rPr lang="en-US" b="0" i="0" dirty="0">
                <a:solidFill>
                  <a:srgbClr val="222222"/>
                </a:solidFill>
                <a:effectLst/>
                <a:latin typeface="Vesper Libre"/>
              </a:rPr>
              <a:t> </a:t>
            </a:r>
            <a:r>
              <a:rPr lang="en-US" b="0" i="0" dirty="0" err="1">
                <a:solidFill>
                  <a:srgbClr val="222222"/>
                </a:solidFill>
                <a:effectLst/>
                <a:latin typeface="Vesper Libre"/>
              </a:rPr>
              <a:t>tempat</a:t>
            </a:r>
            <a:r>
              <a:rPr lang="en-US" b="0" i="0" dirty="0">
                <a:solidFill>
                  <a:srgbClr val="222222"/>
                </a:solidFill>
                <a:effectLst/>
                <a:latin typeface="Vesper Libre"/>
              </a:rPr>
              <a:t> </a:t>
            </a:r>
            <a:r>
              <a:rPr lang="en-US" b="0" i="0" dirty="0" err="1">
                <a:solidFill>
                  <a:srgbClr val="222222"/>
                </a:solidFill>
                <a:effectLst/>
                <a:latin typeface="Vesper Libre"/>
              </a:rPr>
              <a:t>setelah</a:t>
            </a:r>
            <a:r>
              <a:rPr lang="en-US" b="0" i="0" dirty="0">
                <a:solidFill>
                  <a:srgbClr val="222222"/>
                </a:solidFill>
                <a:effectLst/>
                <a:latin typeface="Vesper Libre"/>
              </a:rPr>
              <a:t> </a:t>
            </a:r>
            <a:r>
              <a:rPr lang="en-US" b="0" i="0" dirty="0" err="1">
                <a:solidFill>
                  <a:srgbClr val="222222"/>
                </a:solidFill>
                <a:effectLst/>
                <a:latin typeface="Vesper Libre"/>
              </a:rPr>
              <a:t>mengalami</a:t>
            </a:r>
            <a:r>
              <a:rPr lang="en-US" b="0" i="0" dirty="0">
                <a:solidFill>
                  <a:srgbClr val="222222"/>
                </a:solidFill>
                <a:effectLst/>
                <a:latin typeface="Vesper Libre"/>
              </a:rPr>
              <a:t> </a:t>
            </a:r>
            <a:r>
              <a:rPr lang="en-US" b="0" i="0" dirty="0" err="1">
                <a:solidFill>
                  <a:srgbClr val="222222"/>
                </a:solidFill>
                <a:effectLst/>
                <a:latin typeface="Vesper Libre"/>
              </a:rPr>
              <a:t>penyebaran</a:t>
            </a:r>
            <a:r>
              <a:rPr lang="en-US" b="0" i="0" dirty="0">
                <a:solidFill>
                  <a:srgbClr val="222222"/>
                </a:solidFill>
                <a:effectLst/>
                <a:latin typeface="Vesper Libre"/>
              </a:rPr>
              <a:t> </a:t>
            </a:r>
            <a:r>
              <a:rPr lang="en-US" b="0" i="0" dirty="0" err="1">
                <a:solidFill>
                  <a:srgbClr val="222222"/>
                </a:solidFill>
                <a:effectLst/>
                <a:latin typeface="Vesper Libre"/>
              </a:rPr>
              <a:t>ke</a:t>
            </a:r>
            <a:r>
              <a:rPr lang="en-US" b="0" i="0" dirty="0">
                <a:solidFill>
                  <a:srgbClr val="222222"/>
                </a:solidFill>
                <a:effectLst/>
                <a:latin typeface="Vesper Libre"/>
              </a:rPr>
              <a:t> </a:t>
            </a:r>
            <a:r>
              <a:rPr lang="en-US" b="0" i="0" dirty="0" err="1">
                <a:solidFill>
                  <a:srgbClr val="222222"/>
                </a:solidFill>
                <a:effectLst/>
                <a:latin typeface="Vesper Libre"/>
              </a:rPr>
              <a:t>tempat</a:t>
            </a:r>
            <a:r>
              <a:rPr lang="en-US" b="0" i="0" dirty="0">
                <a:solidFill>
                  <a:srgbClr val="222222"/>
                </a:solidFill>
                <a:effectLst/>
                <a:latin typeface="Vesper Libre"/>
              </a:rPr>
              <a:t> lain </a:t>
            </a:r>
            <a:r>
              <a:rPr lang="en-US" b="0" i="0" dirty="0" err="1">
                <a:solidFill>
                  <a:srgbClr val="222222"/>
                </a:solidFill>
                <a:effectLst/>
                <a:latin typeface="Vesper Libre"/>
              </a:rPr>
              <a:t>sifatnya</a:t>
            </a:r>
            <a:r>
              <a:rPr lang="en-US" b="0" i="0" dirty="0">
                <a:solidFill>
                  <a:srgbClr val="222222"/>
                </a:solidFill>
                <a:effectLst/>
                <a:latin typeface="Vesper Libre"/>
              </a:rPr>
              <a:t> </a:t>
            </a:r>
            <a:r>
              <a:rPr lang="en-US" b="0" i="0" dirty="0" err="1">
                <a:solidFill>
                  <a:srgbClr val="222222"/>
                </a:solidFill>
                <a:effectLst/>
                <a:latin typeface="Vesper Libre"/>
              </a:rPr>
              <a:t>dapat</a:t>
            </a:r>
            <a:r>
              <a:rPr lang="en-US" b="0" i="0" dirty="0">
                <a:solidFill>
                  <a:srgbClr val="222222"/>
                </a:solidFill>
                <a:effectLst/>
                <a:latin typeface="Vesper Libre"/>
              </a:rPr>
              <a:t> </a:t>
            </a:r>
            <a:r>
              <a:rPr lang="en-US" b="0" i="0" dirty="0" err="1">
                <a:solidFill>
                  <a:srgbClr val="222222"/>
                </a:solidFill>
                <a:effectLst/>
                <a:latin typeface="Vesper Libre"/>
              </a:rPr>
              <a:t>berubah</a:t>
            </a:r>
            <a:r>
              <a:rPr lang="en-US" b="0" i="0" dirty="0">
                <a:solidFill>
                  <a:srgbClr val="222222"/>
                </a:solidFill>
                <a:effectLst/>
                <a:latin typeface="Vesper Libre"/>
              </a:rPr>
              <a:t>. </a:t>
            </a:r>
          </a:p>
          <a:p>
            <a:pPr algn="l"/>
            <a:r>
              <a:rPr lang="en-US" b="0" i="0" dirty="0" err="1">
                <a:solidFill>
                  <a:srgbClr val="222222"/>
                </a:solidFill>
                <a:effectLst/>
                <a:latin typeface="Vesper Libre"/>
              </a:rPr>
              <a:t>Perubahan</a:t>
            </a:r>
            <a:r>
              <a:rPr lang="en-US" b="0" i="0" dirty="0">
                <a:solidFill>
                  <a:srgbClr val="222222"/>
                </a:solidFill>
                <a:effectLst/>
                <a:latin typeface="Vesper Libre"/>
              </a:rPr>
              <a:t> </a:t>
            </a:r>
            <a:r>
              <a:rPr lang="en-US" b="0" i="0" dirty="0" err="1">
                <a:solidFill>
                  <a:srgbClr val="222222"/>
                </a:solidFill>
                <a:effectLst/>
                <a:latin typeface="Vesper Libre"/>
              </a:rPr>
              <a:t>itu</a:t>
            </a:r>
            <a:r>
              <a:rPr lang="en-US" b="0" i="0" dirty="0">
                <a:solidFill>
                  <a:srgbClr val="222222"/>
                </a:solidFill>
                <a:effectLst/>
                <a:latin typeface="Vesper Libre"/>
              </a:rPr>
              <a:t> </a:t>
            </a:r>
            <a:r>
              <a:rPr lang="en-US" b="0" i="0" dirty="0" err="1">
                <a:solidFill>
                  <a:srgbClr val="222222"/>
                </a:solidFill>
                <a:effectLst/>
                <a:latin typeface="Vesper Libre"/>
              </a:rPr>
              <a:t>terjadi</a:t>
            </a:r>
            <a:r>
              <a:rPr lang="en-US" b="0" i="0" dirty="0">
                <a:solidFill>
                  <a:srgbClr val="222222"/>
                </a:solidFill>
                <a:effectLst/>
                <a:latin typeface="Vesper Libre"/>
              </a:rPr>
              <a:t> </a:t>
            </a:r>
            <a:r>
              <a:rPr lang="en-US" b="0" i="0" dirty="0" err="1">
                <a:solidFill>
                  <a:srgbClr val="222222"/>
                </a:solidFill>
                <a:effectLst/>
                <a:latin typeface="Vesper Libre"/>
              </a:rPr>
              <a:t>karena</a:t>
            </a:r>
            <a:r>
              <a:rPr lang="en-US" b="0" i="0" dirty="0">
                <a:solidFill>
                  <a:srgbClr val="222222"/>
                </a:solidFill>
                <a:effectLst/>
                <a:latin typeface="Vesper Libre"/>
              </a:rPr>
              <a:t> di </a:t>
            </a:r>
            <a:r>
              <a:rPr lang="en-US" b="0" i="0" dirty="0" err="1">
                <a:solidFill>
                  <a:srgbClr val="222222"/>
                </a:solidFill>
                <a:effectLst/>
                <a:latin typeface="Vesper Libre"/>
              </a:rPr>
              <a:t>tempat</a:t>
            </a:r>
            <a:r>
              <a:rPr lang="en-US" b="0" i="0" dirty="0">
                <a:solidFill>
                  <a:srgbClr val="222222"/>
                </a:solidFill>
                <a:effectLst/>
                <a:latin typeface="Vesper Libre"/>
              </a:rPr>
              <a:t> yang </a:t>
            </a:r>
            <a:r>
              <a:rPr lang="en-US" b="0" i="0" dirty="0" err="1">
                <a:solidFill>
                  <a:srgbClr val="222222"/>
                </a:solidFill>
                <a:effectLst/>
                <a:latin typeface="Vesper Libre"/>
              </a:rPr>
              <a:t>baru</a:t>
            </a:r>
            <a:r>
              <a:rPr lang="en-US" b="0" i="0" dirty="0">
                <a:solidFill>
                  <a:srgbClr val="222222"/>
                </a:solidFill>
                <a:effectLst/>
                <a:latin typeface="Vesper Libre"/>
              </a:rPr>
              <a:t> </a:t>
            </a:r>
            <a:r>
              <a:rPr lang="en-US" b="0" i="0" dirty="0" err="1">
                <a:solidFill>
                  <a:srgbClr val="222222"/>
                </a:solidFill>
                <a:effectLst/>
                <a:latin typeface="Vesper Libre"/>
              </a:rPr>
              <a:t>makhluk</a:t>
            </a:r>
            <a:r>
              <a:rPr lang="en-US" b="0" i="0" dirty="0">
                <a:solidFill>
                  <a:srgbClr val="222222"/>
                </a:solidFill>
                <a:effectLst/>
                <a:latin typeface="Vesper Libre"/>
              </a:rPr>
              <a:t> </a:t>
            </a:r>
            <a:r>
              <a:rPr lang="en-US" b="0" i="0" dirty="0" err="1">
                <a:solidFill>
                  <a:srgbClr val="222222"/>
                </a:solidFill>
                <a:effectLst/>
                <a:latin typeface="Vesper Libre"/>
              </a:rPr>
              <a:t>hidup</a:t>
            </a:r>
            <a:r>
              <a:rPr lang="en-US" b="0" i="0" dirty="0">
                <a:solidFill>
                  <a:srgbClr val="222222"/>
                </a:solidFill>
                <a:effectLst/>
                <a:latin typeface="Vesper Libre"/>
              </a:rPr>
              <a:t> </a:t>
            </a:r>
            <a:r>
              <a:rPr lang="en-US" b="0" i="0" dirty="0" err="1">
                <a:solidFill>
                  <a:srgbClr val="222222"/>
                </a:solidFill>
                <a:effectLst/>
                <a:latin typeface="Vesper Libre"/>
              </a:rPr>
              <a:t>tersebut</a:t>
            </a:r>
            <a:r>
              <a:rPr lang="en-US" b="0" i="0" dirty="0">
                <a:solidFill>
                  <a:srgbClr val="222222"/>
                </a:solidFill>
                <a:effectLst/>
                <a:latin typeface="Vesper Libre"/>
              </a:rPr>
              <a:t> </a:t>
            </a:r>
            <a:r>
              <a:rPr lang="en-US" b="0" i="0" dirty="0" err="1">
                <a:solidFill>
                  <a:srgbClr val="222222"/>
                </a:solidFill>
                <a:effectLst/>
                <a:latin typeface="Vesper Libre"/>
              </a:rPr>
              <a:t>harus</a:t>
            </a:r>
            <a:r>
              <a:rPr lang="en-US" b="0" i="0" dirty="0">
                <a:solidFill>
                  <a:srgbClr val="222222"/>
                </a:solidFill>
                <a:effectLst/>
                <a:latin typeface="Vesper Libre"/>
              </a:rPr>
              <a:t> </a:t>
            </a:r>
            <a:r>
              <a:rPr lang="en-US" b="0" i="0" dirty="0" err="1">
                <a:solidFill>
                  <a:srgbClr val="222222"/>
                </a:solidFill>
                <a:effectLst/>
                <a:latin typeface="Vesper Libre"/>
              </a:rPr>
              <a:t>beradaptasi</a:t>
            </a:r>
            <a:r>
              <a:rPr lang="en-US" b="0" i="0" dirty="0">
                <a:solidFill>
                  <a:srgbClr val="222222"/>
                </a:solidFill>
                <a:effectLst/>
                <a:latin typeface="Vesper Libre"/>
              </a:rPr>
              <a:t> demi </a:t>
            </a:r>
            <a:r>
              <a:rPr lang="en-US" b="0" i="0" dirty="0" err="1">
                <a:solidFill>
                  <a:srgbClr val="222222"/>
                </a:solidFill>
                <a:effectLst/>
                <a:latin typeface="Vesper Libre"/>
              </a:rPr>
              <a:t>kelestariannya</a:t>
            </a:r>
            <a:r>
              <a:rPr lang="en-US" b="0" i="0" dirty="0">
                <a:solidFill>
                  <a:srgbClr val="222222"/>
                </a:solidFill>
                <a:effectLst/>
                <a:latin typeface="Vesper Libre"/>
              </a:rPr>
              <a:t>.</a:t>
            </a:r>
          </a:p>
          <a:p>
            <a:pPr algn="l"/>
            <a:r>
              <a:rPr lang="en-US" b="0" i="0" dirty="0" err="1">
                <a:solidFill>
                  <a:srgbClr val="222222"/>
                </a:solidFill>
                <a:effectLst/>
                <a:latin typeface="Vesper Libre"/>
              </a:rPr>
              <a:t>Selanjutnya</a:t>
            </a:r>
            <a:r>
              <a:rPr lang="en-US" b="0" i="0" dirty="0">
                <a:solidFill>
                  <a:srgbClr val="222222"/>
                </a:solidFill>
                <a:effectLst/>
                <a:latin typeface="Vesper Libre"/>
              </a:rPr>
              <a:t>, </a:t>
            </a:r>
            <a:r>
              <a:rPr lang="en-US" b="0" i="0" dirty="0" err="1">
                <a:solidFill>
                  <a:srgbClr val="222222"/>
                </a:solidFill>
                <a:effectLst/>
                <a:latin typeface="Vesper Libre"/>
              </a:rPr>
              <a:t>adaptasi</a:t>
            </a:r>
            <a:r>
              <a:rPr lang="en-US" b="0" i="0" dirty="0">
                <a:solidFill>
                  <a:srgbClr val="222222"/>
                </a:solidFill>
                <a:effectLst/>
                <a:latin typeface="Vesper Libre"/>
              </a:rPr>
              <a:t> </a:t>
            </a:r>
            <a:r>
              <a:rPr lang="en-US" b="0" i="0" dirty="0" err="1">
                <a:solidFill>
                  <a:srgbClr val="222222"/>
                </a:solidFill>
                <a:effectLst/>
                <a:latin typeface="Vesper Libre"/>
              </a:rPr>
              <a:t>bertahun-tahun</a:t>
            </a:r>
            <a:r>
              <a:rPr lang="en-US" b="0" i="0" dirty="0">
                <a:solidFill>
                  <a:srgbClr val="222222"/>
                </a:solidFill>
                <a:effectLst/>
                <a:latin typeface="Vesper Libre"/>
              </a:rPr>
              <a:t> yang </a:t>
            </a:r>
            <a:r>
              <a:rPr lang="en-US" b="0" i="0" dirty="0" err="1">
                <a:solidFill>
                  <a:srgbClr val="222222"/>
                </a:solidFill>
                <a:effectLst/>
                <a:latin typeface="Vesper Libre"/>
              </a:rPr>
              <a:t>dilakukan</a:t>
            </a:r>
            <a:r>
              <a:rPr lang="en-US" b="0" i="0" dirty="0">
                <a:solidFill>
                  <a:srgbClr val="222222"/>
                </a:solidFill>
                <a:effectLst/>
                <a:latin typeface="Vesper Libre"/>
              </a:rPr>
              <a:t> </a:t>
            </a:r>
            <a:r>
              <a:rPr lang="en-US" b="0" i="0" dirty="0" err="1">
                <a:solidFill>
                  <a:srgbClr val="222222"/>
                </a:solidFill>
                <a:effectLst/>
                <a:latin typeface="Vesper Libre"/>
              </a:rPr>
              <a:t>akan</a:t>
            </a:r>
            <a:r>
              <a:rPr lang="en-US" b="0" i="0" dirty="0">
                <a:solidFill>
                  <a:srgbClr val="222222"/>
                </a:solidFill>
                <a:effectLst/>
                <a:latin typeface="Vesper Libre"/>
              </a:rPr>
              <a:t> </a:t>
            </a:r>
            <a:r>
              <a:rPr lang="en-US" b="0" i="0" dirty="0" err="1">
                <a:solidFill>
                  <a:srgbClr val="222222"/>
                </a:solidFill>
                <a:effectLst/>
                <a:latin typeface="Vesper Libre"/>
              </a:rPr>
              <a:t>menyebabkan</a:t>
            </a:r>
            <a:r>
              <a:rPr lang="en-US" b="0" i="0" dirty="0">
                <a:solidFill>
                  <a:srgbClr val="222222"/>
                </a:solidFill>
                <a:effectLst/>
                <a:latin typeface="Vesper Libre"/>
              </a:rPr>
              <a:t> </a:t>
            </a:r>
            <a:r>
              <a:rPr lang="en-US" b="0" i="0" dirty="0" err="1">
                <a:solidFill>
                  <a:srgbClr val="222222"/>
                </a:solidFill>
                <a:effectLst/>
                <a:latin typeface="Vesper Libre"/>
              </a:rPr>
              <a:t>semakin</a:t>
            </a:r>
            <a:r>
              <a:rPr lang="en-US" b="0" i="0" dirty="0">
                <a:solidFill>
                  <a:srgbClr val="222222"/>
                </a:solidFill>
                <a:effectLst/>
                <a:latin typeface="Vesper Libre"/>
              </a:rPr>
              <a:t> </a:t>
            </a:r>
            <a:r>
              <a:rPr lang="en-US" b="0" i="0" dirty="0" err="1">
                <a:solidFill>
                  <a:srgbClr val="222222"/>
                </a:solidFill>
                <a:effectLst/>
                <a:latin typeface="Vesper Libre"/>
              </a:rPr>
              <a:t>banyaknya</a:t>
            </a:r>
            <a:r>
              <a:rPr lang="en-US" b="0" i="0" dirty="0">
                <a:solidFill>
                  <a:srgbClr val="222222"/>
                </a:solidFill>
                <a:effectLst/>
                <a:latin typeface="Vesper Libre"/>
              </a:rPr>
              <a:t> </a:t>
            </a:r>
            <a:r>
              <a:rPr lang="en-US" b="0" i="0" dirty="0" err="1">
                <a:solidFill>
                  <a:srgbClr val="222222"/>
                </a:solidFill>
                <a:effectLst/>
                <a:latin typeface="Vesper Libre"/>
              </a:rPr>
              <a:t>penyimpangan</a:t>
            </a:r>
            <a:r>
              <a:rPr lang="en-US" b="0" i="0" dirty="0">
                <a:solidFill>
                  <a:srgbClr val="222222"/>
                </a:solidFill>
                <a:effectLst/>
                <a:latin typeface="Vesper Libre"/>
              </a:rPr>
              <a:t> </a:t>
            </a:r>
            <a:r>
              <a:rPr lang="en-US" b="0" i="0" dirty="0" err="1">
                <a:solidFill>
                  <a:srgbClr val="222222"/>
                </a:solidFill>
                <a:effectLst/>
                <a:latin typeface="Vesper Libre"/>
              </a:rPr>
              <a:t>sifat</a:t>
            </a:r>
            <a:r>
              <a:rPr lang="en-US" b="0" i="0" dirty="0">
                <a:solidFill>
                  <a:srgbClr val="222222"/>
                </a:solidFill>
                <a:effectLst/>
                <a:latin typeface="Vesper Libre"/>
              </a:rPr>
              <a:t> </a:t>
            </a:r>
            <a:r>
              <a:rPr lang="en-US" b="0" i="0" dirty="0" err="1">
                <a:solidFill>
                  <a:srgbClr val="222222"/>
                </a:solidFill>
                <a:effectLst/>
                <a:latin typeface="Vesper Libre"/>
              </a:rPr>
              <a:t>bila</a:t>
            </a:r>
            <a:r>
              <a:rPr lang="en-US" b="0" i="0" dirty="0">
                <a:solidFill>
                  <a:srgbClr val="222222"/>
                </a:solidFill>
                <a:effectLst/>
                <a:latin typeface="Vesper Libre"/>
              </a:rPr>
              <a:t> </a:t>
            </a:r>
            <a:r>
              <a:rPr lang="en-US" b="0" i="0" dirty="0" err="1">
                <a:solidFill>
                  <a:srgbClr val="222222"/>
                </a:solidFill>
                <a:effectLst/>
                <a:latin typeface="Vesper Libre"/>
              </a:rPr>
              <a:t>dibandingkan</a:t>
            </a:r>
            <a:r>
              <a:rPr lang="en-US" b="0" i="0" dirty="0">
                <a:solidFill>
                  <a:srgbClr val="222222"/>
                </a:solidFill>
                <a:effectLst/>
                <a:latin typeface="Vesper Libre"/>
              </a:rPr>
              <a:t> </a:t>
            </a:r>
            <a:r>
              <a:rPr lang="en-US" b="0" i="0" dirty="0" err="1">
                <a:solidFill>
                  <a:srgbClr val="222222"/>
                </a:solidFill>
                <a:effectLst/>
                <a:latin typeface="Vesper Libre"/>
              </a:rPr>
              <a:t>dengan</a:t>
            </a:r>
            <a:r>
              <a:rPr lang="en-US" b="0" i="0" dirty="0">
                <a:solidFill>
                  <a:srgbClr val="222222"/>
                </a:solidFill>
                <a:effectLst/>
                <a:latin typeface="Vesper Libre"/>
              </a:rPr>
              <a:t> </a:t>
            </a:r>
            <a:r>
              <a:rPr lang="en-US" b="0" i="0" dirty="0" err="1">
                <a:solidFill>
                  <a:srgbClr val="222222"/>
                </a:solidFill>
                <a:effectLst/>
                <a:latin typeface="Vesper Libre"/>
              </a:rPr>
              <a:t>makhluk</a:t>
            </a:r>
            <a:r>
              <a:rPr lang="en-US" b="0" i="0" dirty="0">
                <a:solidFill>
                  <a:srgbClr val="222222"/>
                </a:solidFill>
                <a:effectLst/>
                <a:latin typeface="Vesper Libre"/>
              </a:rPr>
              <a:t> </a:t>
            </a:r>
            <a:r>
              <a:rPr lang="en-US" b="0" i="0" dirty="0" err="1">
                <a:solidFill>
                  <a:srgbClr val="222222"/>
                </a:solidFill>
                <a:effectLst/>
                <a:latin typeface="Vesper Libre"/>
              </a:rPr>
              <a:t>hidup</a:t>
            </a:r>
            <a:r>
              <a:rPr lang="en-US" b="0" i="0" dirty="0">
                <a:solidFill>
                  <a:srgbClr val="222222"/>
                </a:solidFill>
                <a:effectLst/>
                <a:latin typeface="Vesper Libre"/>
              </a:rPr>
              <a:t> </a:t>
            </a:r>
            <a:r>
              <a:rPr lang="en-US" b="0" i="0" dirty="0" err="1">
                <a:solidFill>
                  <a:srgbClr val="222222"/>
                </a:solidFill>
                <a:effectLst/>
                <a:latin typeface="Vesper Libre"/>
              </a:rPr>
              <a:t>semula</a:t>
            </a:r>
            <a:r>
              <a:rPr lang="en-US" b="0" i="0" dirty="0">
                <a:solidFill>
                  <a:srgbClr val="222222"/>
                </a:solidFill>
                <a:effectLst/>
                <a:latin typeface="Vesper Libre"/>
              </a:rPr>
              <a:t>.</a:t>
            </a:r>
          </a:p>
          <a:p>
            <a:endParaRPr lang="en-US" dirty="0"/>
          </a:p>
        </p:txBody>
      </p:sp>
    </p:spTree>
    <p:extLst>
      <p:ext uri="{BB962C8B-B14F-4D97-AF65-F5344CB8AC3E}">
        <p14:creationId xmlns:p14="http://schemas.microsoft.com/office/powerpoint/2010/main" val="22227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32670-84B4-4D43-83D4-1B0DCB75970A}"/>
              </a:ext>
            </a:extLst>
          </p:cNvPr>
          <p:cNvSpPr>
            <a:spLocks noGrp="1"/>
          </p:cNvSpPr>
          <p:nvPr>
            <p:ph idx="1"/>
          </p:nvPr>
        </p:nvSpPr>
        <p:spPr>
          <a:xfrm>
            <a:off x="457200" y="533400"/>
            <a:ext cx="8229600" cy="5867400"/>
          </a:xfrm>
        </p:spPr>
        <p:txBody>
          <a:bodyPr/>
          <a:lstStyle/>
          <a:p>
            <a:pPr algn="l"/>
            <a:r>
              <a:rPr lang="en-US" b="0" i="0" dirty="0" err="1">
                <a:solidFill>
                  <a:srgbClr val="222222"/>
                </a:solidFill>
                <a:effectLst/>
                <a:latin typeface="Vesper Libre"/>
              </a:rPr>
              <a:t>Dua</a:t>
            </a:r>
            <a:r>
              <a:rPr lang="en-US" b="0" i="0" dirty="0">
                <a:solidFill>
                  <a:srgbClr val="222222"/>
                </a:solidFill>
                <a:effectLst/>
                <a:latin typeface="Vesper Libre"/>
              </a:rPr>
              <a:t> </a:t>
            </a:r>
            <a:r>
              <a:rPr lang="en-US" b="0" i="0" dirty="0" err="1">
                <a:solidFill>
                  <a:srgbClr val="222222"/>
                </a:solidFill>
                <a:effectLst/>
                <a:latin typeface="Vesper Libre"/>
              </a:rPr>
              <a:t>tempat</a:t>
            </a:r>
            <a:r>
              <a:rPr lang="en-US" b="0" i="0" dirty="0">
                <a:solidFill>
                  <a:srgbClr val="222222"/>
                </a:solidFill>
                <a:effectLst/>
                <a:latin typeface="Vesper Libre"/>
              </a:rPr>
              <a:t> yang </a:t>
            </a:r>
            <a:r>
              <a:rPr lang="en-US" b="0" i="0" dirty="0" err="1">
                <a:solidFill>
                  <a:srgbClr val="222222"/>
                </a:solidFill>
                <a:effectLst/>
                <a:latin typeface="Vesper Libre"/>
              </a:rPr>
              <a:t>dipisahkan</a:t>
            </a:r>
            <a:r>
              <a:rPr lang="en-US" b="0" i="0" dirty="0">
                <a:solidFill>
                  <a:srgbClr val="222222"/>
                </a:solidFill>
                <a:effectLst/>
                <a:latin typeface="Vesper Libre"/>
              </a:rPr>
              <a:t> oleh </a:t>
            </a:r>
            <a:r>
              <a:rPr lang="en-US" b="0" i="0" dirty="0" err="1">
                <a:solidFill>
                  <a:srgbClr val="222222"/>
                </a:solidFill>
                <a:effectLst/>
                <a:latin typeface="Vesper Libre"/>
              </a:rPr>
              <a:t>pegunungan</a:t>
            </a:r>
            <a:r>
              <a:rPr lang="en-US" b="0" i="0" dirty="0">
                <a:solidFill>
                  <a:srgbClr val="222222"/>
                </a:solidFill>
                <a:effectLst/>
                <a:latin typeface="Vesper Libre"/>
              </a:rPr>
              <a:t> yang </a:t>
            </a:r>
            <a:r>
              <a:rPr lang="en-US" b="0" i="0" dirty="0" err="1">
                <a:solidFill>
                  <a:srgbClr val="222222"/>
                </a:solidFill>
                <a:effectLst/>
                <a:latin typeface="Vesper Libre"/>
              </a:rPr>
              <a:t>tinggi</a:t>
            </a:r>
            <a:r>
              <a:rPr lang="en-US" b="0" i="0" dirty="0">
                <a:solidFill>
                  <a:srgbClr val="222222"/>
                </a:solidFill>
                <a:effectLst/>
                <a:latin typeface="Vesper Libre"/>
              </a:rPr>
              <a:t> </a:t>
            </a:r>
            <a:r>
              <a:rPr lang="en-US" b="0" i="0" dirty="0" err="1">
                <a:solidFill>
                  <a:srgbClr val="222222"/>
                </a:solidFill>
                <a:effectLst/>
                <a:latin typeface="Vesper Libre"/>
              </a:rPr>
              <a:t>atau</a:t>
            </a:r>
            <a:r>
              <a:rPr lang="en-US" b="0" i="0" dirty="0">
                <a:solidFill>
                  <a:srgbClr val="222222"/>
                </a:solidFill>
                <a:effectLst/>
                <a:latin typeface="Vesper Libre"/>
              </a:rPr>
              <a:t> </a:t>
            </a:r>
            <a:r>
              <a:rPr lang="en-US" b="0" i="0" dirty="0" err="1">
                <a:solidFill>
                  <a:srgbClr val="222222"/>
                </a:solidFill>
                <a:effectLst/>
                <a:latin typeface="Vesper Libre"/>
              </a:rPr>
              <a:t>samudera</a:t>
            </a:r>
            <a:r>
              <a:rPr lang="en-US" b="0" i="0" dirty="0">
                <a:solidFill>
                  <a:srgbClr val="222222"/>
                </a:solidFill>
                <a:effectLst/>
                <a:latin typeface="Vesper Libre"/>
              </a:rPr>
              <a:t> yang </a:t>
            </a:r>
            <a:r>
              <a:rPr lang="en-US" b="0" i="0" dirty="0" err="1">
                <a:solidFill>
                  <a:srgbClr val="222222"/>
                </a:solidFill>
                <a:effectLst/>
                <a:latin typeface="Vesper Libre"/>
              </a:rPr>
              <a:t>luas</a:t>
            </a:r>
            <a:r>
              <a:rPr lang="en-US" b="0" i="0" dirty="0">
                <a:solidFill>
                  <a:srgbClr val="222222"/>
                </a:solidFill>
                <a:effectLst/>
                <a:latin typeface="Vesper Libre"/>
              </a:rPr>
              <a:t> </a:t>
            </a:r>
            <a:r>
              <a:rPr lang="en-US" b="0" i="0" dirty="0" err="1">
                <a:solidFill>
                  <a:srgbClr val="222222"/>
                </a:solidFill>
                <a:effectLst/>
                <a:latin typeface="Vesper Libre"/>
              </a:rPr>
              <a:t>mempunyai</a:t>
            </a:r>
            <a:r>
              <a:rPr lang="en-US" b="0" i="0" dirty="0">
                <a:solidFill>
                  <a:srgbClr val="222222"/>
                </a:solidFill>
                <a:effectLst/>
                <a:latin typeface="Vesper Libre"/>
              </a:rPr>
              <a:t> flora dan fauna yang </a:t>
            </a:r>
            <a:r>
              <a:rPr lang="en-US" b="0" i="0" dirty="0" err="1">
                <a:solidFill>
                  <a:srgbClr val="222222"/>
                </a:solidFill>
                <a:effectLst/>
                <a:latin typeface="Vesper Libre"/>
              </a:rPr>
              <a:t>berbeda</a:t>
            </a:r>
            <a:r>
              <a:rPr lang="en-US" b="0" i="0" dirty="0">
                <a:solidFill>
                  <a:srgbClr val="222222"/>
                </a:solidFill>
                <a:effectLst/>
                <a:latin typeface="Vesper Libre"/>
              </a:rPr>
              <a:t> </a:t>
            </a:r>
            <a:r>
              <a:rPr lang="en-US" b="0" i="0" dirty="0" err="1">
                <a:solidFill>
                  <a:srgbClr val="222222"/>
                </a:solidFill>
                <a:effectLst/>
                <a:latin typeface="Vesper Libre"/>
              </a:rPr>
              <a:t>sama</a:t>
            </a:r>
            <a:r>
              <a:rPr lang="en-US" b="0" i="0" dirty="0">
                <a:solidFill>
                  <a:srgbClr val="222222"/>
                </a:solidFill>
                <a:effectLst/>
                <a:latin typeface="Vesper Libre"/>
              </a:rPr>
              <a:t> </a:t>
            </a:r>
            <a:r>
              <a:rPr lang="en-US" b="0" i="0" dirty="0" err="1">
                <a:solidFill>
                  <a:srgbClr val="222222"/>
                </a:solidFill>
                <a:effectLst/>
                <a:latin typeface="Vesper Libre"/>
              </a:rPr>
              <a:t>sekali</a:t>
            </a:r>
            <a:r>
              <a:rPr lang="en-US" b="0" i="0" dirty="0">
                <a:solidFill>
                  <a:srgbClr val="222222"/>
                </a:solidFill>
                <a:effectLst/>
                <a:latin typeface="Vesper Libre"/>
              </a:rPr>
              <a:t>. </a:t>
            </a:r>
          </a:p>
          <a:p>
            <a:pPr algn="l"/>
            <a:r>
              <a:rPr lang="en-US" b="0" i="0" dirty="0" err="1">
                <a:solidFill>
                  <a:srgbClr val="222222"/>
                </a:solidFill>
                <a:effectLst/>
                <a:latin typeface="Vesper Libre"/>
              </a:rPr>
              <a:t>Perbedaan</a:t>
            </a:r>
            <a:r>
              <a:rPr lang="en-US" b="0" i="0" dirty="0">
                <a:solidFill>
                  <a:srgbClr val="222222"/>
                </a:solidFill>
                <a:effectLst/>
                <a:latin typeface="Vesper Libre"/>
              </a:rPr>
              <a:t> </a:t>
            </a:r>
            <a:r>
              <a:rPr lang="en-US" b="0" i="0" dirty="0" err="1">
                <a:solidFill>
                  <a:srgbClr val="222222"/>
                </a:solidFill>
                <a:effectLst/>
                <a:latin typeface="Vesper Libre"/>
              </a:rPr>
              <a:t>susunan</a:t>
            </a:r>
            <a:r>
              <a:rPr lang="en-US" b="0" i="0" dirty="0">
                <a:solidFill>
                  <a:srgbClr val="222222"/>
                </a:solidFill>
                <a:effectLst/>
                <a:latin typeface="Vesper Libre"/>
              </a:rPr>
              <a:t> flora dan fauna di </a:t>
            </a:r>
            <a:r>
              <a:rPr lang="en-US" b="0" i="0" dirty="0" err="1">
                <a:solidFill>
                  <a:srgbClr val="222222"/>
                </a:solidFill>
                <a:effectLst/>
                <a:latin typeface="Vesper Libre"/>
              </a:rPr>
              <a:t>kedua</a:t>
            </a:r>
            <a:r>
              <a:rPr lang="en-US" b="0" i="0" dirty="0">
                <a:solidFill>
                  <a:srgbClr val="222222"/>
                </a:solidFill>
                <a:effectLst/>
                <a:latin typeface="Vesper Libre"/>
              </a:rPr>
              <a:t> </a:t>
            </a:r>
            <a:r>
              <a:rPr lang="en-US" b="0" i="0" dirty="0" err="1">
                <a:solidFill>
                  <a:srgbClr val="222222"/>
                </a:solidFill>
                <a:effectLst/>
                <a:latin typeface="Vesper Libre"/>
              </a:rPr>
              <a:t>tempat</a:t>
            </a:r>
            <a:r>
              <a:rPr lang="en-US" b="0" i="0" dirty="0">
                <a:solidFill>
                  <a:srgbClr val="222222"/>
                </a:solidFill>
                <a:effectLst/>
                <a:latin typeface="Vesper Libre"/>
              </a:rPr>
              <a:t> </a:t>
            </a:r>
            <a:r>
              <a:rPr lang="en-US" b="0" i="0" dirty="0" err="1">
                <a:solidFill>
                  <a:srgbClr val="222222"/>
                </a:solidFill>
                <a:effectLst/>
                <a:latin typeface="Vesper Libre"/>
              </a:rPr>
              <a:t>itu</a:t>
            </a:r>
            <a:r>
              <a:rPr lang="en-US" b="0" i="0" dirty="0">
                <a:solidFill>
                  <a:srgbClr val="222222"/>
                </a:solidFill>
                <a:effectLst/>
                <a:latin typeface="Vesper Libre"/>
              </a:rPr>
              <a:t> </a:t>
            </a:r>
            <a:r>
              <a:rPr lang="en-US" b="0" i="0" dirty="0" err="1">
                <a:solidFill>
                  <a:srgbClr val="222222"/>
                </a:solidFill>
                <a:effectLst/>
                <a:latin typeface="Vesper Libre"/>
              </a:rPr>
              <a:t>antara</a:t>
            </a:r>
            <a:r>
              <a:rPr lang="en-US" b="0" i="0" dirty="0">
                <a:solidFill>
                  <a:srgbClr val="222222"/>
                </a:solidFill>
                <a:effectLst/>
                <a:latin typeface="Vesper Libre"/>
              </a:rPr>
              <a:t> lain </a:t>
            </a:r>
            <a:r>
              <a:rPr lang="en-US" b="0" i="0" dirty="0" err="1">
                <a:solidFill>
                  <a:srgbClr val="222222"/>
                </a:solidFill>
                <a:effectLst/>
                <a:latin typeface="Vesper Libre"/>
              </a:rPr>
              <a:t>disebabkan</a:t>
            </a:r>
            <a:r>
              <a:rPr lang="en-US" b="0" i="0" dirty="0">
                <a:solidFill>
                  <a:srgbClr val="222222"/>
                </a:solidFill>
                <a:effectLst/>
                <a:latin typeface="Vesper Libre"/>
              </a:rPr>
              <a:t> </a:t>
            </a:r>
            <a:r>
              <a:rPr lang="en-US" b="0" i="0" dirty="0" err="1">
                <a:solidFill>
                  <a:srgbClr val="222222"/>
                </a:solidFill>
                <a:effectLst/>
                <a:latin typeface="Vesper Libre"/>
              </a:rPr>
              <a:t>adanya</a:t>
            </a:r>
            <a:r>
              <a:rPr lang="en-US" b="0" i="0" dirty="0">
                <a:solidFill>
                  <a:srgbClr val="222222"/>
                </a:solidFill>
                <a:effectLst/>
                <a:latin typeface="Vesper Libre"/>
              </a:rPr>
              <a:t> </a:t>
            </a:r>
            <a:r>
              <a:rPr lang="en-US" b="0" i="0" dirty="0" err="1">
                <a:solidFill>
                  <a:srgbClr val="222222"/>
                </a:solidFill>
                <a:effectLst/>
                <a:latin typeface="Vesper Libre"/>
              </a:rPr>
              <a:t>isolasi</a:t>
            </a:r>
            <a:r>
              <a:rPr lang="en-US" b="0" i="0" dirty="0">
                <a:solidFill>
                  <a:srgbClr val="222222"/>
                </a:solidFill>
                <a:effectLst/>
                <a:latin typeface="Vesper Libre"/>
              </a:rPr>
              <a:t> </a:t>
            </a:r>
            <a:r>
              <a:rPr lang="en-US" b="0" i="0" dirty="0" err="1">
                <a:solidFill>
                  <a:srgbClr val="222222"/>
                </a:solidFill>
                <a:effectLst/>
                <a:latin typeface="Vesper Libre"/>
              </a:rPr>
              <a:t>geografis</a:t>
            </a:r>
            <a:r>
              <a:rPr lang="en-US" b="0" i="0" dirty="0">
                <a:solidFill>
                  <a:srgbClr val="222222"/>
                </a:solidFill>
                <a:effectLst/>
                <a:latin typeface="Vesper Libre"/>
              </a:rPr>
              <a:t>.</a:t>
            </a:r>
          </a:p>
          <a:p>
            <a:r>
              <a:rPr lang="en-US" b="0" i="0" dirty="0" err="1">
                <a:solidFill>
                  <a:srgbClr val="222222"/>
                </a:solidFill>
                <a:effectLst/>
                <a:latin typeface="Vesper Libre"/>
              </a:rPr>
              <a:t>Perkembangan</a:t>
            </a:r>
            <a:r>
              <a:rPr lang="en-US" b="0" i="0" dirty="0">
                <a:solidFill>
                  <a:srgbClr val="222222"/>
                </a:solidFill>
                <a:effectLst/>
                <a:latin typeface="Vesper Libre"/>
              </a:rPr>
              <a:t> </a:t>
            </a:r>
            <a:r>
              <a:rPr lang="en-US" b="0" i="0" dirty="0" err="1">
                <a:solidFill>
                  <a:srgbClr val="222222"/>
                </a:solidFill>
                <a:effectLst/>
                <a:latin typeface="Vesper Libre"/>
              </a:rPr>
              <a:t>variasi</a:t>
            </a:r>
            <a:r>
              <a:rPr lang="en-US" b="0" i="0" dirty="0">
                <a:solidFill>
                  <a:srgbClr val="222222"/>
                </a:solidFill>
                <a:effectLst/>
                <a:latin typeface="Vesper Libre"/>
              </a:rPr>
              <a:t> </a:t>
            </a:r>
            <a:r>
              <a:rPr lang="en-US" b="0" i="0" dirty="0" err="1">
                <a:solidFill>
                  <a:srgbClr val="222222"/>
                </a:solidFill>
                <a:effectLst/>
                <a:latin typeface="Vesper Libre"/>
              </a:rPr>
              <a:t>paruh</a:t>
            </a:r>
            <a:r>
              <a:rPr lang="en-US" b="0" i="0" dirty="0">
                <a:solidFill>
                  <a:srgbClr val="222222"/>
                </a:solidFill>
                <a:effectLst/>
                <a:latin typeface="Vesper Libre"/>
              </a:rPr>
              <a:t> </a:t>
            </a:r>
            <a:r>
              <a:rPr lang="en-US" b="0" i="0" dirty="0" err="1">
                <a:solidFill>
                  <a:srgbClr val="222222"/>
                </a:solidFill>
                <a:effectLst/>
                <a:latin typeface="Vesper Libre"/>
              </a:rPr>
              <a:t>burung</a:t>
            </a:r>
            <a:r>
              <a:rPr lang="en-US" b="0" i="0" dirty="0">
                <a:solidFill>
                  <a:srgbClr val="222222"/>
                </a:solidFill>
                <a:effectLst/>
                <a:latin typeface="Vesper Libre"/>
              </a:rPr>
              <a:t> Finch. </a:t>
            </a:r>
            <a:r>
              <a:rPr lang="en-US" b="0" i="0" dirty="0" err="1">
                <a:solidFill>
                  <a:srgbClr val="222222"/>
                </a:solidFill>
                <a:effectLst/>
                <a:latin typeface="Vesper Libre"/>
              </a:rPr>
              <a:t>Terjadi</a:t>
            </a:r>
            <a:r>
              <a:rPr lang="en-US" b="0" i="0" dirty="0">
                <a:solidFill>
                  <a:srgbClr val="222222"/>
                </a:solidFill>
                <a:effectLst/>
                <a:latin typeface="Vesper Libre"/>
              </a:rPr>
              <a:t> </a:t>
            </a:r>
            <a:r>
              <a:rPr lang="en-US" b="0" i="0" dirty="0" err="1">
                <a:solidFill>
                  <a:srgbClr val="222222"/>
                </a:solidFill>
                <a:effectLst/>
                <a:latin typeface="Vesper Libre"/>
              </a:rPr>
              <a:t>karena</a:t>
            </a:r>
            <a:r>
              <a:rPr lang="en-US" b="0" i="0" dirty="0">
                <a:solidFill>
                  <a:srgbClr val="222222"/>
                </a:solidFill>
                <a:effectLst/>
                <a:latin typeface="Vesper Libre"/>
              </a:rPr>
              <a:t> </a:t>
            </a:r>
            <a:r>
              <a:rPr lang="en-US" b="0" i="0" dirty="0" err="1">
                <a:solidFill>
                  <a:srgbClr val="222222"/>
                </a:solidFill>
                <a:effectLst/>
                <a:latin typeface="Vesper Libre"/>
              </a:rPr>
              <a:t>terseleksi</a:t>
            </a:r>
            <a:r>
              <a:rPr lang="en-US" b="0" i="0" dirty="0">
                <a:solidFill>
                  <a:srgbClr val="222222"/>
                </a:solidFill>
                <a:effectLst/>
                <a:latin typeface="Vesper Libre"/>
              </a:rPr>
              <a:t> </a:t>
            </a:r>
            <a:r>
              <a:rPr lang="en-US" b="0" i="0" dirty="0" err="1">
                <a:solidFill>
                  <a:srgbClr val="222222"/>
                </a:solidFill>
                <a:effectLst/>
                <a:latin typeface="Vesper Libre"/>
              </a:rPr>
              <a:t>secara</a:t>
            </a:r>
            <a:r>
              <a:rPr lang="en-US" b="0" i="0" dirty="0">
                <a:solidFill>
                  <a:srgbClr val="222222"/>
                </a:solidFill>
                <a:effectLst/>
                <a:latin typeface="Vesper Libre"/>
              </a:rPr>
              <a:t> </a:t>
            </a:r>
            <a:r>
              <a:rPr lang="en-US" b="0" i="0" dirty="0" err="1">
                <a:solidFill>
                  <a:srgbClr val="222222"/>
                </a:solidFill>
                <a:effectLst/>
                <a:latin typeface="Vesper Libre"/>
              </a:rPr>
              <a:t>alami</a:t>
            </a:r>
            <a:r>
              <a:rPr lang="en-US" b="0" i="0" dirty="0">
                <a:solidFill>
                  <a:srgbClr val="222222"/>
                </a:solidFill>
                <a:effectLst/>
                <a:latin typeface="Vesper Libre"/>
              </a:rPr>
              <a:t> oleh </a:t>
            </a:r>
            <a:r>
              <a:rPr lang="en-US" b="0" i="0" dirty="0" err="1">
                <a:solidFill>
                  <a:srgbClr val="222222"/>
                </a:solidFill>
                <a:effectLst/>
                <a:latin typeface="Vesper Libre"/>
              </a:rPr>
              <a:t>jenis</a:t>
            </a:r>
            <a:r>
              <a:rPr lang="en-US" b="0" i="0" dirty="0">
                <a:solidFill>
                  <a:srgbClr val="222222"/>
                </a:solidFill>
                <a:effectLst/>
                <a:latin typeface="Vesper Libre"/>
              </a:rPr>
              <a:t> </a:t>
            </a:r>
            <a:r>
              <a:rPr lang="en-US" b="0" i="0" dirty="0" err="1">
                <a:solidFill>
                  <a:srgbClr val="222222"/>
                </a:solidFill>
                <a:effectLst/>
                <a:latin typeface="Vesper Libre"/>
              </a:rPr>
              <a:t>makanan</a:t>
            </a:r>
            <a:r>
              <a:rPr lang="en-US" b="0" i="0" dirty="0">
                <a:solidFill>
                  <a:srgbClr val="222222"/>
                </a:solidFill>
                <a:effectLst/>
                <a:latin typeface="Vesper Libre"/>
              </a:rPr>
              <a:t> yang </a:t>
            </a:r>
            <a:r>
              <a:rPr lang="en-US" b="0" i="0" dirty="0" err="1">
                <a:solidFill>
                  <a:srgbClr val="222222"/>
                </a:solidFill>
                <a:effectLst/>
                <a:latin typeface="Vesper Libre"/>
              </a:rPr>
              <a:t>berbeda</a:t>
            </a:r>
            <a:r>
              <a:rPr lang="en-US" b="0" i="0" dirty="0">
                <a:solidFill>
                  <a:srgbClr val="222222"/>
                </a:solidFill>
                <a:effectLst/>
                <a:latin typeface="Vesper Libre"/>
              </a:rPr>
              <a:t>.</a:t>
            </a:r>
          </a:p>
          <a:p>
            <a:pPr algn="l"/>
            <a:endParaRPr lang="en-US" b="0" i="0" dirty="0">
              <a:solidFill>
                <a:srgbClr val="222222"/>
              </a:solidFill>
              <a:effectLst/>
              <a:latin typeface="Vesper Libre"/>
            </a:endParaRPr>
          </a:p>
          <a:p>
            <a:endParaRPr lang="en-US" dirty="0"/>
          </a:p>
        </p:txBody>
      </p:sp>
    </p:spTree>
    <p:extLst>
      <p:ext uri="{BB962C8B-B14F-4D97-AF65-F5344CB8AC3E}">
        <p14:creationId xmlns:p14="http://schemas.microsoft.com/office/powerpoint/2010/main" val="298270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6BA30-39B4-4478-B231-20B9365ECD03}"/>
              </a:ext>
            </a:extLst>
          </p:cNvPr>
          <p:cNvSpPr>
            <a:spLocks noGrp="1"/>
          </p:cNvSpPr>
          <p:nvPr>
            <p:ph idx="1"/>
          </p:nvPr>
        </p:nvSpPr>
        <p:spPr>
          <a:xfrm>
            <a:off x="457200" y="457200"/>
            <a:ext cx="8229600" cy="5668963"/>
          </a:xfrm>
        </p:spPr>
        <p:txBody>
          <a:bodyPr>
            <a:normAutofit/>
          </a:bodyPr>
          <a:lstStyle/>
          <a:p>
            <a:pPr algn="l"/>
            <a:r>
              <a:rPr lang="en-US" b="0" i="0" dirty="0" err="1">
                <a:solidFill>
                  <a:srgbClr val="222222"/>
                </a:solidFill>
                <a:effectLst/>
                <a:latin typeface="Vesper Libre"/>
              </a:rPr>
              <a:t>Contohnya</a:t>
            </a:r>
            <a:r>
              <a:rPr lang="en-US" b="0" i="0" dirty="0">
                <a:solidFill>
                  <a:srgbClr val="222222"/>
                </a:solidFill>
                <a:effectLst/>
                <a:latin typeface="Vesper Libre"/>
              </a:rPr>
              <a:t> </a:t>
            </a:r>
            <a:r>
              <a:rPr lang="en-US" b="0" i="0" dirty="0" err="1">
                <a:solidFill>
                  <a:srgbClr val="222222"/>
                </a:solidFill>
                <a:effectLst/>
                <a:latin typeface="Vesper Libre"/>
              </a:rPr>
              <a:t>adalah</a:t>
            </a:r>
            <a:r>
              <a:rPr lang="en-US" b="0" i="0" dirty="0">
                <a:solidFill>
                  <a:srgbClr val="222222"/>
                </a:solidFill>
                <a:effectLst/>
                <a:latin typeface="Vesper Libre"/>
              </a:rPr>
              <a:t> </a:t>
            </a:r>
            <a:r>
              <a:rPr lang="en-US" b="0" i="0" dirty="0" err="1">
                <a:solidFill>
                  <a:srgbClr val="222222"/>
                </a:solidFill>
                <a:effectLst/>
                <a:latin typeface="Vesper Libre"/>
              </a:rPr>
              <a:t>mengenai</a:t>
            </a:r>
            <a:r>
              <a:rPr lang="en-US" b="0" i="0" dirty="0">
                <a:solidFill>
                  <a:srgbClr val="222222"/>
                </a:solidFill>
                <a:effectLst/>
                <a:latin typeface="Vesper Libre"/>
              </a:rPr>
              <a:t> </a:t>
            </a:r>
            <a:r>
              <a:rPr lang="en-US" b="0" i="0" dirty="0" err="1">
                <a:solidFill>
                  <a:srgbClr val="222222"/>
                </a:solidFill>
                <a:effectLst/>
                <a:latin typeface="Vesper Libre"/>
              </a:rPr>
              <a:t>bentuk</a:t>
            </a:r>
            <a:r>
              <a:rPr lang="en-US" b="0" i="0" dirty="0">
                <a:solidFill>
                  <a:srgbClr val="222222"/>
                </a:solidFill>
                <a:effectLst/>
                <a:latin typeface="Vesper Libre"/>
              </a:rPr>
              <a:t> </a:t>
            </a:r>
            <a:r>
              <a:rPr lang="en-US" b="0" i="0" dirty="0" err="1">
                <a:solidFill>
                  <a:srgbClr val="222222"/>
                </a:solidFill>
                <a:effectLst/>
                <a:latin typeface="Vesper Libre"/>
              </a:rPr>
              <a:t>paruh</a:t>
            </a:r>
            <a:r>
              <a:rPr lang="en-US" b="0" i="0" dirty="0">
                <a:solidFill>
                  <a:srgbClr val="222222"/>
                </a:solidFill>
                <a:effectLst/>
                <a:latin typeface="Vesper Libre"/>
              </a:rPr>
              <a:t> </a:t>
            </a:r>
            <a:r>
              <a:rPr lang="en-US" b="0" i="0" dirty="0" err="1">
                <a:solidFill>
                  <a:srgbClr val="222222"/>
                </a:solidFill>
                <a:effectLst/>
                <a:latin typeface="Vesper Libre"/>
              </a:rPr>
              <a:t>burung</a:t>
            </a:r>
            <a:r>
              <a:rPr lang="en-US" b="0" i="0" dirty="0">
                <a:solidFill>
                  <a:srgbClr val="222222"/>
                </a:solidFill>
                <a:effectLst/>
                <a:latin typeface="Vesper Libre"/>
              </a:rPr>
              <a:t> Finch yang </a:t>
            </a:r>
            <a:r>
              <a:rPr lang="en-US" b="0" i="0" dirty="0" err="1">
                <a:solidFill>
                  <a:srgbClr val="222222"/>
                </a:solidFill>
                <a:effectLst/>
                <a:latin typeface="Vesper Libre"/>
              </a:rPr>
              <a:t>ditemukan</a:t>
            </a:r>
            <a:r>
              <a:rPr lang="en-US" b="0" i="0" dirty="0">
                <a:solidFill>
                  <a:srgbClr val="222222"/>
                </a:solidFill>
                <a:effectLst/>
                <a:latin typeface="Vesper Libre"/>
              </a:rPr>
              <a:t> Darwin di </a:t>
            </a:r>
            <a:r>
              <a:rPr lang="en-US" b="0" i="0" dirty="0" err="1">
                <a:solidFill>
                  <a:srgbClr val="222222"/>
                </a:solidFill>
                <a:effectLst/>
                <a:latin typeface="Vesper Libre"/>
              </a:rPr>
              <a:t>kepulauan</a:t>
            </a:r>
            <a:r>
              <a:rPr lang="en-US" b="0" i="0" dirty="0">
                <a:solidFill>
                  <a:srgbClr val="222222"/>
                </a:solidFill>
                <a:effectLst/>
                <a:latin typeface="Vesper Libre"/>
              </a:rPr>
              <a:t> Galapagos. </a:t>
            </a:r>
          </a:p>
          <a:p>
            <a:pPr algn="l"/>
            <a:r>
              <a:rPr lang="en-US" b="0" i="0" dirty="0">
                <a:solidFill>
                  <a:srgbClr val="222222"/>
                </a:solidFill>
                <a:effectLst/>
                <a:latin typeface="Vesper Libre"/>
              </a:rPr>
              <a:t>Dari </a:t>
            </a:r>
            <a:r>
              <a:rPr lang="en-US" b="0" i="0" dirty="0" err="1">
                <a:solidFill>
                  <a:srgbClr val="222222"/>
                </a:solidFill>
                <a:effectLst/>
                <a:latin typeface="Vesper Libre"/>
              </a:rPr>
              <a:t>pengamatannya</a:t>
            </a:r>
            <a:r>
              <a:rPr lang="en-US" b="0" i="0" dirty="0">
                <a:solidFill>
                  <a:srgbClr val="222222"/>
                </a:solidFill>
                <a:effectLst/>
                <a:latin typeface="Vesper Libre"/>
              </a:rPr>
              <a:t> </a:t>
            </a:r>
            <a:r>
              <a:rPr lang="en-US" b="0" i="0" dirty="0" err="1">
                <a:solidFill>
                  <a:srgbClr val="222222"/>
                </a:solidFill>
                <a:effectLst/>
                <a:latin typeface="Vesper Libre"/>
              </a:rPr>
              <a:t>tampak</a:t>
            </a:r>
            <a:r>
              <a:rPr lang="en-US" b="0" i="0" dirty="0">
                <a:solidFill>
                  <a:srgbClr val="222222"/>
                </a:solidFill>
                <a:effectLst/>
                <a:latin typeface="Vesper Libre"/>
              </a:rPr>
              <a:t> </a:t>
            </a:r>
            <a:r>
              <a:rPr lang="en-US" b="0" i="0" dirty="0" err="1">
                <a:solidFill>
                  <a:srgbClr val="222222"/>
                </a:solidFill>
                <a:effectLst/>
                <a:latin typeface="Vesper Libre"/>
              </a:rPr>
              <a:t>burung-burung</a:t>
            </a:r>
            <a:r>
              <a:rPr lang="en-US" b="0" i="0" dirty="0">
                <a:solidFill>
                  <a:srgbClr val="222222"/>
                </a:solidFill>
                <a:effectLst/>
                <a:latin typeface="Vesper Libre"/>
              </a:rPr>
              <a:t> Finch </a:t>
            </a:r>
            <a:r>
              <a:rPr lang="en-US" b="0" i="0" dirty="0" err="1">
                <a:solidFill>
                  <a:srgbClr val="222222"/>
                </a:solidFill>
                <a:effectLst/>
                <a:latin typeface="Vesper Libre"/>
              </a:rPr>
              <a:t>tersebut</a:t>
            </a:r>
            <a:r>
              <a:rPr lang="en-US" b="0" i="0" dirty="0">
                <a:solidFill>
                  <a:srgbClr val="222222"/>
                </a:solidFill>
                <a:effectLst/>
                <a:latin typeface="Vesper Libre"/>
              </a:rPr>
              <a:t> </a:t>
            </a:r>
            <a:r>
              <a:rPr lang="en-US" b="0" i="0" dirty="0" err="1">
                <a:solidFill>
                  <a:srgbClr val="222222"/>
                </a:solidFill>
                <a:effectLst/>
                <a:latin typeface="Vesper Libre"/>
              </a:rPr>
              <a:t>memiliki</a:t>
            </a:r>
            <a:r>
              <a:rPr lang="en-US" b="0" i="0" dirty="0">
                <a:solidFill>
                  <a:srgbClr val="222222"/>
                </a:solidFill>
                <a:effectLst/>
                <a:latin typeface="Vesper Libre"/>
              </a:rPr>
              <a:t> </a:t>
            </a:r>
            <a:r>
              <a:rPr lang="en-US" b="0" i="0" dirty="0" err="1">
                <a:solidFill>
                  <a:srgbClr val="222222"/>
                </a:solidFill>
                <a:effectLst/>
                <a:latin typeface="Vesper Libre"/>
              </a:rPr>
              <a:t>bentuk</a:t>
            </a:r>
            <a:r>
              <a:rPr lang="en-US" b="0" i="0" dirty="0">
                <a:solidFill>
                  <a:srgbClr val="222222"/>
                </a:solidFill>
                <a:effectLst/>
                <a:latin typeface="Vesper Libre"/>
              </a:rPr>
              <a:t> </a:t>
            </a:r>
            <a:r>
              <a:rPr lang="en-US" b="0" i="0" dirty="0" err="1">
                <a:solidFill>
                  <a:srgbClr val="222222"/>
                </a:solidFill>
                <a:effectLst/>
                <a:latin typeface="Vesper Libre"/>
              </a:rPr>
              <a:t>paruh</a:t>
            </a:r>
            <a:r>
              <a:rPr lang="en-US" b="0" i="0" dirty="0">
                <a:solidFill>
                  <a:srgbClr val="222222"/>
                </a:solidFill>
                <a:effectLst/>
                <a:latin typeface="Vesper Libre"/>
              </a:rPr>
              <a:t> dan </a:t>
            </a:r>
            <a:r>
              <a:rPr lang="en-US" b="0" i="0" dirty="0" err="1">
                <a:solidFill>
                  <a:srgbClr val="222222"/>
                </a:solidFill>
                <a:effectLst/>
                <a:latin typeface="Vesper Libre"/>
              </a:rPr>
              <a:t>ukuran</a:t>
            </a:r>
            <a:r>
              <a:rPr lang="en-US" b="0" i="0" dirty="0">
                <a:solidFill>
                  <a:srgbClr val="222222"/>
                </a:solidFill>
                <a:effectLst/>
                <a:latin typeface="Vesper Libre"/>
              </a:rPr>
              <a:t> yang </a:t>
            </a:r>
            <a:r>
              <a:rPr lang="en-US" b="0" i="0" dirty="0" err="1">
                <a:solidFill>
                  <a:srgbClr val="222222"/>
                </a:solidFill>
                <a:effectLst/>
                <a:latin typeface="Vesper Libre"/>
              </a:rPr>
              <a:t>berbeda</a:t>
            </a:r>
            <a:r>
              <a:rPr lang="en-US" b="0" i="0" dirty="0">
                <a:solidFill>
                  <a:srgbClr val="222222"/>
                </a:solidFill>
                <a:effectLst/>
                <a:latin typeface="Vesper Libre"/>
              </a:rPr>
              <a:t>, dan </a:t>
            </a:r>
            <a:r>
              <a:rPr lang="en-US" b="0" i="0" dirty="0" err="1">
                <a:solidFill>
                  <a:srgbClr val="222222"/>
                </a:solidFill>
                <a:effectLst/>
                <a:latin typeface="Vesper Libre"/>
              </a:rPr>
              <a:t>menunjukkan</a:t>
            </a:r>
            <a:r>
              <a:rPr lang="en-US" b="0" i="0" dirty="0">
                <a:solidFill>
                  <a:srgbClr val="222222"/>
                </a:solidFill>
                <a:effectLst/>
                <a:latin typeface="Vesper Libre"/>
              </a:rPr>
              <a:t> </a:t>
            </a:r>
            <a:r>
              <a:rPr lang="en-US" b="0" i="0" dirty="0" err="1">
                <a:solidFill>
                  <a:srgbClr val="222222"/>
                </a:solidFill>
                <a:effectLst/>
                <a:latin typeface="Vesper Libre"/>
              </a:rPr>
              <a:t>mempunyai</a:t>
            </a:r>
            <a:r>
              <a:rPr lang="en-US" b="0" i="0" dirty="0">
                <a:solidFill>
                  <a:srgbClr val="222222"/>
                </a:solidFill>
                <a:effectLst/>
                <a:latin typeface="Vesper Libre"/>
              </a:rPr>
              <a:t> </a:t>
            </a:r>
            <a:r>
              <a:rPr lang="en-US" b="0" i="0" dirty="0" err="1">
                <a:solidFill>
                  <a:srgbClr val="222222"/>
                </a:solidFill>
                <a:effectLst/>
                <a:latin typeface="Vesper Libre"/>
              </a:rPr>
              <a:t>hubungan</a:t>
            </a:r>
            <a:r>
              <a:rPr lang="en-US" b="0" i="0" dirty="0">
                <a:solidFill>
                  <a:srgbClr val="222222"/>
                </a:solidFill>
                <a:effectLst/>
                <a:latin typeface="Vesper Libre"/>
              </a:rPr>
              <a:t> </a:t>
            </a:r>
            <a:r>
              <a:rPr lang="en-US" b="0" i="0" dirty="0" err="1">
                <a:solidFill>
                  <a:srgbClr val="222222"/>
                </a:solidFill>
                <a:effectLst/>
                <a:latin typeface="Vesper Libre"/>
              </a:rPr>
              <a:t>dengan</a:t>
            </a:r>
            <a:r>
              <a:rPr lang="en-US" b="0" i="0" dirty="0">
                <a:solidFill>
                  <a:srgbClr val="222222"/>
                </a:solidFill>
                <a:effectLst/>
                <a:latin typeface="Vesper Libre"/>
              </a:rPr>
              <a:t> </a:t>
            </a:r>
            <a:r>
              <a:rPr lang="en-US" b="0" i="0" dirty="0" err="1">
                <a:solidFill>
                  <a:srgbClr val="222222"/>
                </a:solidFill>
                <a:effectLst/>
                <a:latin typeface="Vesper Libre"/>
              </a:rPr>
              <a:t>burung</a:t>
            </a:r>
            <a:r>
              <a:rPr lang="en-US" b="0" i="0" dirty="0">
                <a:solidFill>
                  <a:srgbClr val="222222"/>
                </a:solidFill>
                <a:effectLst/>
                <a:latin typeface="Vesper Libre"/>
              </a:rPr>
              <a:t> Finch yang </a:t>
            </a:r>
            <a:r>
              <a:rPr lang="en-US" b="0" i="0" dirty="0" err="1">
                <a:solidFill>
                  <a:srgbClr val="222222"/>
                </a:solidFill>
                <a:effectLst/>
                <a:latin typeface="Vesper Libre"/>
              </a:rPr>
              <a:t>ada</a:t>
            </a:r>
            <a:r>
              <a:rPr lang="en-US" b="0" i="0" dirty="0">
                <a:solidFill>
                  <a:srgbClr val="222222"/>
                </a:solidFill>
                <a:effectLst/>
                <a:latin typeface="Vesper Libre"/>
              </a:rPr>
              <a:t> di Amerika Selatan. </a:t>
            </a:r>
          </a:p>
          <a:p>
            <a:pPr algn="l"/>
            <a:r>
              <a:rPr lang="en-US" b="0" i="0" dirty="0" err="1">
                <a:solidFill>
                  <a:srgbClr val="222222"/>
                </a:solidFill>
                <a:effectLst/>
                <a:latin typeface="Vesper Libre"/>
              </a:rPr>
              <a:t>Mungkin</a:t>
            </a:r>
            <a:r>
              <a:rPr lang="en-US" b="0" i="0" dirty="0">
                <a:solidFill>
                  <a:srgbClr val="222222"/>
                </a:solidFill>
                <a:effectLst/>
                <a:latin typeface="Vesper Libre"/>
              </a:rPr>
              <a:t> </a:t>
            </a:r>
            <a:r>
              <a:rPr lang="en-US" b="0" i="0" dirty="0" err="1">
                <a:solidFill>
                  <a:srgbClr val="222222"/>
                </a:solidFill>
                <a:effectLst/>
                <a:latin typeface="Vesper Libre"/>
              </a:rPr>
              <a:t>karena</a:t>
            </a:r>
            <a:r>
              <a:rPr lang="en-US" b="0" i="0" dirty="0">
                <a:solidFill>
                  <a:srgbClr val="222222"/>
                </a:solidFill>
                <a:effectLst/>
                <a:latin typeface="Vesper Libre"/>
              </a:rPr>
              <a:t> </a:t>
            </a:r>
            <a:r>
              <a:rPr lang="en-US" b="0" i="0" dirty="0" err="1">
                <a:solidFill>
                  <a:srgbClr val="222222"/>
                </a:solidFill>
                <a:effectLst/>
                <a:latin typeface="Vesper Libre"/>
              </a:rPr>
              <a:t>sesuatu</a:t>
            </a:r>
            <a:r>
              <a:rPr lang="en-US" b="0" i="0" dirty="0">
                <a:solidFill>
                  <a:srgbClr val="222222"/>
                </a:solidFill>
                <a:effectLst/>
                <a:latin typeface="Vesper Libre"/>
              </a:rPr>
              <a:t> </a:t>
            </a:r>
            <a:r>
              <a:rPr lang="en-US" b="0" i="0" dirty="0" err="1">
                <a:solidFill>
                  <a:srgbClr val="222222"/>
                </a:solidFill>
                <a:effectLst/>
                <a:latin typeface="Vesper Libre"/>
              </a:rPr>
              <a:t>hal</a:t>
            </a:r>
            <a:r>
              <a:rPr lang="en-US" b="0" i="0" dirty="0">
                <a:solidFill>
                  <a:srgbClr val="222222"/>
                </a:solidFill>
                <a:effectLst/>
                <a:latin typeface="Vesper Libre"/>
              </a:rPr>
              <a:t> </a:t>
            </a:r>
            <a:r>
              <a:rPr lang="en-US" b="0" i="0" dirty="0" err="1">
                <a:solidFill>
                  <a:srgbClr val="222222"/>
                </a:solidFill>
                <a:effectLst/>
                <a:latin typeface="Vesper Libre"/>
              </a:rPr>
              <a:t>burung</a:t>
            </a:r>
            <a:r>
              <a:rPr lang="en-US" b="0" i="0" dirty="0">
                <a:solidFill>
                  <a:srgbClr val="222222"/>
                </a:solidFill>
                <a:effectLst/>
                <a:latin typeface="Vesper Libre"/>
              </a:rPr>
              <a:t> </a:t>
            </a:r>
            <a:r>
              <a:rPr lang="en-US" b="0" i="0" dirty="0" err="1">
                <a:solidFill>
                  <a:srgbClr val="222222"/>
                </a:solidFill>
                <a:effectLst/>
                <a:latin typeface="Vesper Libre"/>
              </a:rPr>
              <a:t>itu</a:t>
            </a:r>
            <a:r>
              <a:rPr lang="en-US" b="0" i="0" dirty="0">
                <a:solidFill>
                  <a:srgbClr val="222222"/>
                </a:solidFill>
                <a:effectLst/>
                <a:latin typeface="Vesper Libre"/>
              </a:rPr>
              <a:t> </a:t>
            </a:r>
            <a:r>
              <a:rPr lang="en-US" b="0" i="0" dirty="0" err="1">
                <a:solidFill>
                  <a:srgbClr val="222222"/>
                </a:solidFill>
                <a:effectLst/>
                <a:latin typeface="Vesper Libre"/>
              </a:rPr>
              <a:t>bermigrasi</a:t>
            </a:r>
            <a:r>
              <a:rPr lang="en-US" b="0" i="0" dirty="0">
                <a:solidFill>
                  <a:srgbClr val="222222"/>
                </a:solidFill>
                <a:effectLst/>
                <a:latin typeface="Vesper Libre"/>
              </a:rPr>
              <a:t> </a:t>
            </a:r>
            <a:r>
              <a:rPr lang="en-US" b="0" i="0" dirty="0" err="1">
                <a:solidFill>
                  <a:srgbClr val="222222"/>
                </a:solidFill>
                <a:effectLst/>
                <a:latin typeface="Vesper Libre"/>
              </a:rPr>
              <a:t>ke</a:t>
            </a:r>
            <a:r>
              <a:rPr lang="en-US" b="0" i="0" dirty="0">
                <a:solidFill>
                  <a:srgbClr val="222222"/>
                </a:solidFill>
                <a:effectLst/>
                <a:latin typeface="Vesper Libre"/>
              </a:rPr>
              <a:t> Galapagos.</a:t>
            </a:r>
          </a:p>
          <a:p>
            <a:endParaRPr lang="en-US" dirty="0"/>
          </a:p>
        </p:txBody>
      </p:sp>
    </p:spTree>
    <p:extLst>
      <p:ext uri="{BB962C8B-B14F-4D97-AF65-F5344CB8AC3E}">
        <p14:creationId xmlns:p14="http://schemas.microsoft.com/office/powerpoint/2010/main" val="4759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31594-6758-4B98-86B5-9F646D3F2049}"/>
              </a:ext>
            </a:extLst>
          </p:cNvPr>
          <p:cNvSpPr>
            <a:spLocks noGrp="1"/>
          </p:cNvSpPr>
          <p:nvPr>
            <p:ph idx="1"/>
          </p:nvPr>
        </p:nvSpPr>
        <p:spPr>
          <a:xfrm>
            <a:off x="457200" y="304800"/>
            <a:ext cx="8229600" cy="5821363"/>
          </a:xfrm>
        </p:spPr>
        <p:txBody>
          <a:bodyPr>
            <a:normAutofit fontScale="92500"/>
          </a:bodyPr>
          <a:lstStyle/>
          <a:p>
            <a:r>
              <a:rPr lang="en-US" b="0" i="0" dirty="0" err="1">
                <a:solidFill>
                  <a:srgbClr val="222222"/>
                </a:solidFill>
                <a:effectLst/>
                <a:latin typeface="Vesper Libre"/>
              </a:rPr>
              <a:t>Mereka</a:t>
            </a:r>
            <a:r>
              <a:rPr lang="en-US" b="0" i="0" dirty="0">
                <a:solidFill>
                  <a:srgbClr val="222222"/>
                </a:solidFill>
                <a:effectLst/>
                <a:latin typeface="Vesper Libre"/>
              </a:rPr>
              <a:t> </a:t>
            </a:r>
            <a:r>
              <a:rPr lang="en-US" b="0" i="0" dirty="0" err="1">
                <a:solidFill>
                  <a:srgbClr val="222222"/>
                </a:solidFill>
                <a:effectLst/>
                <a:latin typeface="Vesper Libre"/>
              </a:rPr>
              <a:t>menemukan</a:t>
            </a:r>
            <a:r>
              <a:rPr lang="en-US" b="0" i="0" dirty="0">
                <a:solidFill>
                  <a:srgbClr val="222222"/>
                </a:solidFill>
                <a:effectLst/>
                <a:latin typeface="Vesper Libre"/>
              </a:rPr>
              <a:t> </a:t>
            </a:r>
            <a:r>
              <a:rPr lang="en-US" b="0" i="0" dirty="0" err="1">
                <a:solidFill>
                  <a:srgbClr val="222222"/>
                </a:solidFill>
                <a:effectLst/>
                <a:latin typeface="Vesper Libre"/>
              </a:rPr>
              <a:t>lingkungan</a:t>
            </a:r>
            <a:r>
              <a:rPr lang="en-US" b="0" i="0" dirty="0">
                <a:solidFill>
                  <a:srgbClr val="222222"/>
                </a:solidFill>
                <a:effectLst/>
                <a:latin typeface="Vesper Libre"/>
              </a:rPr>
              <a:t> yang </a:t>
            </a:r>
            <a:r>
              <a:rPr lang="en-US" b="0" i="0" dirty="0" err="1">
                <a:solidFill>
                  <a:srgbClr val="222222"/>
                </a:solidFill>
                <a:effectLst/>
                <a:latin typeface="Vesper Libre"/>
              </a:rPr>
              <a:t>baru</a:t>
            </a:r>
            <a:r>
              <a:rPr lang="en-US" b="0" i="0" dirty="0">
                <a:solidFill>
                  <a:srgbClr val="222222"/>
                </a:solidFill>
                <a:effectLst/>
                <a:latin typeface="Vesper Libre"/>
              </a:rPr>
              <a:t> yang </a:t>
            </a:r>
            <a:r>
              <a:rPr lang="en-US" b="0" i="0" dirty="0" err="1">
                <a:solidFill>
                  <a:srgbClr val="222222"/>
                </a:solidFill>
                <a:effectLst/>
                <a:latin typeface="Vesper Libre"/>
              </a:rPr>
              <a:t>berbeda</a:t>
            </a:r>
            <a:r>
              <a:rPr lang="en-US" b="0" i="0" dirty="0">
                <a:solidFill>
                  <a:srgbClr val="222222"/>
                </a:solidFill>
                <a:effectLst/>
                <a:latin typeface="Vesper Libre"/>
              </a:rPr>
              <a:t> </a:t>
            </a:r>
            <a:r>
              <a:rPr lang="en-US" b="0" i="0" dirty="0" err="1">
                <a:solidFill>
                  <a:srgbClr val="222222"/>
                </a:solidFill>
                <a:effectLst/>
                <a:latin typeface="Vesper Libre"/>
              </a:rPr>
              <a:t>dengan</a:t>
            </a:r>
            <a:r>
              <a:rPr lang="en-US" b="0" i="0" dirty="0">
                <a:solidFill>
                  <a:srgbClr val="222222"/>
                </a:solidFill>
                <a:effectLst/>
                <a:latin typeface="Vesper Libre"/>
              </a:rPr>
              <a:t> </a:t>
            </a:r>
            <a:r>
              <a:rPr lang="en-US" b="0" i="0" dirty="0" err="1">
                <a:solidFill>
                  <a:srgbClr val="222222"/>
                </a:solidFill>
                <a:effectLst/>
                <a:latin typeface="Vesper Libre"/>
              </a:rPr>
              <a:t>lingkungan</a:t>
            </a:r>
            <a:r>
              <a:rPr lang="en-US" b="0" i="0" dirty="0">
                <a:solidFill>
                  <a:srgbClr val="222222"/>
                </a:solidFill>
                <a:effectLst/>
                <a:latin typeface="Vesper Libre"/>
              </a:rPr>
              <a:t> </a:t>
            </a:r>
            <a:r>
              <a:rPr lang="en-US" b="0" i="0" dirty="0" err="1">
                <a:solidFill>
                  <a:srgbClr val="222222"/>
                </a:solidFill>
                <a:effectLst/>
                <a:latin typeface="Vesper Libre"/>
              </a:rPr>
              <a:t>hidup</a:t>
            </a:r>
            <a:r>
              <a:rPr lang="en-US" b="0" i="0" dirty="0">
                <a:solidFill>
                  <a:srgbClr val="222222"/>
                </a:solidFill>
                <a:effectLst/>
                <a:latin typeface="Vesper Libre"/>
              </a:rPr>
              <a:t> </a:t>
            </a:r>
            <a:r>
              <a:rPr lang="en-US" b="0" i="0" dirty="0" err="1">
                <a:solidFill>
                  <a:srgbClr val="222222"/>
                </a:solidFill>
                <a:effectLst/>
                <a:latin typeface="Vesper Libre"/>
              </a:rPr>
              <a:t>moyangnya</a:t>
            </a:r>
            <a:r>
              <a:rPr lang="en-US" b="0" i="0" dirty="0">
                <a:solidFill>
                  <a:srgbClr val="222222"/>
                </a:solidFill>
                <a:effectLst/>
                <a:latin typeface="Vesper Libre"/>
              </a:rPr>
              <a:t>. </a:t>
            </a:r>
            <a:r>
              <a:rPr lang="en-US" b="0" i="0" dirty="0" err="1">
                <a:solidFill>
                  <a:srgbClr val="222222"/>
                </a:solidFill>
                <a:effectLst/>
                <a:latin typeface="Vesper Libre"/>
              </a:rPr>
              <a:t>Burung</a:t>
            </a:r>
            <a:r>
              <a:rPr lang="en-US" b="0" i="0" dirty="0">
                <a:solidFill>
                  <a:srgbClr val="222222"/>
                </a:solidFill>
                <a:effectLst/>
                <a:latin typeface="Vesper Libre"/>
              </a:rPr>
              <a:t> </a:t>
            </a:r>
            <a:r>
              <a:rPr lang="en-US" b="0" i="0" dirty="0" err="1">
                <a:solidFill>
                  <a:srgbClr val="222222"/>
                </a:solidFill>
                <a:effectLst/>
                <a:latin typeface="Vesper Libre"/>
              </a:rPr>
              <a:t>itu</a:t>
            </a:r>
            <a:r>
              <a:rPr lang="en-US" b="0" i="0" dirty="0">
                <a:solidFill>
                  <a:srgbClr val="222222"/>
                </a:solidFill>
                <a:effectLst/>
                <a:latin typeface="Vesper Libre"/>
              </a:rPr>
              <a:t> </a:t>
            </a:r>
            <a:r>
              <a:rPr lang="en-US" b="0" i="0" dirty="0" err="1">
                <a:solidFill>
                  <a:srgbClr val="222222"/>
                </a:solidFill>
                <a:effectLst/>
                <a:latin typeface="Vesper Libre"/>
              </a:rPr>
              <a:t>kemudian</a:t>
            </a:r>
            <a:r>
              <a:rPr lang="en-US" b="0" i="0" dirty="0">
                <a:solidFill>
                  <a:srgbClr val="222222"/>
                </a:solidFill>
                <a:effectLst/>
                <a:latin typeface="Vesper Libre"/>
              </a:rPr>
              <a:t> </a:t>
            </a:r>
            <a:r>
              <a:rPr lang="en-US" b="0" i="0" dirty="0" err="1">
                <a:solidFill>
                  <a:srgbClr val="222222"/>
                </a:solidFill>
                <a:effectLst/>
                <a:latin typeface="Vesper Libre"/>
              </a:rPr>
              <a:t>berkembangbiak</a:t>
            </a:r>
            <a:r>
              <a:rPr lang="en-US" b="0" i="0" dirty="0">
                <a:solidFill>
                  <a:srgbClr val="222222"/>
                </a:solidFill>
                <a:effectLst/>
                <a:latin typeface="Vesper Libre"/>
              </a:rPr>
              <a:t> dan </a:t>
            </a:r>
            <a:r>
              <a:rPr lang="en-US" b="0" i="0" dirty="0" err="1">
                <a:solidFill>
                  <a:srgbClr val="222222"/>
                </a:solidFill>
                <a:effectLst/>
                <a:latin typeface="Vesper Libre"/>
              </a:rPr>
              <a:t>keturunannya</a:t>
            </a:r>
            <a:r>
              <a:rPr lang="en-US" b="0" i="0" dirty="0">
                <a:solidFill>
                  <a:srgbClr val="222222"/>
                </a:solidFill>
                <a:effectLst/>
                <a:latin typeface="Vesper Libre"/>
              </a:rPr>
              <a:t> yang </a:t>
            </a:r>
            <a:r>
              <a:rPr lang="en-US" b="0" i="0" dirty="0" err="1">
                <a:solidFill>
                  <a:srgbClr val="222222"/>
                </a:solidFill>
                <a:effectLst/>
                <a:latin typeface="Vesper Libre"/>
              </a:rPr>
              <a:t>mempunyai</a:t>
            </a:r>
            <a:r>
              <a:rPr lang="en-US" b="0" i="0" dirty="0">
                <a:solidFill>
                  <a:srgbClr val="222222"/>
                </a:solidFill>
                <a:effectLst/>
                <a:latin typeface="Vesper Libre"/>
              </a:rPr>
              <a:t> </a:t>
            </a:r>
            <a:r>
              <a:rPr lang="en-US" b="0" i="0" dirty="0" err="1">
                <a:solidFill>
                  <a:srgbClr val="222222"/>
                </a:solidFill>
                <a:effectLst/>
                <a:latin typeface="Vesper Libre"/>
              </a:rPr>
              <a:t>sifat</a:t>
            </a:r>
            <a:r>
              <a:rPr lang="en-US" b="0" i="0" dirty="0">
                <a:solidFill>
                  <a:srgbClr val="222222"/>
                </a:solidFill>
                <a:effectLst/>
                <a:latin typeface="Vesper Libre"/>
              </a:rPr>
              <a:t> </a:t>
            </a:r>
            <a:r>
              <a:rPr lang="en-US" b="0" i="0" dirty="0" err="1">
                <a:solidFill>
                  <a:srgbClr val="222222"/>
                </a:solidFill>
                <a:effectLst/>
                <a:latin typeface="Vesper Libre"/>
              </a:rPr>
              <a:t>sesuai</a:t>
            </a:r>
            <a:r>
              <a:rPr lang="en-US" b="0" i="0" dirty="0">
                <a:solidFill>
                  <a:srgbClr val="222222"/>
                </a:solidFill>
                <a:effectLst/>
                <a:latin typeface="Vesper Libre"/>
              </a:rPr>
              <a:t> </a:t>
            </a:r>
            <a:r>
              <a:rPr lang="en-US" b="0" i="0" dirty="0" err="1">
                <a:solidFill>
                  <a:srgbClr val="222222"/>
                </a:solidFill>
                <a:effectLst/>
                <a:latin typeface="Vesper Libre"/>
              </a:rPr>
              <a:t>dengan</a:t>
            </a:r>
            <a:r>
              <a:rPr lang="en-US" b="0" i="0" dirty="0">
                <a:solidFill>
                  <a:srgbClr val="222222"/>
                </a:solidFill>
                <a:effectLst/>
                <a:latin typeface="Vesper Libre"/>
              </a:rPr>
              <a:t> </a:t>
            </a:r>
            <a:r>
              <a:rPr lang="en-US" b="0" i="0" dirty="0" err="1">
                <a:solidFill>
                  <a:srgbClr val="222222"/>
                </a:solidFill>
                <a:effectLst/>
                <a:latin typeface="Vesper Libre"/>
              </a:rPr>
              <a:t>lingkungan</a:t>
            </a:r>
            <a:r>
              <a:rPr lang="en-US" b="0" i="0" dirty="0">
                <a:solidFill>
                  <a:srgbClr val="222222"/>
                </a:solidFill>
                <a:effectLst/>
                <a:latin typeface="Vesper Libre"/>
              </a:rPr>
              <a:t> </a:t>
            </a:r>
            <a:r>
              <a:rPr lang="en-US" b="0" i="0" dirty="0" err="1">
                <a:solidFill>
                  <a:srgbClr val="222222"/>
                </a:solidFill>
                <a:effectLst/>
                <a:latin typeface="Vesper Libre"/>
              </a:rPr>
              <a:t>akan</a:t>
            </a:r>
            <a:r>
              <a:rPr lang="en-US" b="0" i="0" dirty="0">
                <a:solidFill>
                  <a:srgbClr val="222222"/>
                </a:solidFill>
                <a:effectLst/>
                <a:latin typeface="Vesper Libre"/>
              </a:rPr>
              <a:t> </a:t>
            </a:r>
            <a:r>
              <a:rPr lang="en-US" b="0" i="0" dirty="0" err="1">
                <a:solidFill>
                  <a:srgbClr val="222222"/>
                </a:solidFill>
                <a:effectLst/>
                <a:latin typeface="Vesper Libre"/>
              </a:rPr>
              <a:t>bertahan</a:t>
            </a:r>
            <a:r>
              <a:rPr lang="en-US" b="0" i="0" dirty="0">
                <a:solidFill>
                  <a:srgbClr val="222222"/>
                </a:solidFill>
                <a:effectLst/>
                <a:latin typeface="Vesper Libre"/>
              </a:rPr>
              <a:t> </a:t>
            </a:r>
            <a:r>
              <a:rPr lang="en-US" b="0" i="0" dirty="0" err="1">
                <a:solidFill>
                  <a:srgbClr val="222222"/>
                </a:solidFill>
                <a:effectLst/>
                <a:latin typeface="Vesper Libre"/>
              </a:rPr>
              <a:t>hidup</a:t>
            </a:r>
            <a:r>
              <a:rPr lang="en-US" b="0" i="0" dirty="0">
                <a:solidFill>
                  <a:srgbClr val="222222"/>
                </a:solidFill>
                <a:effectLst/>
                <a:latin typeface="Vesper Libre"/>
              </a:rPr>
              <a:t>, </a:t>
            </a:r>
            <a:r>
              <a:rPr lang="en-US" b="0" i="0" dirty="0" err="1">
                <a:solidFill>
                  <a:srgbClr val="222222"/>
                </a:solidFill>
                <a:effectLst/>
                <a:latin typeface="Vesper Libre"/>
              </a:rPr>
              <a:t>sedang</a:t>
            </a:r>
            <a:r>
              <a:rPr lang="en-US" b="0" i="0" dirty="0">
                <a:solidFill>
                  <a:srgbClr val="222222"/>
                </a:solidFill>
                <a:effectLst/>
                <a:latin typeface="Vesper Libre"/>
              </a:rPr>
              <a:t> yang </a:t>
            </a:r>
            <a:r>
              <a:rPr lang="en-US" b="0" i="0" dirty="0" err="1">
                <a:solidFill>
                  <a:srgbClr val="222222"/>
                </a:solidFill>
                <a:effectLst/>
                <a:latin typeface="Vesper Libre"/>
              </a:rPr>
              <a:t>tidak</a:t>
            </a:r>
            <a:r>
              <a:rPr lang="en-US" b="0" i="0" dirty="0">
                <a:solidFill>
                  <a:srgbClr val="222222"/>
                </a:solidFill>
                <a:effectLst/>
                <a:latin typeface="Vesper Libre"/>
              </a:rPr>
              <a:t> </a:t>
            </a:r>
            <a:r>
              <a:rPr lang="en-US" b="0" i="0" dirty="0" err="1">
                <a:solidFill>
                  <a:srgbClr val="222222"/>
                </a:solidFill>
                <a:effectLst/>
                <a:latin typeface="Vesper Libre"/>
              </a:rPr>
              <a:t>akan</a:t>
            </a:r>
            <a:r>
              <a:rPr lang="en-US" b="0" i="0" dirty="0">
                <a:solidFill>
                  <a:srgbClr val="222222"/>
                </a:solidFill>
                <a:effectLst/>
                <a:latin typeface="Vesper Libre"/>
              </a:rPr>
              <a:t> </a:t>
            </a:r>
            <a:r>
              <a:rPr lang="en-US" b="0" i="0" dirty="0" err="1">
                <a:solidFill>
                  <a:srgbClr val="222222"/>
                </a:solidFill>
                <a:effectLst/>
                <a:latin typeface="Vesper Libre"/>
              </a:rPr>
              <a:t>mati</a:t>
            </a:r>
            <a:r>
              <a:rPr lang="en-US" b="0" i="0" dirty="0">
                <a:solidFill>
                  <a:srgbClr val="222222"/>
                </a:solidFill>
                <a:effectLst/>
                <a:latin typeface="Vesper Libre"/>
              </a:rPr>
              <a:t>. </a:t>
            </a:r>
          </a:p>
          <a:p>
            <a:r>
              <a:rPr lang="en-US" b="0" i="0" dirty="0">
                <a:solidFill>
                  <a:srgbClr val="222222"/>
                </a:solidFill>
                <a:effectLst/>
                <a:latin typeface="Vesper Libre"/>
              </a:rPr>
              <a:t>Karena </a:t>
            </a:r>
            <a:r>
              <a:rPr lang="en-US" b="0" i="0" dirty="0" err="1">
                <a:solidFill>
                  <a:srgbClr val="222222"/>
                </a:solidFill>
                <a:effectLst/>
                <a:latin typeface="Vesper Libre"/>
              </a:rPr>
              <a:t>lingkungan</a:t>
            </a:r>
            <a:r>
              <a:rPr lang="en-US" b="0" i="0" dirty="0">
                <a:solidFill>
                  <a:srgbClr val="222222"/>
                </a:solidFill>
                <a:effectLst/>
                <a:latin typeface="Vesper Libre"/>
              </a:rPr>
              <a:t> yang </a:t>
            </a:r>
            <a:r>
              <a:rPr lang="en-US" b="0" i="0" dirty="0" err="1">
                <a:solidFill>
                  <a:srgbClr val="222222"/>
                </a:solidFill>
                <a:effectLst/>
                <a:latin typeface="Vesper Libre"/>
              </a:rPr>
              <a:t>berbeda</a:t>
            </a:r>
            <a:r>
              <a:rPr lang="en-US" b="0" i="0" dirty="0">
                <a:solidFill>
                  <a:srgbClr val="222222"/>
                </a:solidFill>
                <a:effectLst/>
                <a:latin typeface="Vesper Libre"/>
              </a:rPr>
              <a:t>, </a:t>
            </a:r>
            <a:r>
              <a:rPr lang="en-US" b="0" i="0" dirty="0" err="1">
                <a:solidFill>
                  <a:srgbClr val="222222"/>
                </a:solidFill>
                <a:effectLst/>
                <a:latin typeface="Vesper Libre"/>
              </a:rPr>
              <a:t>burung-burung</a:t>
            </a:r>
            <a:r>
              <a:rPr lang="en-US" b="0" i="0" dirty="0">
                <a:solidFill>
                  <a:srgbClr val="222222"/>
                </a:solidFill>
                <a:effectLst/>
                <a:latin typeface="Vesper Libre"/>
              </a:rPr>
              <a:t> </a:t>
            </a:r>
            <a:r>
              <a:rPr lang="en-US" b="0" i="0" dirty="0" err="1">
                <a:solidFill>
                  <a:srgbClr val="222222"/>
                </a:solidFill>
                <a:effectLst/>
                <a:latin typeface="Vesper Libre"/>
              </a:rPr>
              <a:t>itu</a:t>
            </a:r>
            <a:r>
              <a:rPr lang="en-US" b="0" i="0" dirty="0">
                <a:solidFill>
                  <a:srgbClr val="222222"/>
                </a:solidFill>
                <a:effectLst/>
                <a:latin typeface="Vesper Libre"/>
              </a:rPr>
              <a:t> </a:t>
            </a:r>
            <a:r>
              <a:rPr lang="en-US" b="0" i="0" dirty="0" err="1">
                <a:solidFill>
                  <a:srgbClr val="222222"/>
                </a:solidFill>
                <a:effectLst/>
                <a:latin typeface="Vesper Libre"/>
              </a:rPr>
              <a:t>menyesuaikan</a:t>
            </a:r>
            <a:r>
              <a:rPr lang="en-US" b="0" i="0" dirty="0">
                <a:solidFill>
                  <a:srgbClr val="222222"/>
                </a:solidFill>
                <a:effectLst/>
                <a:latin typeface="Vesper Libre"/>
              </a:rPr>
              <a:t> </a:t>
            </a:r>
            <a:r>
              <a:rPr lang="en-US" b="0" i="0" dirty="0" err="1">
                <a:solidFill>
                  <a:srgbClr val="222222"/>
                </a:solidFill>
                <a:effectLst/>
                <a:latin typeface="Vesper Libre"/>
              </a:rPr>
              <a:t>diri</a:t>
            </a:r>
            <a:r>
              <a:rPr lang="en-US" b="0" i="0" dirty="0">
                <a:solidFill>
                  <a:srgbClr val="222222"/>
                </a:solidFill>
                <a:effectLst/>
                <a:latin typeface="Vesper Libre"/>
              </a:rPr>
              <a:t> </a:t>
            </a:r>
            <a:r>
              <a:rPr lang="en-US" b="0" i="0" dirty="0" err="1">
                <a:solidFill>
                  <a:srgbClr val="222222"/>
                </a:solidFill>
                <a:effectLst/>
                <a:latin typeface="Vesper Libre"/>
              </a:rPr>
              <a:t>dengan</a:t>
            </a:r>
            <a:r>
              <a:rPr lang="en-US" b="0" i="0" dirty="0">
                <a:solidFill>
                  <a:srgbClr val="222222"/>
                </a:solidFill>
                <a:effectLst/>
                <a:latin typeface="Vesper Libre"/>
              </a:rPr>
              <a:t> </a:t>
            </a:r>
            <a:r>
              <a:rPr lang="en-US" b="0" i="0" dirty="0" err="1">
                <a:solidFill>
                  <a:srgbClr val="222222"/>
                </a:solidFill>
                <a:effectLst/>
                <a:latin typeface="Vesper Libre"/>
              </a:rPr>
              <a:t>jenis</a:t>
            </a:r>
            <a:r>
              <a:rPr lang="en-US" b="0" i="0" dirty="0">
                <a:solidFill>
                  <a:srgbClr val="222222"/>
                </a:solidFill>
                <a:effectLst/>
                <a:latin typeface="Vesper Libre"/>
              </a:rPr>
              <a:t> </a:t>
            </a:r>
            <a:r>
              <a:rPr lang="en-US" b="0" i="0" dirty="0" err="1">
                <a:solidFill>
                  <a:srgbClr val="222222"/>
                </a:solidFill>
                <a:effectLst/>
                <a:latin typeface="Vesper Libre"/>
              </a:rPr>
              <a:t>makanan</a:t>
            </a:r>
            <a:r>
              <a:rPr lang="en-US" b="0" i="0" dirty="0">
                <a:solidFill>
                  <a:srgbClr val="222222"/>
                </a:solidFill>
                <a:effectLst/>
                <a:latin typeface="Vesper Libre"/>
              </a:rPr>
              <a:t> yang </a:t>
            </a:r>
            <a:r>
              <a:rPr lang="en-US" b="0" i="0" dirty="0" err="1">
                <a:solidFill>
                  <a:srgbClr val="222222"/>
                </a:solidFill>
                <a:effectLst/>
                <a:latin typeface="Vesper Libre"/>
              </a:rPr>
              <a:t>ada</a:t>
            </a:r>
            <a:r>
              <a:rPr lang="en-US" b="0" i="0" dirty="0">
                <a:solidFill>
                  <a:srgbClr val="222222"/>
                </a:solidFill>
                <a:effectLst/>
                <a:latin typeface="Vesper Libre"/>
              </a:rPr>
              <a:t> di Galapagos. </a:t>
            </a:r>
          </a:p>
          <a:p>
            <a:r>
              <a:rPr lang="en-US" b="0" i="0" dirty="0" err="1">
                <a:solidFill>
                  <a:srgbClr val="222222"/>
                </a:solidFill>
                <a:effectLst/>
                <a:latin typeface="Vesper Libre"/>
              </a:rPr>
              <a:t>Akhirnya</a:t>
            </a:r>
            <a:r>
              <a:rPr lang="en-US" b="0" i="0" dirty="0">
                <a:solidFill>
                  <a:srgbClr val="222222"/>
                </a:solidFill>
                <a:effectLst/>
                <a:latin typeface="Vesper Libre"/>
              </a:rPr>
              <a:t> </a:t>
            </a:r>
            <a:r>
              <a:rPr lang="en-US" b="0" i="0" dirty="0" err="1">
                <a:solidFill>
                  <a:srgbClr val="222222"/>
                </a:solidFill>
                <a:effectLst/>
                <a:latin typeface="Vesper Libre"/>
              </a:rPr>
              <a:t>terbentuklah</a:t>
            </a:r>
            <a:r>
              <a:rPr lang="en-US" b="0" i="0" dirty="0">
                <a:solidFill>
                  <a:srgbClr val="222222"/>
                </a:solidFill>
                <a:effectLst/>
                <a:latin typeface="Vesper Libre"/>
              </a:rPr>
              <a:t> 14 </a:t>
            </a:r>
            <a:r>
              <a:rPr lang="en-US" b="0" i="0" dirty="0" err="1">
                <a:solidFill>
                  <a:srgbClr val="222222"/>
                </a:solidFill>
                <a:effectLst/>
                <a:latin typeface="Vesper Libre"/>
              </a:rPr>
              <a:t>spesies</a:t>
            </a:r>
            <a:r>
              <a:rPr lang="en-US" b="0" i="0" dirty="0">
                <a:solidFill>
                  <a:srgbClr val="222222"/>
                </a:solidFill>
                <a:effectLst/>
                <a:latin typeface="Vesper Libre"/>
              </a:rPr>
              <a:t> </a:t>
            </a:r>
            <a:r>
              <a:rPr lang="en-US" b="0" i="0" dirty="0" err="1">
                <a:solidFill>
                  <a:srgbClr val="222222"/>
                </a:solidFill>
                <a:effectLst/>
                <a:latin typeface="Vesper Libre"/>
              </a:rPr>
              <a:t>burung</a:t>
            </a:r>
            <a:r>
              <a:rPr lang="en-US" b="0" i="0" dirty="0">
                <a:solidFill>
                  <a:srgbClr val="222222"/>
                </a:solidFill>
                <a:effectLst/>
                <a:latin typeface="Vesper Libre"/>
              </a:rPr>
              <a:t> Finch yang </a:t>
            </a:r>
            <a:r>
              <a:rPr lang="en-US" b="0" i="0" dirty="0" err="1">
                <a:solidFill>
                  <a:srgbClr val="222222"/>
                </a:solidFill>
                <a:effectLst/>
                <a:latin typeface="Vesper Libre"/>
              </a:rPr>
              <a:t>berbeda</a:t>
            </a:r>
            <a:r>
              <a:rPr lang="en-US" b="0" i="0" dirty="0">
                <a:solidFill>
                  <a:srgbClr val="222222"/>
                </a:solidFill>
                <a:effectLst/>
                <a:latin typeface="Vesper Libre"/>
              </a:rPr>
              <a:t> </a:t>
            </a:r>
            <a:r>
              <a:rPr lang="en-US" b="0" i="0" dirty="0" err="1">
                <a:solidFill>
                  <a:srgbClr val="222222"/>
                </a:solidFill>
                <a:effectLst/>
                <a:latin typeface="Vesper Libre"/>
              </a:rPr>
              <a:t>dalam</a:t>
            </a:r>
            <a:r>
              <a:rPr lang="en-US" b="0" i="0" dirty="0">
                <a:solidFill>
                  <a:srgbClr val="222222"/>
                </a:solidFill>
                <a:effectLst/>
                <a:latin typeface="Vesper Libre"/>
              </a:rPr>
              <a:t> </a:t>
            </a:r>
            <a:r>
              <a:rPr lang="en-US" b="0" i="0" dirty="0" err="1">
                <a:solidFill>
                  <a:srgbClr val="222222"/>
                </a:solidFill>
                <a:effectLst/>
                <a:latin typeface="Vesper Libre"/>
              </a:rPr>
              <a:t>bentuk</a:t>
            </a:r>
            <a:r>
              <a:rPr lang="en-US" b="0" i="0" dirty="0">
                <a:solidFill>
                  <a:srgbClr val="222222"/>
                </a:solidFill>
                <a:effectLst/>
                <a:latin typeface="Vesper Libre"/>
              </a:rPr>
              <a:t> dan </a:t>
            </a:r>
            <a:r>
              <a:rPr lang="en-US" b="0" i="0" dirty="0" err="1">
                <a:solidFill>
                  <a:srgbClr val="222222"/>
                </a:solidFill>
                <a:effectLst/>
                <a:latin typeface="Vesper Libre"/>
              </a:rPr>
              <a:t>ukuran</a:t>
            </a:r>
            <a:r>
              <a:rPr lang="en-US" b="0" i="0" dirty="0">
                <a:solidFill>
                  <a:srgbClr val="222222"/>
                </a:solidFill>
                <a:effectLst/>
                <a:latin typeface="Vesper Libre"/>
              </a:rPr>
              <a:t> </a:t>
            </a:r>
            <a:r>
              <a:rPr lang="en-US" b="0" i="0" dirty="0" err="1">
                <a:solidFill>
                  <a:srgbClr val="222222"/>
                </a:solidFill>
                <a:effectLst/>
                <a:latin typeface="Vesper Libre"/>
              </a:rPr>
              <a:t>paruhnya</a:t>
            </a:r>
            <a:r>
              <a:rPr lang="en-US" b="0" i="0" dirty="0">
                <a:solidFill>
                  <a:srgbClr val="222222"/>
                </a:solidFill>
                <a:effectLst/>
                <a:latin typeface="Vesper Libre"/>
              </a:rPr>
              <a:t>.</a:t>
            </a:r>
            <a:endParaRPr lang="en-US" dirty="0"/>
          </a:p>
        </p:txBody>
      </p:sp>
    </p:spTree>
    <p:extLst>
      <p:ext uri="{BB962C8B-B14F-4D97-AF65-F5344CB8AC3E}">
        <p14:creationId xmlns:p14="http://schemas.microsoft.com/office/powerpoint/2010/main" val="74223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07FB8F3-FEEB-40F8-A689-5A3AB87D9B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457200"/>
            <a:ext cx="7939992"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2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57200" y="218080"/>
            <a:ext cx="8229600" cy="77252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chemeClr val="tx1"/>
                </a:solidFill>
                <a:effectLst/>
                <a:uLnTx/>
                <a:uFillTx/>
                <a:latin typeface="+mj-lt"/>
                <a:ea typeface="+mj-ea"/>
                <a:cs typeface="+mj-cs"/>
              </a:rPr>
              <a:t>Tujuan</a:t>
            </a:r>
            <a:r>
              <a:rPr kumimoji="0" lang="en-US" sz="4400" b="0" i="0" u="none" strike="noStrike" kern="1200" cap="none" spc="0" normalizeH="0" baseline="0" noProof="0" dirty="0">
                <a:ln>
                  <a:noFill/>
                </a:ln>
                <a:solidFill>
                  <a:schemeClr val="tx1"/>
                </a:solidFill>
                <a:effectLst/>
                <a:uLnTx/>
                <a:uFillTx/>
                <a:latin typeface="+mj-lt"/>
                <a:ea typeface="+mj-ea"/>
                <a:cs typeface="+mj-cs"/>
              </a:rPr>
              <a:t> </a:t>
            </a:r>
            <a:r>
              <a:rPr kumimoji="0" lang="en-US" sz="4400" b="0" i="0" u="none" strike="noStrike" kern="1200" cap="none" spc="0" normalizeH="0" baseline="0" noProof="0" dirty="0" err="1">
                <a:ln>
                  <a:noFill/>
                </a:ln>
                <a:solidFill>
                  <a:schemeClr val="tx1"/>
                </a:solidFill>
                <a:effectLst/>
                <a:uLnTx/>
                <a:uFillTx/>
                <a:latin typeface="+mj-lt"/>
                <a:ea typeface="+mj-ea"/>
                <a:cs typeface="+mj-cs"/>
              </a:rPr>
              <a:t>Pembelajaran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457200" y="1664568"/>
            <a:ext cx="8382000" cy="4448628"/>
          </a:xfrm>
          <a:prstGeom prst="rect">
            <a:avLst/>
          </a:prstGeom>
        </p:spPr>
        <p:txBody>
          <a:bodyPr>
            <a:noAutofit/>
          </a:bodyPr>
          <a:lstStyle/>
          <a:p>
            <a:pPr marL="34290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2800" b="1" i="0" u="none" strike="noStrike" kern="1200" cap="none" spc="0" normalizeH="0" baseline="0" noProof="0" dirty="0" err="1">
                <a:ln>
                  <a:noFill/>
                </a:ln>
                <a:effectLst/>
                <a:uLnTx/>
                <a:uFillTx/>
                <a:latin typeface="+mn-lt"/>
                <a:ea typeface="+mn-ea"/>
                <a:cs typeface="+mn-cs"/>
              </a:rPr>
              <a:t>Setelah</a:t>
            </a:r>
            <a:r>
              <a:rPr kumimoji="0" lang="en-US" sz="2800" b="1" i="0" u="none" strike="noStrike" kern="1200" cap="none" spc="0" normalizeH="0" baseline="0" noProof="0" dirty="0">
                <a:ln>
                  <a:noFill/>
                </a:ln>
                <a:effectLst/>
                <a:uLnTx/>
                <a:uFillTx/>
                <a:latin typeface="+mn-lt"/>
                <a:ea typeface="+mn-ea"/>
                <a:cs typeface="+mn-cs"/>
              </a:rPr>
              <a:t> </a:t>
            </a:r>
            <a:r>
              <a:rPr kumimoji="0" lang="en-US" sz="2800" b="1" i="0" u="none" strike="noStrike" kern="1200" cap="none" spc="0" normalizeH="0" baseline="0" noProof="0" dirty="0" err="1">
                <a:ln>
                  <a:noFill/>
                </a:ln>
                <a:effectLst/>
                <a:uLnTx/>
                <a:uFillTx/>
                <a:latin typeface="+mn-lt"/>
                <a:ea typeface="+mn-ea"/>
                <a:cs typeface="+mn-cs"/>
              </a:rPr>
              <a:t>mempelajari</a:t>
            </a:r>
            <a:r>
              <a:rPr kumimoji="0" lang="en-US" sz="2800" b="1" i="0" u="none" strike="noStrike" kern="1200" cap="none" spc="0" normalizeH="0" baseline="0" noProof="0" dirty="0">
                <a:ln>
                  <a:noFill/>
                </a:ln>
                <a:effectLst/>
                <a:uLnTx/>
                <a:uFillTx/>
                <a:latin typeface="+mn-lt"/>
                <a:ea typeface="+mn-ea"/>
                <a:cs typeface="+mn-cs"/>
              </a:rPr>
              <a:t> </a:t>
            </a:r>
            <a:r>
              <a:rPr kumimoji="0" lang="en-US" sz="2800" b="1" i="0" u="none" strike="noStrike" kern="1200" cap="none" spc="0" normalizeH="0" baseline="0" noProof="0" dirty="0" err="1">
                <a:ln>
                  <a:noFill/>
                </a:ln>
                <a:effectLst/>
                <a:uLnTx/>
                <a:uFillTx/>
                <a:latin typeface="+mn-lt"/>
                <a:ea typeface="+mn-ea"/>
                <a:cs typeface="+mn-cs"/>
              </a:rPr>
              <a:t>bab</a:t>
            </a:r>
            <a:r>
              <a:rPr kumimoji="0" lang="en-US" sz="2800" b="1" i="0" u="none" strike="noStrike" kern="1200" cap="none" spc="0" normalizeH="0" baseline="0" noProof="0" dirty="0">
                <a:ln>
                  <a:noFill/>
                </a:ln>
                <a:effectLst/>
                <a:uLnTx/>
                <a:uFillTx/>
                <a:latin typeface="+mn-lt"/>
                <a:ea typeface="+mn-ea"/>
                <a:cs typeface="+mn-cs"/>
              </a:rPr>
              <a:t> </a:t>
            </a:r>
            <a:r>
              <a:rPr kumimoji="0" lang="en-US" sz="2800" b="1" i="0" u="none" strike="noStrike" kern="1200" cap="none" spc="0" normalizeH="0" baseline="0" noProof="0" dirty="0" err="1">
                <a:ln>
                  <a:noFill/>
                </a:ln>
                <a:effectLst/>
                <a:uLnTx/>
                <a:uFillTx/>
                <a:latin typeface="+mn-lt"/>
                <a:ea typeface="+mn-ea"/>
                <a:cs typeface="+mn-cs"/>
              </a:rPr>
              <a:t>ini</a:t>
            </a:r>
            <a:r>
              <a:rPr kumimoji="0" lang="en-US" sz="2800" b="1" i="0" u="none" strike="noStrike" kern="1200" cap="none" spc="0" normalizeH="0" baseline="0" noProof="0" dirty="0">
                <a:ln>
                  <a:noFill/>
                </a:ln>
                <a:effectLst/>
                <a:uLnTx/>
                <a:uFillTx/>
                <a:latin typeface="+mn-lt"/>
                <a:ea typeface="+mn-ea"/>
                <a:cs typeface="+mn-cs"/>
              </a:rPr>
              <a:t>, </a:t>
            </a:r>
            <a:r>
              <a:rPr kumimoji="0" lang="en-US" sz="2800" b="1" i="0" u="none" strike="noStrike" kern="1200" cap="none" spc="0" normalizeH="0" baseline="0" noProof="0" dirty="0" err="1">
                <a:ln>
                  <a:noFill/>
                </a:ln>
                <a:effectLst/>
                <a:uLnTx/>
                <a:uFillTx/>
                <a:latin typeface="+mn-lt"/>
                <a:ea typeface="+mn-ea"/>
                <a:cs typeface="+mn-cs"/>
              </a:rPr>
              <a:t>siswa</a:t>
            </a:r>
            <a:r>
              <a:rPr kumimoji="0" lang="en-US" sz="2800" b="1" i="0" u="none" strike="noStrike" kern="1200" cap="none" spc="0" normalizeH="0" baseline="0" noProof="0" dirty="0">
                <a:ln>
                  <a:noFill/>
                </a:ln>
                <a:effectLst/>
                <a:uLnTx/>
                <a:uFillTx/>
                <a:latin typeface="+mn-lt"/>
                <a:ea typeface="+mn-ea"/>
                <a:cs typeface="+mn-cs"/>
              </a:rPr>
              <a:t> </a:t>
            </a:r>
            <a:r>
              <a:rPr kumimoji="0" lang="en-US" sz="2800" b="1" i="0" u="none" strike="noStrike" kern="1200" cap="none" spc="0" normalizeH="0" baseline="0" noProof="0" dirty="0" err="1">
                <a:ln>
                  <a:noFill/>
                </a:ln>
                <a:effectLst/>
                <a:uLnTx/>
                <a:uFillTx/>
                <a:latin typeface="+mn-lt"/>
                <a:ea typeface="+mn-ea"/>
                <a:cs typeface="+mn-cs"/>
              </a:rPr>
              <a:t>diharapakan</a:t>
            </a:r>
            <a:r>
              <a:rPr kumimoji="0" lang="en-US" sz="2800" b="1" i="0" u="none" strike="noStrike" kern="1200" cap="none" spc="0" normalizeH="0" baseline="0" noProof="0" dirty="0">
                <a:ln>
                  <a:noFill/>
                </a:ln>
                <a:effectLst/>
                <a:uLnTx/>
                <a:uFillTx/>
                <a:latin typeface="+mn-lt"/>
                <a:ea typeface="+mn-ea"/>
                <a:cs typeface="+mn-cs"/>
              </a:rPr>
              <a:t> </a:t>
            </a:r>
            <a:r>
              <a:rPr kumimoji="0" lang="en-US" sz="2800" b="1" i="0" u="none" strike="noStrike" kern="1200" cap="none" spc="0" normalizeH="0" baseline="0" noProof="0" dirty="0" err="1">
                <a:ln>
                  <a:noFill/>
                </a:ln>
                <a:effectLst/>
                <a:uLnTx/>
                <a:uFillTx/>
                <a:latin typeface="+mn-lt"/>
                <a:ea typeface="+mn-ea"/>
                <a:cs typeface="+mn-cs"/>
              </a:rPr>
              <a:t>dapat</a:t>
            </a:r>
            <a:r>
              <a:rPr kumimoji="0" lang="en-US" sz="2800" b="1" i="0" u="none" strike="noStrike" kern="1200" cap="none" spc="0" normalizeH="0" baseline="0" noProof="0" dirty="0">
                <a:ln>
                  <a:noFill/>
                </a:ln>
                <a:effectLst/>
                <a:uLnTx/>
                <a:uFillTx/>
                <a:latin typeface="+mn-lt"/>
                <a:ea typeface="+mn-ea"/>
                <a:cs typeface="+mn-cs"/>
              </a:rPr>
              <a:t> :</a:t>
            </a:r>
          </a:p>
          <a:p>
            <a:pPr marL="339725" indent="-339725">
              <a:spcBef>
                <a:spcPts val="600"/>
              </a:spcBef>
              <a:buFont typeface="Arial" pitchFamily="34" charset="0"/>
              <a:buChar char="•"/>
            </a:pPr>
            <a:r>
              <a:rPr kumimoji="0" lang="en-US" sz="2800" b="1" i="0" u="none" strike="noStrike" kern="1200" cap="none" spc="0" normalizeH="0" baseline="0" noProof="0" dirty="0" err="1">
                <a:ln>
                  <a:noFill/>
                </a:ln>
                <a:effectLst/>
                <a:uLnTx/>
                <a:uFillTx/>
                <a:latin typeface="+mn-lt"/>
                <a:ea typeface="+mn-ea"/>
                <a:cs typeface="+mn-cs"/>
              </a:rPr>
              <a:t>Menunjukkan</a:t>
            </a:r>
            <a:r>
              <a:rPr kumimoji="0" lang="en-US" sz="2800" b="1" i="0" u="none" strike="noStrike" kern="1200" cap="none" spc="0" normalizeH="0" noProof="0" dirty="0">
                <a:ln>
                  <a:noFill/>
                </a:ln>
                <a:effectLst/>
                <a:uLnTx/>
                <a:uFillTx/>
                <a:latin typeface="+mn-lt"/>
                <a:ea typeface="+mn-ea"/>
                <a:cs typeface="+mn-cs"/>
              </a:rPr>
              <a:t> </a:t>
            </a:r>
            <a:r>
              <a:rPr lang="en-US" sz="2800" b="1" dirty="0" err="1"/>
              <a:t>bukti</a:t>
            </a:r>
            <a:r>
              <a:rPr lang="en-US" sz="2800" b="1" dirty="0"/>
              <a:t> </a:t>
            </a:r>
            <a:r>
              <a:rPr lang="en-US" sz="2800" b="1" dirty="0" err="1"/>
              <a:t>bukti</a:t>
            </a:r>
            <a:r>
              <a:rPr lang="en-US" sz="2800" b="1" dirty="0"/>
              <a:t> </a:t>
            </a:r>
            <a:r>
              <a:rPr lang="en-US" sz="2800" b="1" dirty="0" err="1"/>
              <a:t>adanya</a:t>
            </a:r>
            <a:r>
              <a:rPr lang="en-US" sz="2800" b="1" dirty="0"/>
              <a:t> </a:t>
            </a:r>
            <a:r>
              <a:rPr lang="en-US" sz="2800" b="1" dirty="0" err="1"/>
              <a:t>evolusi</a:t>
            </a:r>
            <a:endParaRPr lang="en-US" sz="2800" b="1" dirty="0"/>
          </a:p>
          <a:p>
            <a:pPr lvl="0">
              <a:spcBef>
                <a:spcPct val="0"/>
              </a:spcBef>
              <a:defRPr/>
            </a:pPr>
            <a:r>
              <a:rPr kumimoji="0" lang="en-US" sz="2800" b="1" i="0" u="none" strike="noStrike" kern="1200" cap="none" spc="0" normalizeH="0" baseline="0" noProof="0" dirty="0">
                <a:ln>
                  <a:noFill/>
                </a:ln>
                <a:effectLst/>
                <a:uLnTx/>
                <a:uFillTx/>
                <a:latin typeface="Agency FB" panose="020B0503020202020204" pitchFamily="34" charset="0"/>
                <a:ea typeface="+mj-ea"/>
                <a:cs typeface="Aharoni" pitchFamily="2" charset="-79"/>
              </a:rPr>
              <a:t>4. </a:t>
            </a:r>
            <a:r>
              <a:rPr kumimoji="0" lang="en-US" sz="2800" b="1" i="0" u="none" strike="noStrike" kern="1200" cap="none" spc="0" normalizeH="0" baseline="0" noProof="0" dirty="0" err="1">
                <a:ln>
                  <a:noFill/>
                </a:ln>
                <a:effectLst/>
                <a:uLnTx/>
                <a:uFillTx/>
                <a:latin typeface="Agency FB" panose="020B0503020202020204" pitchFamily="34" charset="0"/>
                <a:ea typeface="+mj-ea"/>
                <a:cs typeface="Aharoni" pitchFamily="2" charset="-79"/>
              </a:rPr>
              <a:t>Pembandingan</a:t>
            </a:r>
            <a:r>
              <a:rPr kumimoji="0" lang="en-US" sz="2800" b="1" i="0" u="none" strike="noStrike" kern="1200" cap="none" spc="0" normalizeH="0" baseline="0" noProof="0" dirty="0">
                <a:ln>
                  <a:noFill/>
                </a:ln>
                <a:effectLst/>
                <a:uLnTx/>
                <a:uFillTx/>
                <a:latin typeface="Agency FB" panose="020B0503020202020204" pitchFamily="34" charset="0"/>
                <a:ea typeface="+mj-ea"/>
                <a:cs typeface="Aharoni" pitchFamily="2" charset="-79"/>
              </a:rPr>
              <a:t> </a:t>
            </a:r>
            <a:r>
              <a:rPr kumimoji="0" lang="en-US" sz="2800" b="1" i="0" u="none" strike="noStrike" kern="1200" cap="none" spc="0" normalizeH="0" baseline="0" noProof="0" dirty="0" err="1">
                <a:ln>
                  <a:noFill/>
                </a:ln>
                <a:effectLst/>
                <a:uLnTx/>
                <a:uFillTx/>
                <a:latin typeface="Agency FB" panose="020B0503020202020204" pitchFamily="34" charset="0"/>
                <a:ea typeface="+mj-ea"/>
                <a:cs typeface="Aharoni" pitchFamily="2" charset="-79"/>
              </a:rPr>
              <a:t>Embriologi</a:t>
            </a:r>
            <a:endParaRPr kumimoji="0" lang="en-US" sz="2800" b="1" i="0" u="none" strike="noStrike" kern="1200" cap="none" spc="0" normalizeH="0" baseline="0" noProof="0" dirty="0">
              <a:ln>
                <a:noFill/>
              </a:ln>
              <a:effectLst/>
              <a:uLnTx/>
              <a:uFillTx/>
              <a:latin typeface="Agency FB" panose="020B0503020202020204" pitchFamily="34" charset="0"/>
              <a:ea typeface="+mj-ea"/>
              <a:cs typeface="Aharoni" pitchFamily="2" charset="-79"/>
            </a:endParaRPr>
          </a:p>
          <a:p>
            <a:pPr>
              <a:spcBef>
                <a:spcPct val="0"/>
              </a:spcBef>
              <a:defRPr/>
            </a:pPr>
            <a:r>
              <a:rPr lang="en-US" sz="2800" b="1" dirty="0">
                <a:latin typeface="Agency FB" panose="020B0503020202020204" pitchFamily="34" charset="0"/>
                <a:ea typeface="+mj-ea"/>
                <a:cs typeface="Aharoni" pitchFamily="2" charset="-79"/>
              </a:rPr>
              <a:t>5. </a:t>
            </a:r>
            <a:r>
              <a:rPr lang="en-US" sz="2800" b="1" dirty="0" err="1">
                <a:effectLst/>
                <a:latin typeface="Agency FB" panose="020B0503020202020204" pitchFamily="34" charset="0"/>
                <a:ea typeface="Times New Roman" panose="02020603050405020304" pitchFamily="18" charset="0"/>
                <a:cs typeface="Open Sans" panose="020B0606030504020204" pitchFamily="34" charset="0"/>
              </a:rPr>
              <a:t>Adanya</a:t>
            </a:r>
            <a:r>
              <a:rPr lang="en-US" sz="2800" b="1" dirty="0">
                <a:effectLst/>
                <a:latin typeface="Agency FB" panose="020B0503020202020204" pitchFamily="34" charset="0"/>
                <a:ea typeface="Times New Roman" panose="02020603050405020304" pitchFamily="18" charset="0"/>
                <a:cs typeface="Open Sans" panose="020B0606030504020204" pitchFamily="34" charset="0"/>
              </a:rPr>
              <a:t> </a:t>
            </a:r>
            <a:r>
              <a:rPr lang="en-US" sz="2800" b="1" dirty="0" err="1">
                <a:latin typeface="Agency FB" panose="020B0503020202020204" pitchFamily="34" charset="0"/>
                <a:ea typeface="Times New Roman" panose="02020603050405020304" pitchFamily="18" charset="0"/>
                <a:cs typeface="Open Sans" panose="020B0606030504020204" pitchFamily="34" charset="0"/>
              </a:rPr>
              <a:t>S</a:t>
            </a:r>
            <a:r>
              <a:rPr lang="en-US" sz="2800" b="1" dirty="0" err="1">
                <a:effectLst/>
                <a:latin typeface="Agency FB" panose="020B0503020202020204" pitchFamily="34" charset="0"/>
                <a:ea typeface="Times New Roman" panose="02020603050405020304" pitchFamily="18" charset="0"/>
                <a:cs typeface="Open Sans" panose="020B0606030504020204" pitchFamily="34" charset="0"/>
              </a:rPr>
              <a:t>isa</a:t>
            </a:r>
            <a:r>
              <a:rPr lang="en-US" sz="2800" b="1" dirty="0">
                <a:effectLst/>
                <a:latin typeface="Agency FB" panose="020B0503020202020204" pitchFamily="34" charset="0"/>
                <a:ea typeface="Times New Roman" panose="02020603050405020304" pitchFamily="18" charset="0"/>
                <a:cs typeface="Open Sans" panose="020B0606030504020204" pitchFamily="34" charset="0"/>
              </a:rPr>
              <a:t> </a:t>
            </a:r>
            <a:r>
              <a:rPr lang="en-US" sz="2800" b="1" dirty="0">
                <a:latin typeface="Agency FB" panose="020B0503020202020204" pitchFamily="34" charset="0"/>
                <a:ea typeface="Times New Roman" panose="02020603050405020304" pitchFamily="18" charset="0"/>
                <a:cs typeface="Open Sans" panose="020B0606030504020204" pitchFamily="34" charset="0"/>
              </a:rPr>
              <a:t>A</a:t>
            </a:r>
            <a:r>
              <a:rPr lang="en-US" sz="2800" b="1" dirty="0">
                <a:effectLst/>
                <a:latin typeface="Agency FB" panose="020B0503020202020204" pitchFamily="34" charset="0"/>
                <a:ea typeface="Times New Roman" panose="02020603050405020304" pitchFamily="18" charset="0"/>
                <a:cs typeface="Open Sans" panose="020B0606030504020204" pitchFamily="34" charset="0"/>
              </a:rPr>
              <a:t>lat-</a:t>
            </a:r>
            <a:r>
              <a:rPr lang="en-US" sz="2800" b="1" dirty="0" err="1">
                <a:effectLst/>
                <a:latin typeface="Agency FB" panose="020B0503020202020204" pitchFamily="34" charset="0"/>
                <a:ea typeface="Times New Roman" panose="02020603050405020304" pitchFamily="18" charset="0"/>
                <a:cs typeface="Open Sans" panose="020B0606030504020204" pitchFamily="34" charset="0"/>
              </a:rPr>
              <a:t>alat</a:t>
            </a:r>
            <a:r>
              <a:rPr lang="en-US" sz="2800" b="1" dirty="0">
                <a:effectLst/>
                <a:latin typeface="Agency FB" panose="020B0503020202020204" pitchFamily="34" charset="0"/>
                <a:ea typeface="Times New Roman" panose="02020603050405020304" pitchFamily="18" charset="0"/>
                <a:cs typeface="Open Sans" panose="020B0606030504020204" pitchFamily="34" charset="0"/>
              </a:rPr>
              <a:t> </a:t>
            </a:r>
            <a:r>
              <a:rPr lang="en-US" sz="2800" b="1" dirty="0" err="1">
                <a:latin typeface="Agency FB" panose="020B0503020202020204" pitchFamily="34" charset="0"/>
                <a:ea typeface="Times New Roman" panose="02020603050405020304" pitchFamily="18" charset="0"/>
                <a:cs typeface="Open Sans" panose="020B0606030504020204" pitchFamily="34" charset="0"/>
              </a:rPr>
              <a:t>T</a:t>
            </a:r>
            <a:r>
              <a:rPr lang="en-US" sz="2800" b="1" dirty="0" err="1">
                <a:effectLst/>
                <a:latin typeface="Agency FB" panose="020B0503020202020204" pitchFamily="34" charset="0"/>
                <a:ea typeface="Times New Roman" panose="02020603050405020304" pitchFamily="18" charset="0"/>
                <a:cs typeface="Open Sans" panose="020B0606030504020204" pitchFamily="34" charset="0"/>
              </a:rPr>
              <a:t>ubuh</a:t>
            </a:r>
            <a:endParaRPr lang="en-US" sz="2800" b="1" dirty="0">
              <a:effectLst/>
              <a:latin typeface="Agency FB" panose="020B0503020202020204" pitchFamily="34" charset="0"/>
              <a:ea typeface="Times New Roman" panose="02020603050405020304" pitchFamily="18" charset="0"/>
              <a:cs typeface="Open Sans" panose="020B0606030504020204" pitchFamily="34" charset="0"/>
            </a:endParaRPr>
          </a:p>
          <a:p>
            <a:pPr>
              <a:spcBef>
                <a:spcPct val="0"/>
              </a:spcBef>
              <a:defRPr/>
            </a:pPr>
            <a:r>
              <a:rPr lang="en-US" sz="2800" b="1" dirty="0">
                <a:effectLst/>
                <a:latin typeface="Agency FB" panose="020B0503020202020204" pitchFamily="34" charset="0"/>
                <a:ea typeface="Times New Roman" panose="02020603050405020304" pitchFamily="18" charset="0"/>
                <a:cs typeface="Open Sans" panose="020B0606030504020204" pitchFamily="34" charset="0"/>
              </a:rPr>
              <a:t>6. </a:t>
            </a:r>
            <a:r>
              <a:rPr lang="en-US" sz="2800" b="1" dirty="0" err="1">
                <a:effectLst/>
                <a:latin typeface="Agency FB" panose="020B0503020202020204" pitchFamily="34" charset="0"/>
                <a:ea typeface="Times New Roman" panose="02020603050405020304" pitchFamily="18" charset="0"/>
                <a:cs typeface="Open Sans" panose="020B0606030504020204" pitchFamily="34" charset="0"/>
              </a:rPr>
              <a:t>Adanya</a:t>
            </a:r>
            <a:r>
              <a:rPr lang="en-US" sz="2800" b="1" dirty="0">
                <a:effectLst/>
                <a:latin typeface="Agency FB" panose="020B0503020202020204" pitchFamily="34" charset="0"/>
                <a:ea typeface="Times New Roman" panose="02020603050405020304" pitchFamily="18" charset="0"/>
                <a:cs typeface="Open Sans" panose="020B0606030504020204" pitchFamily="34" charset="0"/>
              </a:rPr>
              <a:t> </a:t>
            </a:r>
            <a:r>
              <a:rPr lang="en-US" sz="2800" b="1" dirty="0" err="1">
                <a:effectLst/>
                <a:latin typeface="Agency FB" panose="020B0503020202020204" pitchFamily="34" charset="0"/>
                <a:ea typeface="Times New Roman" panose="02020603050405020304" pitchFamily="18" charset="0"/>
                <a:cs typeface="Open Sans" panose="020B0606030504020204" pitchFamily="34" charset="0"/>
              </a:rPr>
              <a:t>petunjuk</a:t>
            </a:r>
            <a:r>
              <a:rPr lang="en-US" sz="2800" b="1" dirty="0">
                <a:effectLst/>
                <a:latin typeface="Agency FB" panose="020B0503020202020204" pitchFamily="34" charset="0"/>
                <a:ea typeface="Times New Roman" panose="02020603050405020304" pitchFamily="18" charset="0"/>
                <a:cs typeface="Open Sans" panose="020B0606030504020204" pitchFamily="34" charset="0"/>
              </a:rPr>
              <a:t> </a:t>
            </a:r>
            <a:r>
              <a:rPr lang="en-US" sz="2800" b="1" dirty="0" err="1">
                <a:effectLst/>
                <a:latin typeface="Agency FB" panose="020B0503020202020204" pitchFamily="34" charset="0"/>
                <a:ea typeface="Times New Roman" panose="02020603050405020304" pitchFamily="18" charset="0"/>
                <a:cs typeface="Open Sans" panose="020B0606030504020204" pitchFamily="34" charset="0"/>
              </a:rPr>
              <a:t>kemiripan</a:t>
            </a:r>
            <a:r>
              <a:rPr lang="en-US" sz="2800" b="1" dirty="0">
                <a:effectLst/>
                <a:latin typeface="Agency FB" panose="020B0503020202020204" pitchFamily="34" charset="0"/>
                <a:ea typeface="Times New Roman" panose="02020603050405020304" pitchFamily="18" charset="0"/>
                <a:cs typeface="Open Sans" panose="020B0606030504020204" pitchFamily="34" charset="0"/>
              </a:rPr>
              <a:t> </a:t>
            </a:r>
            <a:r>
              <a:rPr lang="en-US" sz="2800" b="1" dirty="0" err="1">
                <a:effectLst/>
                <a:latin typeface="Agency FB" panose="020B0503020202020204" pitchFamily="34" charset="0"/>
                <a:ea typeface="Times New Roman" panose="02020603050405020304" pitchFamily="18" charset="0"/>
                <a:cs typeface="Open Sans" panose="020B0606030504020204" pitchFamily="34" charset="0"/>
              </a:rPr>
              <a:t>biokimia</a:t>
            </a:r>
            <a:endParaRPr lang="en-US" sz="2800" b="1" dirty="0">
              <a:effectLst/>
              <a:latin typeface="Agency FB" panose="020B0503020202020204" pitchFamily="34" charset="0"/>
              <a:ea typeface="Times New Roman" panose="02020603050405020304" pitchFamily="18" charset="0"/>
              <a:cs typeface="Open Sans" panose="020B0606030504020204" pitchFamily="34" charset="0"/>
            </a:endParaRPr>
          </a:p>
          <a:p>
            <a:pPr>
              <a:spcBef>
                <a:spcPct val="0"/>
              </a:spcBef>
              <a:defRPr/>
            </a:pPr>
            <a:r>
              <a:rPr lang="en-US" sz="2800" b="1" dirty="0">
                <a:effectLst/>
                <a:latin typeface="Agency FB" panose="020B0503020202020204" pitchFamily="34" charset="0"/>
                <a:ea typeface="Calibri" panose="020F0502020204030204" pitchFamily="34" charset="0"/>
                <a:cs typeface="Times New Roman" panose="02020603050405020304" pitchFamily="18" charset="0"/>
              </a:rPr>
              <a:t>7. </a:t>
            </a:r>
            <a:r>
              <a:rPr lang="id-ID" sz="2800" b="1" dirty="0">
                <a:effectLst/>
                <a:latin typeface="Agency FB" panose="020B0503020202020204" pitchFamily="34" charset="0"/>
                <a:ea typeface="Calibri" panose="020F0502020204030204" pitchFamily="34" charset="0"/>
                <a:cs typeface="Times New Roman" panose="02020603050405020304" pitchFamily="18" charset="0"/>
              </a:rPr>
              <a:t>Peristiwa Domestikasi</a:t>
            </a:r>
            <a:endParaRPr lang="en-US" sz="2800" b="1" dirty="0">
              <a:effectLst/>
              <a:latin typeface="Agency FB" panose="020B0503020202020204" pitchFamily="34" charset="0"/>
              <a:ea typeface="Calibri" panose="020F0502020204030204" pitchFamily="34" charset="0"/>
              <a:cs typeface="Times New Roman" panose="02020603050405020304" pitchFamily="18" charset="0"/>
            </a:endParaRPr>
          </a:p>
          <a:p>
            <a:pPr>
              <a:spcBef>
                <a:spcPct val="0"/>
              </a:spcBef>
              <a:defRPr/>
            </a:pPr>
            <a:r>
              <a:rPr lang="en-US" sz="2800" b="1" i="0" dirty="0">
                <a:effectLst/>
                <a:latin typeface="Agency FB" panose="020B0503020202020204" pitchFamily="34" charset="0"/>
              </a:rPr>
              <a:t>8. Bukti </a:t>
            </a:r>
            <a:r>
              <a:rPr lang="en-US" sz="2800" b="1" i="0" dirty="0" err="1">
                <a:effectLst/>
                <a:latin typeface="Agency FB" panose="020B0503020202020204" pitchFamily="34" charset="0"/>
              </a:rPr>
              <a:t>Biogeografi</a:t>
            </a:r>
            <a:endParaRPr lang="en-US" sz="2800" b="0" i="0" dirty="0">
              <a:effectLst/>
              <a:latin typeface="Agency FB" panose="020B0503020202020204" pitchFamily="34" charset="0"/>
            </a:endParaRPr>
          </a:p>
          <a:p>
            <a:pPr marL="339725" indent="-339725">
              <a:spcBef>
                <a:spcPts val="600"/>
              </a:spcBef>
              <a:buFont typeface="Arial" pitchFamily="34" charset="0"/>
              <a:buChar char="•"/>
            </a:pP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157320"/>
            <a:ext cx="4880695" cy="584775"/>
          </a:xfrm>
          <a:prstGeom prst="rect">
            <a:avLst/>
          </a:prstGeom>
        </p:spPr>
        <p:txBody>
          <a:bodyPr wrap="none">
            <a:spAutoFit/>
          </a:bodyPr>
          <a:lstStyle/>
          <a:p>
            <a:r>
              <a:rPr lang="en-US" sz="3200" b="1" dirty="0"/>
              <a:t>4. </a:t>
            </a:r>
            <a:r>
              <a:rPr lang="en-US" sz="3200" b="1" dirty="0" err="1"/>
              <a:t>Perbandingan</a:t>
            </a:r>
            <a:r>
              <a:rPr lang="en-US" sz="3200" b="1" dirty="0"/>
              <a:t> </a:t>
            </a:r>
            <a:r>
              <a:rPr lang="en-US" sz="3200" b="1" dirty="0" err="1"/>
              <a:t>Embriologi</a:t>
            </a:r>
            <a:endParaRPr lang="en-US" sz="3200" dirty="0"/>
          </a:p>
        </p:txBody>
      </p:sp>
      <p:sp>
        <p:nvSpPr>
          <p:cNvPr id="3" name="Rectangle 2"/>
          <p:cNvSpPr/>
          <p:nvPr/>
        </p:nvSpPr>
        <p:spPr>
          <a:xfrm>
            <a:off x="1978726" y="843120"/>
            <a:ext cx="5186548" cy="523220"/>
          </a:xfrm>
          <a:prstGeom prst="rect">
            <a:avLst/>
          </a:prstGeom>
        </p:spPr>
        <p:txBody>
          <a:bodyPr wrap="none">
            <a:spAutoFit/>
          </a:bodyPr>
          <a:lstStyle/>
          <a:p>
            <a:r>
              <a:rPr lang="en-US" sz="2800" dirty="0" err="1"/>
              <a:t>Persamaan</a:t>
            </a:r>
            <a:r>
              <a:rPr lang="en-US" sz="2800" dirty="0"/>
              <a:t> </a:t>
            </a:r>
            <a:r>
              <a:rPr lang="en-US" sz="2800" dirty="0" err="1"/>
              <a:t>perkembangan</a:t>
            </a:r>
            <a:r>
              <a:rPr lang="en-US" sz="2800" dirty="0"/>
              <a:t> </a:t>
            </a:r>
            <a:r>
              <a:rPr lang="en-US" sz="2800" dirty="0" err="1"/>
              <a:t>embrio</a:t>
            </a:r>
            <a:endParaRPr lang="en-US" sz="2800" dirty="0"/>
          </a:p>
        </p:txBody>
      </p:sp>
      <p:pic>
        <p:nvPicPr>
          <p:cNvPr id="12290" name="Picture 2"/>
          <p:cNvPicPr>
            <a:picLocks noChangeAspect="1" noChangeArrowheads="1"/>
          </p:cNvPicPr>
          <p:nvPr/>
        </p:nvPicPr>
        <p:blipFill>
          <a:blip r:embed="rId2" cstate="print"/>
          <a:srcRect/>
          <a:stretch>
            <a:fillRect/>
          </a:stretch>
        </p:blipFill>
        <p:spPr bwMode="auto">
          <a:xfrm>
            <a:off x="2467908" y="1542164"/>
            <a:ext cx="4161492" cy="50735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3087B-6D83-428F-89D7-FC7C2DF66C74}"/>
              </a:ext>
            </a:extLst>
          </p:cNvPr>
          <p:cNvSpPr>
            <a:spLocks noGrp="1"/>
          </p:cNvSpPr>
          <p:nvPr>
            <p:ph idx="1"/>
          </p:nvPr>
        </p:nvSpPr>
        <p:spPr>
          <a:xfrm>
            <a:off x="457200" y="685800"/>
            <a:ext cx="8229600" cy="5389563"/>
          </a:xfrm>
        </p:spPr>
        <p:txBody>
          <a:bodyPr/>
          <a:lstStyle/>
          <a:p>
            <a:pPr fontAlgn="base">
              <a:lnSpc>
                <a:spcPts val="1920"/>
              </a:lnSpc>
              <a:spcAft>
                <a:spcPts val="1200"/>
              </a:spcAft>
            </a:pP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Apabila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embrio-embrio</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hewan</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dibandingkan</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t>
            </a:r>
          </a:p>
          <a:p>
            <a:pPr marL="0" indent="0" fontAlgn="base">
              <a:lnSpc>
                <a:spcPts val="1920"/>
              </a:lnSpc>
              <a:spcAft>
                <a:spcPts val="1200"/>
              </a:spcAft>
              <a:buNone/>
            </a:pP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ternyata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pada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awal</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perkembangannya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memiliki</a:t>
            </a:r>
            <a:endPar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indent="0" fontAlgn="base">
              <a:lnSpc>
                <a:spcPts val="1920"/>
              </a:lnSpc>
              <a:spcAft>
                <a:spcPts val="1200"/>
              </a:spcAft>
              <a:buNone/>
            </a:pP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bentuk</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yang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hampir</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sama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indent="0" fontAlgn="base">
              <a:lnSpc>
                <a:spcPts val="1920"/>
              </a:lnSpc>
              <a:spcAft>
                <a:spcPts val="1200"/>
              </a:spcAft>
              <a:buNone/>
            </a:pPr>
            <a:endParaRPr lang="en-US" sz="2800" dirty="0">
              <a:solidFill>
                <a:srgbClr val="222222"/>
              </a:solidFill>
              <a:latin typeface="Open Sans" panose="020B0606030504020204" pitchFamily="34" charset="0"/>
              <a:ea typeface="Times New Roman" panose="02020603050405020304" pitchFamily="18" charset="0"/>
              <a:cs typeface="Times New Roman" panose="02020603050405020304" pitchFamily="18" charset="0"/>
            </a:endParaRPr>
          </a:p>
          <a:p>
            <a:pPr marL="0" indent="0" fontAlgn="base">
              <a:lnSpc>
                <a:spcPts val="1920"/>
              </a:lnSpc>
              <a:spcAft>
                <a:spcPts val="1200"/>
              </a:spcAft>
              <a:buNone/>
            </a:pP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Kesamaam</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bentuk</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awal</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dari</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embrio</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ini</a:t>
            </a:r>
            <a:endPar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indent="0" fontAlgn="base">
              <a:lnSpc>
                <a:spcPts val="1920"/>
              </a:lnSpc>
              <a:spcAft>
                <a:spcPts val="1200"/>
              </a:spcAft>
              <a:buNone/>
            </a:pP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merupakan</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tanda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bahwa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mereka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dahulunya</a:t>
            </a:r>
            <a:endPar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indent="0" fontAlgn="base">
              <a:lnSpc>
                <a:spcPts val="1920"/>
              </a:lnSpc>
              <a:spcAft>
                <a:spcPts val="1200"/>
              </a:spcAft>
              <a:buNone/>
            </a:pP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berasal</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dari</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organisme</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yang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sama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dan</a:t>
            </a:r>
          </a:p>
          <a:p>
            <a:pPr marL="0" indent="0" fontAlgn="base">
              <a:lnSpc>
                <a:spcPts val="1920"/>
              </a:lnSpc>
              <a:spcAft>
                <a:spcPts val="1200"/>
              </a:spcAft>
              <a:buNone/>
            </a:pP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mengalami</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evolusi</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dalam</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banyak</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keturunan</a:t>
            </a:r>
            <a:endPar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indent="0" fontAlgn="base">
              <a:lnSpc>
                <a:spcPts val="1920"/>
              </a:lnSpc>
              <a:spcAft>
                <a:spcPts val="1200"/>
              </a:spcAft>
              <a:buNone/>
            </a:pP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sehingga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menjadi</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sangat</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berbeda</a:t>
            </a:r>
            <a:r>
              <a:rPr lang="en-US" sz="28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5227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tunjuk secara biokimia&#10;Digunakan uji presipitin (endapan) yang pada dasarnya adanya&#10;reaksi antara antigen-antibodi. sema...">
            <a:extLst>
              <a:ext uri="{FF2B5EF4-FFF2-40B4-BE49-F238E27FC236}">
                <a16:creationId xmlns:a16="http://schemas.microsoft.com/office/drawing/2014/main" id="{C63DC8C1-B728-4D5B-9DEA-557B22392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48" y="304801"/>
            <a:ext cx="8352252" cy="615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962025" y="1090298"/>
            <a:ext cx="7219950" cy="5267325"/>
          </a:xfrm>
          <a:prstGeom prst="rect">
            <a:avLst/>
          </a:prstGeom>
          <a:noFill/>
          <a:ln w="9525">
            <a:noFill/>
            <a:miter lim="800000"/>
            <a:headEnd/>
            <a:tailEnd/>
          </a:ln>
          <a:effectLst/>
        </p:spPr>
      </p:pic>
      <p:sp>
        <p:nvSpPr>
          <p:cNvPr id="3" name="Rectangle 2"/>
          <p:cNvSpPr/>
          <p:nvPr/>
        </p:nvSpPr>
        <p:spPr>
          <a:xfrm>
            <a:off x="2907442" y="127824"/>
            <a:ext cx="3329116" cy="461665"/>
          </a:xfrm>
          <a:prstGeom prst="rect">
            <a:avLst/>
          </a:prstGeom>
        </p:spPr>
        <p:txBody>
          <a:bodyPr wrap="none">
            <a:spAutoFit/>
          </a:bodyPr>
          <a:lstStyle/>
          <a:p>
            <a:r>
              <a:rPr lang="en-US" sz="2400" dirty="0" err="1"/>
              <a:t>Perbandingan</a:t>
            </a:r>
            <a:r>
              <a:rPr lang="en-US" sz="2400" dirty="0"/>
              <a:t> </a:t>
            </a:r>
            <a:r>
              <a:rPr lang="en-US" sz="2400" dirty="0" err="1"/>
              <a:t>embriologi</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CEF85-F51A-4829-9C42-A2479C3B4108}"/>
              </a:ext>
            </a:extLst>
          </p:cNvPr>
          <p:cNvSpPr>
            <a:spLocks noGrp="1"/>
          </p:cNvSpPr>
          <p:nvPr>
            <p:ph idx="1"/>
          </p:nvPr>
        </p:nvSpPr>
        <p:spPr>
          <a:xfrm>
            <a:off x="457200" y="304800"/>
            <a:ext cx="8229600" cy="6096000"/>
          </a:xfrm>
        </p:spPr>
        <p:txBody>
          <a:bodyPr/>
          <a:lstStyle/>
          <a:p>
            <a:pPr marL="0" indent="0">
              <a:buNone/>
            </a:pPr>
            <a:r>
              <a:rPr lang="en-US" sz="3600" b="1" dirty="0">
                <a:solidFill>
                  <a:srgbClr val="222222"/>
                </a:solidFill>
                <a:effectLst/>
                <a:latin typeface="inherit"/>
                <a:ea typeface="Times New Roman" panose="02020603050405020304" pitchFamily="18" charset="0"/>
                <a:cs typeface="Open Sans" panose="020B0606030504020204" pitchFamily="34" charset="0"/>
              </a:rPr>
              <a:t>5. </a:t>
            </a:r>
            <a:r>
              <a:rPr lang="en-US" sz="3600" b="1" dirty="0" err="1">
                <a:solidFill>
                  <a:srgbClr val="222222"/>
                </a:solidFill>
                <a:effectLst/>
                <a:latin typeface="inherit"/>
                <a:ea typeface="Times New Roman" panose="02020603050405020304" pitchFamily="18" charset="0"/>
                <a:cs typeface="Open Sans" panose="020B0606030504020204" pitchFamily="34" charset="0"/>
              </a:rPr>
              <a:t>Adanya</a:t>
            </a:r>
            <a:r>
              <a:rPr lang="en-US" sz="3600" b="1" dirty="0">
                <a:solidFill>
                  <a:srgbClr val="222222"/>
                </a:solidFill>
                <a:effectLst/>
                <a:latin typeface="inherit"/>
                <a:ea typeface="Times New Roman" panose="02020603050405020304" pitchFamily="18" charset="0"/>
                <a:cs typeface="Open Sans" panose="020B0606030504020204" pitchFamily="34" charset="0"/>
              </a:rPr>
              <a:t> </a:t>
            </a:r>
            <a:r>
              <a:rPr lang="en-US" sz="3600" b="1" dirty="0" err="1">
                <a:solidFill>
                  <a:srgbClr val="222222"/>
                </a:solidFill>
                <a:latin typeface="inherit"/>
                <a:ea typeface="Times New Roman" panose="02020603050405020304" pitchFamily="18" charset="0"/>
                <a:cs typeface="Open Sans" panose="020B0606030504020204" pitchFamily="34" charset="0"/>
              </a:rPr>
              <a:t>S</a:t>
            </a:r>
            <a:r>
              <a:rPr lang="en-US" sz="3600" b="1" dirty="0" err="1">
                <a:solidFill>
                  <a:srgbClr val="222222"/>
                </a:solidFill>
                <a:effectLst/>
                <a:latin typeface="inherit"/>
                <a:ea typeface="Times New Roman" panose="02020603050405020304" pitchFamily="18" charset="0"/>
                <a:cs typeface="Open Sans" panose="020B0606030504020204" pitchFamily="34" charset="0"/>
              </a:rPr>
              <a:t>isa</a:t>
            </a:r>
            <a:r>
              <a:rPr lang="en-US" sz="3600" b="1" dirty="0">
                <a:solidFill>
                  <a:srgbClr val="222222"/>
                </a:solidFill>
                <a:effectLst/>
                <a:latin typeface="inherit"/>
                <a:ea typeface="Times New Roman" panose="02020603050405020304" pitchFamily="18" charset="0"/>
                <a:cs typeface="Open Sans" panose="020B0606030504020204" pitchFamily="34" charset="0"/>
              </a:rPr>
              <a:t> </a:t>
            </a:r>
            <a:r>
              <a:rPr lang="en-US" sz="3600" b="1" dirty="0">
                <a:solidFill>
                  <a:srgbClr val="222222"/>
                </a:solidFill>
                <a:latin typeface="inherit"/>
                <a:ea typeface="Times New Roman" panose="02020603050405020304" pitchFamily="18" charset="0"/>
                <a:cs typeface="Open Sans" panose="020B0606030504020204" pitchFamily="34" charset="0"/>
              </a:rPr>
              <a:t>A</a:t>
            </a:r>
            <a:r>
              <a:rPr lang="en-US" sz="3600" b="1" dirty="0">
                <a:solidFill>
                  <a:srgbClr val="222222"/>
                </a:solidFill>
                <a:effectLst/>
                <a:latin typeface="inherit"/>
                <a:ea typeface="Times New Roman" panose="02020603050405020304" pitchFamily="18" charset="0"/>
                <a:cs typeface="Open Sans" panose="020B0606030504020204" pitchFamily="34" charset="0"/>
              </a:rPr>
              <a:t>lat-</a:t>
            </a:r>
            <a:r>
              <a:rPr lang="en-US" sz="3600" b="1" dirty="0" err="1">
                <a:solidFill>
                  <a:srgbClr val="222222"/>
                </a:solidFill>
                <a:effectLst/>
                <a:latin typeface="inherit"/>
                <a:ea typeface="Times New Roman" panose="02020603050405020304" pitchFamily="18" charset="0"/>
                <a:cs typeface="Open Sans" panose="020B0606030504020204" pitchFamily="34" charset="0"/>
              </a:rPr>
              <a:t>alat</a:t>
            </a:r>
            <a:r>
              <a:rPr lang="en-US" sz="3600" b="1" dirty="0">
                <a:solidFill>
                  <a:srgbClr val="222222"/>
                </a:solidFill>
                <a:effectLst/>
                <a:latin typeface="inherit"/>
                <a:ea typeface="Times New Roman" panose="02020603050405020304" pitchFamily="18" charset="0"/>
                <a:cs typeface="Open Sans" panose="020B0606030504020204" pitchFamily="34" charset="0"/>
              </a:rPr>
              <a:t> </a:t>
            </a:r>
            <a:r>
              <a:rPr lang="en-US" sz="3600" b="1" dirty="0" err="1">
                <a:solidFill>
                  <a:srgbClr val="222222"/>
                </a:solidFill>
                <a:latin typeface="inherit"/>
                <a:ea typeface="Times New Roman" panose="02020603050405020304" pitchFamily="18" charset="0"/>
                <a:cs typeface="Open Sans" panose="020B0606030504020204" pitchFamily="34" charset="0"/>
              </a:rPr>
              <a:t>T</a:t>
            </a:r>
            <a:r>
              <a:rPr lang="en-US" sz="3600" b="1" dirty="0" err="1">
                <a:solidFill>
                  <a:srgbClr val="222222"/>
                </a:solidFill>
                <a:effectLst/>
                <a:latin typeface="inherit"/>
                <a:ea typeface="Times New Roman" panose="02020603050405020304" pitchFamily="18" charset="0"/>
                <a:cs typeface="Open Sans" panose="020B0606030504020204" pitchFamily="34" charset="0"/>
              </a:rPr>
              <a:t>ubuh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Manusia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memiliki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usus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buntu</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dan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tulang</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ekor</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yang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dikatakan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sebagai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sisa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alat-alat</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tubuh</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Usus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buntu</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berukuran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panjang</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dimiliki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hewan-hewan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herbivora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untuk</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membantunya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mencerna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daun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dan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rumput</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Manusia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telah</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berkembang</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menjadi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pemakan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segala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sehingga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usus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buntunya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mereduksi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dan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mengecil</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menjadi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sangat</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kecil</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sekali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Usus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buntu</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ini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menjadi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salah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satu</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bukti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bahwa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nenek</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moyang</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manusia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dulunya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adalah</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pemakan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tumbuhan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Tulang</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ekor</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manusia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yang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sangat</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pendek</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dikatakan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sebagai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sisa-sisa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nenek</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moyang</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yang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berekor</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namun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karena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sudah</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tidak</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memerlukan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ekor</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lagi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maka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tulang</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ekor</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manusia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mereduksi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dan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menjadi</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kecil</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selama</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beribu-ribu</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2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keturunan</a:t>
            </a:r>
            <a:r>
              <a:rPr lang="en-US" sz="22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2887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us buntu dari berbagai jenis hewan">
            <a:hlinkClick r:id="rId2"/>
            <a:extLst>
              <a:ext uri="{FF2B5EF4-FFF2-40B4-BE49-F238E27FC236}">
                <a16:creationId xmlns:a16="http://schemas.microsoft.com/office/drawing/2014/main" id="{B4CCC3C5-4EC8-40B7-A187-3EEDD44CD5A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533401"/>
            <a:ext cx="7924800" cy="5105400"/>
          </a:xfrm>
          <a:prstGeom prst="rect">
            <a:avLst/>
          </a:prstGeom>
          <a:noFill/>
          <a:ln>
            <a:noFill/>
          </a:ln>
        </p:spPr>
      </p:pic>
      <p:sp>
        <p:nvSpPr>
          <p:cNvPr id="6" name="TextBox 5">
            <a:extLst>
              <a:ext uri="{FF2B5EF4-FFF2-40B4-BE49-F238E27FC236}">
                <a16:creationId xmlns:a16="http://schemas.microsoft.com/office/drawing/2014/main" id="{3C199C75-D0D1-4316-A93B-054216C7393A}"/>
              </a:ext>
            </a:extLst>
          </p:cNvPr>
          <p:cNvSpPr txBox="1"/>
          <p:nvPr/>
        </p:nvSpPr>
        <p:spPr>
          <a:xfrm>
            <a:off x="533400" y="5945106"/>
            <a:ext cx="7162800" cy="523220"/>
          </a:xfrm>
          <a:prstGeom prst="rect">
            <a:avLst/>
          </a:prstGeom>
          <a:noFill/>
        </p:spPr>
        <p:txBody>
          <a:bodyPr wrap="square">
            <a:spAutoFit/>
          </a:bodyPr>
          <a:lstStyle/>
          <a:p>
            <a:pPr algn="ctr"/>
            <a:r>
              <a:rPr lang="en-US" sz="2800" dirty="0">
                <a:solidFill>
                  <a:srgbClr val="FF0000"/>
                </a:solidFill>
                <a:effectLst/>
                <a:latin typeface="inherit"/>
                <a:ea typeface="Times New Roman" panose="02020603050405020304" pitchFamily="18" charset="0"/>
                <a:cs typeface="Times New Roman" panose="02020603050405020304" pitchFamily="18" charset="0"/>
              </a:rPr>
              <a:t>Usus </a:t>
            </a:r>
            <a:r>
              <a:rPr lang="en-US" sz="2800" dirty="0" err="1">
                <a:solidFill>
                  <a:srgbClr val="FF0000"/>
                </a:solidFill>
                <a:effectLst/>
                <a:latin typeface="inherit"/>
                <a:ea typeface="Times New Roman" panose="02020603050405020304" pitchFamily="18" charset="0"/>
                <a:cs typeface="Times New Roman" panose="02020603050405020304" pitchFamily="18" charset="0"/>
              </a:rPr>
              <a:t>buntu</a:t>
            </a:r>
            <a:r>
              <a:rPr lang="en-US" sz="2800" dirty="0">
                <a:solidFill>
                  <a:srgbClr val="FF0000"/>
                </a:solidFill>
                <a:effectLst/>
                <a:latin typeface="inherit"/>
                <a:ea typeface="Times New Roman" panose="02020603050405020304" pitchFamily="18" charset="0"/>
                <a:cs typeface="Times New Roman" panose="02020603050405020304" pitchFamily="18" charset="0"/>
              </a:rPr>
              <a:t> </a:t>
            </a:r>
            <a:r>
              <a:rPr lang="en-US" sz="2800" dirty="0" err="1">
                <a:solidFill>
                  <a:srgbClr val="FF0000"/>
                </a:solidFill>
                <a:effectLst/>
                <a:latin typeface="inherit"/>
                <a:ea typeface="Times New Roman" panose="02020603050405020304" pitchFamily="18" charset="0"/>
                <a:cs typeface="Times New Roman" panose="02020603050405020304" pitchFamily="18" charset="0"/>
              </a:rPr>
              <a:t>dari</a:t>
            </a:r>
            <a:r>
              <a:rPr lang="en-US" sz="2800" dirty="0">
                <a:solidFill>
                  <a:srgbClr val="FF0000"/>
                </a:solidFill>
                <a:effectLst/>
                <a:latin typeface="inherit"/>
                <a:ea typeface="Times New Roman" panose="02020603050405020304" pitchFamily="18" charset="0"/>
                <a:cs typeface="Times New Roman" panose="02020603050405020304" pitchFamily="18" charset="0"/>
              </a:rPr>
              <a:t> </a:t>
            </a:r>
            <a:r>
              <a:rPr lang="en-US" sz="2800" dirty="0" err="1">
                <a:solidFill>
                  <a:srgbClr val="FF0000"/>
                </a:solidFill>
                <a:effectLst/>
                <a:latin typeface="inherit"/>
                <a:ea typeface="Times New Roman" panose="02020603050405020304" pitchFamily="18" charset="0"/>
                <a:cs typeface="Times New Roman" panose="02020603050405020304" pitchFamily="18" charset="0"/>
              </a:rPr>
              <a:t>berbagai</a:t>
            </a:r>
            <a:r>
              <a:rPr lang="en-US" sz="2800" dirty="0">
                <a:solidFill>
                  <a:srgbClr val="FF0000"/>
                </a:solidFill>
                <a:effectLst/>
                <a:latin typeface="inherit"/>
                <a:ea typeface="Times New Roman" panose="02020603050405020304" pitchFamily="18" charset="0"/>
                <a:cs typeface="Times New Roman" panose="02020603050405020304" pitchFamily="18" charset="0"/>
              </a:rPr>
              <a:t> </a:t>
            </a:r>
            <a:r>
              <a:rPr lang="en-US" sz="2800" dirty="0" err="1">
                <a:solidFill>
                  <a:srgbClr val="FF0000"/>
                </a:solidFill>
                <a:effectLst/>
                <a:latin typeface="inherit"/>
                <a:ea typeface="Times New Roman" panose="02020603050405020304" pitchFamily="18" charset="0"/>
                <a:cs typeface="Times New Roman" panose="02020603050405020304" pitchFamily="18" charset="0"/>
              </a:rPr>
              <a:t>jenis</a:t>
            </a:r>
            <a:r>
              <a:rPr lang="en-US" sz="2800" dirty="0">
                <a:solidFill>
                  <a:srgbClr val="FF0000"/>
                </a:solidFill>
                <a:effectLst/>
                <a:latin typeface="inherit"/>
                <a:ea typeface="Times New Roman" panose="02020603050405020304" pitchFamily="18" charset="0"/>
                <a:cs typeface="Times New Roman" panose="02020603050405020304" pitchFamily="18" charset="0"/>
              </a:rPr>
              <a:t> </a:t>
            </a:r>
            <a:r>
              <a:rPr lang="en-US" sz="2800" dirty="0" err="1">
                <a:solidFill>
                  <a:srgbClr val="FF0000"/>
                </a:solidFill>
                <a:effectLst/>
                <a:latin typeface="inherit"/>
                <a:ea typeface="Times New Roman" panose="02020603050405020304" pitchFamily="18" charset="0"/>
                <a:cs typeface="Times New Roman" panose="02020603050405020304" pitchFamily="18" charset="0"/>
              </a:rPr>
              <a:t>hewan</a:t>
            </a:r>
            <a:endParaRPr lang="en-US" sz="2800" dirty="0">
              <a:solidFill>
                <a:srgbClr val="FF0000"/>
              </a:solidFill>
            </a:endParaRPr>
          </a:p>
        </p:txBody>
      </p:sp>
    </p:spTree>
    <p:extLst>
      <p:ext uri="{BB962C8B-B14F-4D97-AF65-F5344CB8AC3E}">
        <p14:creationId xmlns:p14="http://schemas.microsoft.com/office/powerpoint/2010/main" val="102582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F1927-36C9-43D3-BDD5-8DFE886ACFE1}"/>
              </a:ext>
            </a:extLst>
          </p:cNvPr>
          <p:cNvSpPr>
            <a:spLocks noGrp="1"/>
          </p:cNvSpPr>
          <p:nvPr>
            <p:ph idx="1"/>
          </p:nvPr>
        </p:nvSpPr>
        <p:spPr>
          <a:xfrm>
            <a:off x="457200" y="457200"/>
            <a:ext cx="8229600" cy="5668963"/>
          </a:xfrm>
        </p:spPr>
        <p:txBody>
          <a:bodyPr>
            <a:normAutofit fontScale="92500"/>
          </a:bodyPr>
          <a:lstStyle/>
          <a:p>
            <a:pPr marL="0" indent="0" algn="just" fontAlgn="base">
              <a:lnSpc>
                <a:spcPts val="1920"/>
              </a:lnSpc>
              <a:spcAft>
                <a:spcPts val="800"/>
              </a:spcAft>
              <a:buNone/>
            </a:pPr>
            <a:endParaRPr lang="en-US" b="1" dirty="0">
              <a:solidFill>
                <a:srgbClr val="222222"/>
              </a:solidFill>
              <a:effectLst/>
              <a:latin typeface="inherit"/>
              <a:ea typeface="Times New Roman" panose="02020603050405020304" pitchFamily="18" charset="0"/>
              <a:cs typeface="Open Sans" panose="020B0606030504020204" pitchFamily="34" charset="0"/>
            </a:endParaRPr>
          </a:p>
          <a:p>
            <a:pPr marL="0" indent="0" algn="just" fontAlgn="base">
              <a:lnSpc>
                <a:spcPts val="1920"/>
              </a:lnSpc>
              <a:spcAft>
                <a:spcPts val="800"/>
              </a:spcAft>
              <a:buNone/>
            </a:pPr>
            <a:r>
              <a:rPr lang="en-US" b="1" dirty="0">
                <a:solidFill>
                  <a:srgbClr val="222222"/>
                </a:solidFill>
                <a:effectLst/>
                <a:latin typeface="inherit"/>
                <a:ea typeface="Times New Roman" panose="02020603050405020304" pitchFamily="18" charset="0"/>
                <a:cs typeface="Open Sans" panose="020B0606030504020204" pitchFamily="34" charset="0"/>
              </a:rPr>
              <a:t>6. </a:t>
            </a:r>
            <a:r>
              <a:rPr lang="en-US" b="1" dirty="0" err="1">
                <a:solidFill>
                  <a:srgbClr val="222222"/>
                </a:solidFill>
                <a:effectLst/>
                <a:latin typeface="inherit"/>
                <a:ea typeface="Times New Roman" panose="02020603050405020304" pitchFamily="18" charset="0"/>
                <a:cs typeface="Open Sans" panose="020B0606030504020204" pitchFamily="34" charset="0"/>
              </a:rPr>
              <a:t>Adanya</a:t>
            </a:r>
            <a:r>
              <a:rPr lang="en-US" b="1" dirty="0">
                <a:solidFill>
                  <a:srgbClr val="222222"/>
                </a:solidFill>
                <a:effectLst/>
                <a:latin typeface="inherit"/>
                <a:ea typeface="Times New Roman" panose="02020603050405020304" pitchFamily="18" charset="0"/>
                <a:cs typeface="Open Sans" panose="020B0606030504020204" pitchFamily="34" charset="0"/>
              </a:rPr>
              <a:t> </a:t>
            </a:r>
            <a:r>
              <a:rPr lang="en-US" b="1" dirty="0" err="1">
                <a:solidFill>
                  <a:srgbClr val="222222"/>
                </a:solidFill>
                <a:effectLst/>
                <a:latin typeface="inherit"/>
                <a:ea typeface="Times New Roman" panose="02020603050405020304" pitchFamily="18" charset="0"/>
                <a:cs typeface="Open Sans" panose="020B0606030504020204" pitchFamily="34" charset="0"/>
              </a:rPr>
              <a:t>petunjuk</a:t>
            </a:r>
            <a:r>
              <a:rPr lang="en-US" b="1" dirty="0">
                <a:solidFill>
                  <a:srgbClr val="222222"/>
                </a:solidFill>
                <a:effectLst/>
                <a:latin typeface="inherit"/>
                <a:ea typeface="Times New Roman" panose="02020603050405020304" pitchFamily="18" charset="0"/>
                <a:cs typeface="Open Sans" panose="020B0606030504020204" pitchFamily="34" charset="0"/>
              </a:rPr>
              <a:t> </a:t>
            </a:r>
            <a:r>
              <a:rPr lang="en-US" b="1" dirty="0" err="1">
                <a:solidFill>
                  <a:srgbClr val="222222"/>
                </a:solidFill>
                <a:effectLst/>
                <a:latin typeface="inherit"/>
                <a:ea typeface="Times New Roman" panose="02020603050405020304" pitchFamily="18" charset="0"/>
                <a:cs typeface="Open Sans" panose="020B0606030504020204" pitchFamily="34" charset="0"/>
              </a:rPr>
              <a:t>kemiripan</a:t>
            </a:r>
            <a:r>
              <a:rPr lang="en-US" b="1" dirty="0">
                <a:solidFill>
                  <a:srgbClr val="222222"/>
                </a:solidFill>
                <a:effectLst/>
                <a:latin typeface="inherit"/>
                <a:ea typeface="Times New Roman" panose="02020603050405020304" pitchFamily="18" charset="0"/>
                <a:cs typeface="Open Sans" panose="020B0606030504020204" pitchFamily="34" charset="0"/>
              </a:rPr>
              <a:t> </a:t>
            </a:r>
            <a:r>
              <a:rPr lang="en-US" b="1" dirty="0" err="1">
                <a:solidFill>
                  <a:srgbClr val="222222"/>
                </a:solidFill>
                <a:effectLst/>
                <a:latin typeface="inherit"/>
                <a:ea typeface="Times New Roman" panose="02020603050405020304" pitchFamily="18" charset="0"/>
                <a:cs typeface="Open Sans" panose="020B0606030504020204" pitchFamily="34" charset="0"/>
              </a:rPr>
              <a:t>biokimia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spcAft>
                <a:spcPts val="800"/>
              </a:spcAft>
            </a:pP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Setiap</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makhluk</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hidup</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memiliki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DNA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sebagai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sumber</a:t>
            </a:r>
            <a:endParaRPr lang="en-US" sz="2400" dirty="0">
              <a:solidFill>
                <a:srgbClr val="222222"/>
              </a:solidFill>
              <a:latin typeface="Open Sans" panose="020B0606030504020204" pitchFamily="34" charset="0"/>
              <a:ea typeface="Times New Roman" panose="02020603050405020304" pitchFamily="18" charset="0"/>
              <a:cs typeface="Times New Roman" panose="02020603050405020304" pitchFamily="18" charset="0"/>
            </a:endParaRPr>
          </a:p>
          <a:p>
            <a:pPr marL="0" indent="0" fontAlgn="base">
              <a:lnSpc>
                <a:spcPts val="1920"/>
              </a:lnSpc>
              <a:spcAft>
                <a:spcPts val="800"/>
              </a:spcAft>
              <a:buNone/>
            </a:pP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informasi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genetik</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yang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akan</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diturunkan</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kepada</a:t>
            </a:r>
            <a:endPar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indent="0" fontAlgn="base">
              <a:lnSpc>
                <a:spcPts val="1920"/>
              </a:lnSpc>
              <a:spcAft>
                <a:spcPts val="800"/>
              </a:spcAft>
              <a:buNone/>
            </a:pP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keturunannya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pPr fontAlgn="base">
              <a:lnSpc>
                <a:spcPts val="1920"/>
              </a:lnSpc>
              <a:spcAft>
                <a:spcPts val="800"/>
              </a:spcAft>
            </a:pP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DNA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ini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dapat</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mengalami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perubahan</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akibat</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peristiwa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indent="0" fontAlgn="base">
              <a:lnSpc>
                <a:spcPts val="1920"/>
              </a:lnSpc>
              <a:spcAft>
                <a:spcPts val="800"/>
              </a:spcAft>
              <a:buNone/>
            </a:pPr>
            <a:r>
              <a:rPr lang="en-US" sz="2400" dirty="0">
                <a:solidFill>
                  <a:srgbClr val="222222"/>
                </a:solidFill>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mutasi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yang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merupakan</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alat</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utama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terjadinya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indent="0" fontAlgn="base">
              <a:lnSpc>
                <a:spcPts val="1920"/>
              </a:lnSpc>
              <a:spcAft>
                <a:spcPts val="800"/>
              </a:spcAft>
              <a:buNone/>
            </a:pPr>
            <a:r>
              <a:rPr lang="en-US" sz="2400" dirty="0">
                <a:solidFill>
                  <a:srgbClr val="222222"/>
                </a:solidFill>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evolusi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pPr fontAlgn="base">
              <a:lnSpc>
                <a:spcPts val="1920"/>
              </a:lnSpc>
              <a:spcAft>
                <a:spcPts val="800"/>
              </a:spcAft>
            </a:pP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Antara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manusia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dan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monyet</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memiliki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persamaan</a:t>
            </a:r>
            <a:endPar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indent="0" fontAlgn="base">
              <a:lnSpc>
                <a:spcPts val="1920"/>
              </a:lnSpc>
              <a:spcAft>
                <a:spcPts val="800"/>
              </a:spcAft>
              <a:buNone/>
            </a:pPr>
            <a:r>
              <a:rPr lang="en-US" sz="2400" dirty="0">
                <a:solidFill>
                  <a:srgbClr val="222222"/>
                </a:solidFill>
                <a:latin typeface="Open Sans" panose="020B0606030504020204" pitchFamily="34" charset="0"/>
                <a:ea typeface="Times New Roman" panose="02020603050405020304" pitchFamily="18" charset="0"/>
                <a:cs typeface="Times New Roman" panose="02020603050405020304" pitchFamily="18" charset="0"/>
              </a:rPr>
              <a:t>   </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DNA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hingga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90%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lebih</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antara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manusia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dan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kucing</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indent="0" fontAlgn="base">
              <a:lnSpc>
                <a:spcPts val="1920"/>
              </a:lnSpc>
              <a:spcAft>
                <a:spcPts val="800"/>
              </a:spcAft>
              <a:buNone/>
            </a:pPr>
            <a:r>
              <a:rPr lang="en-US" sz="2400" dirty="0">
                <a:solidFill>
                  <a:srgbClr val="222222"/>
                </a:solidFill>
                <a:latin typeface="Open Sans" panose="020B0606030504020204" pitchFamily="34" charset="0"/>
                <a:ea typeface="Times New Roman" panose="02020603050405020304" pitchFamily="18" charset="0"/>
                <a:cs typeface="Times New Roman" panose="02020603050405020304" pitchFamily="18" charset="0"/>
              </a:rPr>
              <a:t>    </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juga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memiliki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beberapa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persamaan</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pada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struktur</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indent="0" fontAlgn="base">
              <a:lnSpc>
                <a:spcPts val="1920"/>
              </a:lnSpc>
              <a:spcAft>
                <a:spcPts val="800"/>
              </a:spcAft>
              <a:buNone/>
            </a:pP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DNA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nya</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p>
          <a:p>
            <a:pPr fontAlgn="base">
              <a:lnSpc>
                <a:spcPts val="1920"/>
              </a:lnSpc>
              <a:spcAft>
                <a:spcPts val="800"/>
              </a:spcAft>
            </a:pP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Hal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ini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menjadi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salah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satu</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bukti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evolusi</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yang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cukup</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kuat</a:t>
            </a:r>
            <a:r>
              <a:rPr lang="en-US" sz="2400" dirty="0">
                <a:solidFill>
                  <a:srgbClr val="222222"/>
                </a:solidFill>
                <a:effectLst/>
                <a:latin typeface="Open Sans" panose="020B0606030504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177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879</Words>
  <Application>Microsoft Office PowerPoint</Application>
  <PresentationFormat>On-screen Show (4:3)</PresentationFormat>
  <Paragraphs>81</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Agency FB</vt:lpstr>
      <vt:lpstr>Aharoni</vt:lpstr>
      <vt:lpstr>Arial</vt:lpstr>
      <vt:lpstr>Calibri</vt:lpstr>
      <vt:lpstr>inherit</vt:lpstr>
      <vt:lpstr>News Gothic</vt:lpstr>
      <vt:lpstr>Open Sans</vt:lpstr>
      <vt:lpstr>Times New Roman</vt:lpstr>
      <vt:lpstr>Vesper Libre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Bambang</dc:creator>
  <cp:lastModifiedBy>SMA CERDAS BANGSA</cp:lastModifiedBy>
  <cp:revision>74</cp:revision>
  <dcterms:created xsi:type="dcterms:W3CDTF">2012-02-20T08:11:19Z</dcterms:created>
  <dcterms:modified xsi:type="dcterms:W3CDTF">2021-01-18T10:39:22Z</dcterms:modified>
</cp:coreProperties>
</file>