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0" r:id="rId2"/>
    <p:sldId id="257" r:id="rId3"/>
    <p:sldId id="311" r:id="rId4"/>
    <p:sldId id="291" r:id="rId5"/>
    <p:sldId id="314" r:id="rId6"/>
    <p:sldId id="315" r:id="rId7"/>
    <p:sldId id="317" r:id="rId8"/>
    <p:sldId id="292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FE4C6-84A0-4805-88EB-2920CB90BAAC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CB94-37DF-4D7D-9445-55F315700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CB94-37DF-4D7D-9445-55F315700F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EB3-F87B-4F1B-966A-62DA4D6456F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A7EF-83BC-4C27-AA70-C33CD0C028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3184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1.bp.blogspot.com/-d3U0JwXwIp4/VO3kDuXKDXI/AAAAAAAACqM/IYVzPXZE3KI/s1600/evolusi%2Bkud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1.bp.blogspot.com/-odtz2SfeBDA/VO3kDvKpmDI/AAAAAAAACqI/QXH1dUCyvJ0/s1600/homolog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962671"/>
            <a:ext cx="4114800" cy="18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1563"/>
            <a:ext cx="3886200" cy="46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1251" y="4044288"/>
            <a:ext cx="1852749" cy="216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eeform 15"/>
          <p:cNvSpPr/>
          <p:nvPr/>
        </p:nvSpPr>
        <p:spPr>
          <a:xfrm rot="16200000" flipH="1" flipV="1">
            <a:off x="5820936" y="2310225"/>
            <a:ext cx="5664820" cy="981307"/>
          </a:xfrm>
          <a:custGeom>
            <a:avLst/>
            <a:gdLst>
              <a:gd name="connsiteX0" fmla="*/ 0 w 5664820"/>
              <a:gd name="connsiteY0" fmla="*/ 0 h 981307"/>
              <a:gd name="connsiteX1" fmla="*/ 5664820 w 5664820"/>
              <a:gd name="connsiteY1" fmla="*/ 0 h 981307"/>
              <a:gd name="connsiteX2" fmla="*/ 22303 w 5664820"/>
              <a:gd name="connsiteY2" fmla="*/ 981307 h 981307"/>
              <a:gd name="connsiteX3" fmla="*/ 0 w 5664820"/>
              <a:gd name="connsiteY3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20" h="981307">
                <a:moveTo>
                  <a:pt x="0" y="0"/>
                </a:moveTo>
                <a:lnTo>
                  <a:pt x="5664820" y="0"/>
                </a:lnTo>
                <a:lnTo>
                  <a:pt x="22303" y="981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-22303" y="-1"/>
            <a:ext cx="9182069" cy="6873767"/>
            <a:chOff x="-22303" y="-1"/>
            <a:chExt cx="9182069" cy="6873767"/>
          </a:xfrm>
        </p:grpSpPr>
        <p:sp>
          <p:nvSpPr>
            <p:cNvPr id="2" name="Freeform 1"/>
            <p:cNvSpPr/>
            <p:nvPr/>
          </p:nvSpPr>
          <p:spPr>
            <a:xfrm>
              <a:off x="-22303" y="-1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H="1" flipV="1">
              <a:off x="3494946" y="5872350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-2344386" y="3550702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04800" y="76200"/>
            <a:ext cx="2514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BAB 4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 rot="24735">
            <a:off x="785979" y="674731"/>
            <a:ext cx="7528773" cy="11161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003300"/>
                </a:solidFill>
                <a:cs typeface="Aharoni" pitchFamily="2" charset="-79"/>
              </a:rPr>
              <a:t>TEORI EVOLUSI (BUKTI </a:t>
            </a:r>
            <a:r>
              <a:rPr lang="en-US" sz="4800" b="1" dirty="0" err="1">
                <a:solidFill>
                  <a:srgbClr val="003300"/>
                </a:solidFill>
                <a:cs typeface="Aharoni" pitchFamily="2" charset="-79"/>
              </a:rPr>
              <a:t>BUKTI</a:t>
            </a:r>
            <a:r>
              <a:rPr lang="en-US" sz="4800" b="1" dirty="0">
                <a:solidFill>
                  <a:srgbClr val="003300"/>
                </a:solidFill>
                <a:cs typeface="Aharoni" pitchFamily="2" charset="-79"/>
              </a:rPr>
              <a:t> ADANYA EVOLUSI)</a:t>
            </a:r>
          </a:p>
          <a:p>
            <a:pPr marL="914400" lvl="0" indent="-914400" algn="ctr">
              <a:spcBef>
                <a:spcPct val="0"/>
              </a:spcBef>
              <a:buAutoNum type="arabicPeriod"/>
              <a:defRPr/>
            </a:pPr>
            <a:r>
              <a:rPr lang="en-US" sz="4800" b="1" dirty="0" err="1">
                <a:solidFill>
                  <a:srgbClr val="003300"/>
                </a:solidFill>
                <a:latin typeface="Arial" pitchFamily="34" charset="0"/>
                <a:ea typeface="+mj-ea"/>
                <a:cs typeface="Aharoni" pitchFamily="2" charset="-79"/>
              </a:rPr>
              <a:t>Variasi</a:t>
            </a:r>
            <a:r>
              <a:rPr lang="en-US" sz="4800" b="1" dirty="0">
                <a:solidFill>
                  <a:srgbClr val="003300"/>
                </a:solidFill>
                <a:latin typeface="Arial" pitchFamily="34" charset="0"/>
                <a:ea typeface="+mj-ea"/>
                <a:cs typeface="Aharoni" pitchFamily="2" charset="-79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latin typeface="Arial" pitchFamily="34" charset="0"/>
                <a:ea typeface="+mj-ea"/>
                <a:cs typeface="Aharoni" pitchFamily="2" charset="-79"/>
              </a:rPr>
              <a:t>dalam</a:t>
            </a:r>
            <a:r>
              <a:rPr lang="en-US" sz="4800" b="1" dirty="0">
                <a:solidFill>
                  <a:srgbClr val="003300"/>
                </a:solidFill>
                <a:latin typeface="Arial" pitchFamily="34" charset="0"/>
                <a:ea typeface="+mj-ea"/>
                <a:cs typeface="Aharoni" pitchFamily="2" charset="-79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latin typeface="Arial" pitchFamily="34" charset="0"/>
                <a:ea typeface="+mj-ea"/>
                <a:cs typeface="Aharoni" pitchFamily="2" charset="-79"/>
              </a:rPr>
              <a:t>spesies</a:t>
            </a:r>
            <a:endParaRPr lang="en-US" sz="4800" b="1" dirty="0">
              <a:solidFill>
                <a:srgbClr val="003300"/>
              </a:solidFill>
              <a:latin typeface="Arial" pitchFamily="34" charset="0"/>
              <a:ea typeface="+mj-ea"/>
              <a:cs typeface="Aharoni" pitchFamily="2" charset="-79"/>
            </a:endParaRPr>
          </a:p>
          <a:p>
            <a:pPr marL="914400" lvl="0" indent="-914400" algn="ctr">
              <a:spcBef>
                <a:spcPct val="0"/>
              </a:spcBef>
              <a:buAutoNum type="arabicPeriod"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>Homologi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> dan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haroni" pitchFamily="2" charset="-79"/>
              </a:rPr>
              <a:t>Analogi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haroni" pitchFamily="2" charset="-79"/>
            </a:endParaRPr>
          </a:p>
          <a:p>
            <a:pPr marL="914400" lvl="0" indent="-914400" algn="ctr">
              <a:spcBef>
                <a:spcPct val="0"/>
              </a:spcBef>
              <a:buAutoNum type="arabicPeriod"/>
              <a:defRPr/>
            </a:pPr>
            <a:r>
              <a:rPr lang="en-US" sz="4800" b="1" dirty="0" err="1">
                <a:solidFill>
                  <a:srgbClr val="003300"/>
                </a:solidFill>
                <a:latin typeface="Arial" pitchFamily="34" charset="0"/>
                <a:ea typeface="+mj-ea"/>
                <a:cs typeface="Aharoni" pitchFamily="2" charset="-79"/>
              </a:rPr>
              <a:t>Fosil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892" y="899160"/>
            <a:ext cx="7392216" cy="487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LcPeriod" startAt="2"/>
            </a:pPr>
            <a:r>
              <a:rPr lang="en-US" sz="2400" i="1" dirty="0"/>
              <a:t>Pithecanthropus</a:t>
            </a:r>
          </a:p>
          <a:p>
            <a:pPr indent="457200">
              <a:spcBef>
                <a:spcPts val="1200"/>
              </a:spcBef>
            </a:pP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i="1" dirty="0"/>
              <a:t>Pithecanthropus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/>
              <a:t>,</a:t>
            </a:r>
          </a:p>
          <a:p>
            <a:pPr indent="457200">
              <a:spcBef>
                <a:spcPts val="1200"/>
              </a:spcBef>
            </a:pP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  <a:p>
            <a:pPr marL="855663" indent="-398463"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/>
              <a:t>Pithecanthropus </a:t>
            </a:r>
            <a:r>
              <a:rPr lang="en-US" sz="2400" i="1" dirty="0" err="1"/>
              <a:t>robustus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modjokertoensis</a:t>
            </a:r>
            <a:r>
              <a:rPr lang="en-US" sz="2400" dirty="0"/>
              <a:t>).</a:t>
            </a:r>
          </a:p>
          <a:p>
            <a:pPr marL="855663" indent="-398463"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/>
              <a:t>Pithecanthropus erectus.</a:t>
            </a:r>
          </a:p>
          <a:p>
            <a:pPr marL="855663" indent="-398463">
              <a:spcBef>
                <a:spcPts val="1200"/>
              </a:spcBef>
              <a:buFont typeface="+mj-lt"/>
              <a:buAutoNum type="arabicPeriod"/>
            </a:pPr>
            <a:r>
              <a:rPr lang="en-US" sz="2400" i="1" dirty="0"/>
              <a:t>Pithecanthropus </a:t>
            </a:r>
            <a:r>
              <a:rPr lang="en-US" sz="2400" i="1" dirty="0" err="1"/>
              <a:t>soloensis</a:t>
            </a:r>
            <a:r>
              <a:rPr lang="en-US" sz="2400" i="1" dirty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 startAt="3"/>
            </a:pPr>
            <a:r>
              <a:rPr lang="en-US" sz="2400" i="1" dirty="0" err="1"/>
              <a:t>Meganthropus</a:t>
            </a:r>
            <a:r>
              <a:rPr lang="en-US" sz="2400" i="1" dirty="0"/>
              <a:t> </a:t>
            </a:r>
            <a:r>
              <a:rPr lang="en-US" sz="2400" i="1" dirty="0" err="1"/>
              <a:t>palaeojavanicus</a:t>
            </a:r>
            <a:r>
              <a:rPr lang="en-US" sz="2400" i="1" dirty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 startAt="3"/>
            </a:pPr>
            <a:r>
              <a:rPr lang="en-US" sz="2400" i="1" dirty="0"/>
              <a:t>Homo </a:t>
            </a:r>
            <a:r>
              <a:rPr lang="en-US" sz="2400" i="1" dirty="0" err="1"/>
              <a:t>neanderthalensis</a:t>
            </a:r>
            <a:r>
              <a:rPr lang="en-US" sz="2400" i="1" dirty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eriod" startAt="3"/>
            </a:pPr>
            <a:r>
              <a:rPr lang="en-US" sz="2400" i="1" dirty="0"/>
              <a:t>Homo sapiens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17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5436"/>
            <a:ext cx="75438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dirty="0"/>
              <a:t>Manusia modern di dunia dibedakan </a:t>
            </a:r>
            <a:r>
              <a:rPr lang="en-US" sz="2800" dirty="0" err="1"/>
              <a:t>menjadi</a:t>
            </a:r>
            <a:r>
              <a:rPr lang="en-US" sz="2800" dirty="0"/>
              <a:t> 5 </a:t>
            </a:r>
            <a:r>
              <a:rPr lang="en-US" sz="2800" dirty="0" err="1"/>
              <a:t>ras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500" dirty="0"/>
              <a:t>Mongoloid (</a:t>
            </a:r>
            <a:r>
              <a:rPr lang="en-US" sz="2500" dirty="0" err="1"/>
              <a:t>kulit</a:t>
            </a:r>
            <a:r>
              <a:rPr lang="en-US" sz="2500" dirty="0"/>
              <a:t> </a:t>
            </a:r>
            <a:r>
              <a:rPr lang="en-US" sz="2500" dirty="0" err="1"/>
              <a:t>kuning</a:t>
            </a:r>
            <a:r>
              <a:rPr lang="en-US" sz="2500" dirty="0"/>
              <a:t> </a:t>
            </a:r>
            <a:r>
              <a:rPr lang="en-US" sz="2500" dirty="0" err="1"/>
              <a:t>sampai</a:t>
            </a:r>
            <a:r>
              <a:rPr lang="en-US" sz="2500" dirty="0"/>
              <a:t> </a:t>
            </a:r>
            <a:r>
              <a:rPr lang="en-US" sz="2500" dirty="0" err="1"/>
              <a:t>cokelat</a:t>
            </a:r>
            <a:r>
              <a:rPr lang="en-US" sz="2500" dirty="0"/>
              <a:t> </a:t>
            </a:r>
            <a:r>
              <a:rPr lang="en-US" sz="2500" dirty="0" err="1"/>
              <a:t>tua</a:t>
            </a:r>
            <a:r>
              <a:rPr lang="en-US" sz="2500" dirty="0"/>
              <a:t>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fi-FI" sz="2500" dirty="0"/>
              <a:t>Kaukasid (kulit putih sampai cokelat)</a:t>
            </a:r>
            <a:r>
              <a:rPr lang="en-US" sz="2500" dirty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500" dirty="0" err="1"/>
              <a:t>Negrid</a:t>
            </a:r>
            <a:r>
              <a:rPr lang="en-US" sz="2500" dirty="0"/>
              <a:t> (</a:t>
            </a:r>
            <a:r>
              <a:rPr lang="en-US" sz="2500" dirty="0" err="1"/>
              <a:t>kulit</a:t>
            </a:r>
            <a:r>
              <a:rPr lang="en-US" sz="2500" dirty="0"/>
              <a:t> </a:t>
            </a:r>
            <a:r>
              <a:rPr lang="en-US" sz="2500" dirty="0" err="1"/>
              <a:t>hitam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coklat</a:t>
            </a:r>
            <a:r>
              <a:rPr lang="en-US" sz="2500" dirty="0"/>
              <a:t> </a:t>
            </a:r>
            <a:r>
              <a:rPr lang="en-US" sz="2500" dirty="0" err="1"/>
              <a:t>tua</a:t>
            </a:r>
            <a:r>
              <a:rPr lang="en-US" sz="2500" dirty="0"/>
              <a:t>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fi-FI" sz="2500" dirty="0"/>
              <a:t>Khoisonid (kulit cokelat kemerahan </a:t>
            </a:r>
            <a:r>
              <a:rPr lang="pt-BR" sz="2500" dirty="0"/>
              <a:t>sampai cokelat tembaga)</a:t>
            </a:r>
            <a:r>
              <a:rPr lang="en-US" sz="2500" dirty="0"/>
              <a:t>.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500" dirty="0" err="1"/>
              <a:t>Australomelanesid</a:t>
            </a:r>
            <a:r>
              <a:rPr lang="en-US" sz="2500" dirty="0"/>
              <a:t> (</a:t>
            </a:r>
            <a:r>
              <a:rPr lang="en-US" sz="2500" dirty="0" err="1"/>
              <a:t>kulit</a:t>
            </a:r>
            <a:r>
              <a:rPr lang="en-US" sz="2500" dirty="0"/>
              <a:t> </a:t>
            </a:r>
            <a:r>
              <a:rPr lang="en-US" sz="2500" dirty="0" err="1"/>
              <a:t>bervariasi</a:t>
            </a:r>
            <a:r>
              <a:rPr lang="en-US" sz="2500" dirty="0"/>
              <a:t>: </a:t>
            </a:r>
            <a:r>
              <a:rPr lang="en-US" sz="2500" dirty="0" err="1"/>
              <a:t>kemerahan</a:t>
            </a:r>
            <a:r>
              <a:rPr lang="en-US" sz="2500" dirty="0"/>
              <a:t> </a:t>
            </a:r>
            <a:r>
              <a:rPr lang="en-US" sz="2500" dirty="0" err="1"/>
              <a:t>sampai</a:t>
            </a:r>
            <a:r>
              <a:rPr lang="en-US" sz="2500" dirty="0"/>
              <a:t> </a:t>
            </a:r>
            <a:r>
              <a:rPr lang="en-US" sz="2500" dirty="0" err="1"/>
              <a:t>cokelat</a:t>
            </a:r>
            <a:r>
              <a:rPr lang="en-US" sz="2500" dirty="0"/>
              <a:t> </a:t>
            </a:r>
            <a:r>
              <a:rPr lang="en-US" sz="2500" dirty="0" err="1"/>
              <a:t>tua</a:t>
            </a:r>
            <a:r>
              <a:rPr lang="en-US" sz="25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771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769380"/>
            <a:ext cx="739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Dari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Primata</a:t>
            </a:r>
            <a:r>
              <a:rPr lang="en-US" sz="2000" dirty="0"/>
              <a:t> yang </a:t>
            </a:r>
            <a:r>
              <a:rPr lang="en-US" sz="2000" dirty="0" err="1"/>
              <a:t>dimulai</a:t>
            </a:r>
            <a:r>
              <a:rPr lang="en-US" sz="2000" dirty="0"/>
              <a:t> </a:t>
            </a:r>
            <a:r>
              <a:rPr lang="en-US" sz="2000" dirty="0" err="1"/>
              <a:t>sejak</a:t>
            </a:r>
            <a:r>
              <a:rPr lang="en-US" sz="2000" dirty="0"/>
              <a:t> 75 </a:t>
            </a:r>
            <a:r>
              <a:rPr lang="en-US" sz="2000" dirty="0" err="1"/>
              <a:t>juta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yang </a:t>
            </a:r>
            <a:r>
              <a:rPr lang="en-US" sz="2000" dirty="0" err="1"/>
              <a:t>lalu</a:t>
            </a:r>
            <a:r>
              <a:rPr lang="en-US" sz="2000" dirty="0"/>
              <a:t>,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yang </a:t>
            </a:r>
            <a:r>
              <a:rPr lang="en-US" sz="2000" dirty="0" err="1"/>
              <a:t>menyimpang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jalur</a:t>
            </a:r>
            <a:r>
              <a:rPr lang="en-US" sz="2000" dirty="0"/>
              <a:t> </a:t>
            </a:r>
            <a:r>
              <a:rPr lang="en-US" sz="2000" dirty="0" err="1"/>
              <a:t>evolusinya</a:t>
            </a:r>
            <a:endParaRPr lang="en-US" sz="2000" dirty="0"/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fi-FI" sz="2000" dirty="0"/>
              <a:t>yang lain hidup di pohon-pohon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tegak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kaki (bipedal), </a:t>
            </a:r>
            <a:r>
              <a:rPr lang="en-US" sz="2000" dirty="0" err="1"/>
              <a:t>sedangkan</a:t>
            </a:r>
            <a:r>
              <a:rPr lang="en-US" sz="2000" dirty="0"/>
              <a:t> yang lain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kaki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hewan</a:t>
            </a:r>
            <a:r>
              <a:rPr lang="en-US" sz="2000" dirty="0"/>
              <a:t> yang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ordo</a:t>
            </a:r>
            <a:r>
              <a:rPr lang="en-US" sz="2000" dirty="0"/>
              <a:t> </a:t>
            </a:r>
            <a:r>
              <a:rPr lang="en-US" sz="2000" dirty="0" err="1"/>
              <a:t>Primata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:</a:t>
            </a:r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penglihatan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endParaRPr lang="en-US" sz="2000" dirty="0"/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fi-FI" sz="2000" dirty="0"/>
              <a:t>Lapangan pandang kedua mata </a:t>
            </a:r>
            <a:r>
              <a:rPr lang="en-US" sz="2000" dirty="0" err="1"/>
              <a:t>terpadu</a:t>
            </a:r>
            <a:endParaRPr lang="en-US" sz="2000" dirty="0"/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de-DE" sz="2000" dirty="0"/>
              <a:t>Tangan digunakan untuk memegang</a:t>
            </a:r>
            <a:endParaRPr lang="en-US" sz="2000" dirty="0"/>
          </a:p>
          <a:p>
            <a:pPr marL="738188" indent="-3397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evolusinya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3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93" y="319548"/>
            <a:ext cx="3927039" cy="49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074" y="373632"/>
            <a:ext cx="4458166" cy="28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19600" y="4001712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Petunjuk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Variasi individu dalam satu </a:t>
            </a:r>
            <a:r>
              <a:rPr lang="en-US" sz="2400" dirty="0" err="1"/>
              <a:t>keturunan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Homologi</a:t>
            </a:r>
            <a:r>
              <a:rPr lang="en-US" sz="2400" dirty="0"/>
              <a:t> organ </a:t>
            </a:r>
            <a:r>
              <a:rPr lang="en-US" sz="2400" dirty="0" err="1"/>
              <a:t>tubuh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embriologi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Fosil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82216" y="5410200"/>
            <a:ext cx="1844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05400" y="3350340"/>
            <a:ext cx="2992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Skema</a:t>
            </a:r>
            <a:r>
              <a:rPr lang="en-US" sz="2000" dirty="0"/>
              <a:t> </a:t>
            </a:r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invertebrata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919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F158-CCE0-45D0-A417-2714F467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Fosil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para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Fosil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berumur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lapisan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batuan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yang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berumur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Fosil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fosil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kuda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Nenek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moyang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kuda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zaman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berjuta-juta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2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evolusi kuda">
            <a:hlinkClick r:id="rId2"/>
            <a:extLst>
              <a:ext uri="{FF2B5EF4-FFF2-40B4-BE49-F238E27FC236}">
                <a16:creationId xmlns:a16="http://schemas.microsoft.com/office/drawing/2014/main" id="{27B8B40B-8CE0-459E-9EF7-9D0CD9E5F8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114800"/>
            <a:ext cx="7239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75FA05-F87C-4A30-826A-75D6C553C7A9}"/>
              </a:ext>
            </a:extLst>
          </p:cNvPr>
          <p:cNvSpPr txBox="1"/>
          <p:nvPr/>
        </p:nvSpPr>
        <p:spPr>
          <a:xfrm>
            <a:off x="3124200" y="58440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666666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Evolusi</a:t>
            </a:r>
            <a:r>
              <a:rPr lang="en-US" sz="1800" dirty="0">
                <a:solidFill>
                  <a:srgbClr val="666666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666666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kuda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5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171180" cy="6856730"/>
            <a:chOff x="0" y="0"/>
            <a:chExt cx="817118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5199648"/>
              <a:ext cx="696595" cy="1252220"/>
            </a:xfrm>
            <a:custGeom>
              <a:avLst/>
              <a:gdLst/>
              <a:ahLst/>
              <a:cxnLst/>
              <a:rect l="l" t="t" r="r" b="b"/>
              <a:pathLst>
                <a:path w="696595" h="1252220">
                  <a:moveTo>
                    <a:pt x="97313" y="0"/>
                  </a:moveTo>
                  <a:lnTo>
                    <a:pt x="87382" y="649"/>
                  </a:lnTo>
                  <a:lnTo>
                    <a:pt x="75741" y="3524"/>
                  </a:lnTo>
                  <a:lnTo>
                    <a:pt x="59335" y="9033"/>
                  </a:lnTo>
                  <a:lnTo>
                    <a:pt x="35106" y="17581"/>
                  </a:lnTo>
                  <a:lnTo>
                    <a:pt x="0" y="29576"/>
                  </a:lnTo>
                  <a:lnTo>
                    <a:pt x="0" y="1042401"/>
                  </a:lnTo>
                  <a:lnTo>
                    <a:pt x="16867" y="1056416"/>
                  </a:lnTo>
                  <a:lnTo>
                    <a:pt x="28971" y="1068794"/>
                  </a:lnTo>
                  <a:lnTo>
                    <a:pt x="39290" y="1088613"/>
                  </a:lnTo>
                  <a:lnTo>
                    <a:pt x="50800" y="1124951"/>
                  </a:lnTo>
                  <a:lnTo>
                    <a:pt x="43978" y="1138396"/>
                  </a:lnTo>
                  <a:lnTo>
                    <a:pt x="28376" y="1149161"/>
                  </a:lnTo>
                  <a:lnTo>
                    <a:pt x="11285" y="1159331"/>
                  </a:lnTo>
                  <a:lnTo>
                    <a:pt x="0" y="1170989"/>
                  </a:lnTo>
                  <a:lnTo>
                    <a:pt x="15" y="1221814"/>
                  </a:lnTo>
                  <a:lnTo>
                    <a:pt x="52387" y="1241434"/>
                  </a:lnTo>
                  <a:lnTo>
                    <a:pt x="101600" y="1251951"/>
                  </a:lnTo>
                  <a:lnTo>
                    <a:pt x="101792" y="1221724"/>
                  </a:lnTo>
                  <a:lnTo>
                    <a:pt x="99615" y="1190634"/>
                  </a:lnTo>
                  <a:lnTo>
                    <a:pt x="101600" y="1161538"/>
                  </a:lnTo>
                  <a:lnTo>
                    <a:pt x="114300" y="1137651"/>
                  </a:lnTo>
                  <a:lnTo>
                    <a:pt x="146595" y="1120511"/>
                  </a:lnTo>
                  <a:lnTo>
                    <a:pt x="185737" y="1117212"/>
                  </a:lnTo>
                  <a:lnTo>
                    <a:pt x="231328" y="1117212"/>
                  </a:lnTo>
                  <a:lnTo>
                    <a:pt x="266700" y="1112251"/>
                  </a:lnTo>
                  <a:lnTo>
                    <a:pt x="309631" y="1107299"/>
                  </a:lnTo>
                  <a:lnTo>
                    <a:pt x="355118" y="1100820"/>
                  </a:lnTo>
                  <a:lnTo>
                    <a:pt x="400660" y="1091091"/>
                  </a:lnTo>
                  <a:lnTo>
                    <a:pt x="443759" y="1076391"/>
                  </a:lnTo>
                  <a:lnTo>
                    <a:pt x="481915" y="1055000"/>
                  </a:lnTo>
                  <a:lnTo>
                    <a:pt x="512628" y="1025193"/>
                  </a:lnTo>
                  <a:lnTo>
                    <a:pt x="533400" y="985251"/>
                  </a:lnTo>
                  <a:lnTo>
                    <a:pt x="562694" y="949632"/>
                  </a:lnTo>
                  <a:lnTo>
                    <a:pt x="586779" y="908655"/>
                  </a:lnTo>
                  <a:lnTo>
                    <a:pt x="606400" y="864701"/>
                  </a:lnTo>
                  <a:lnTo>
                    <a:pt x="622300" y="820151"/>
                  </a:lnTo>
                  <a:lnTo>
                    <a:pt x="652838" y="783917"/>
                  </a:lnTo>
                  <a:lnTo>
                    <a:pt x="674014" y="746491"/>
                  </a:lnTo>
                  <a:lnTo>
                    <a:pt x="687322" y="707637"/>
                  </a:lnTo>
                  <a:lnTo>
                    <a:pt x="694258" y="667116"/>
                  </a:lnTo>
                  <a:lnTo>
                    <a:pt x="696317" y="624690"/>
                  </a:lnTo>
                  <a:lnTo>
                    <a:pt x="694994" y="580121"/>
                  </a:lnTo>
                  <a:lnTo>
                    <a:pt x="691786" y="533171"/>
                  </a:lnTo>
                  <a:lnTo>
                    <a:pt x="688187" y="483601"/>
                  </a:lnTo>
                  <a:lnTo>
                    <a:pt x="685693" y="431174"/>
                  </a:lnTo>
                  <a:lnTo>
                    <a:pt x="685800" y="375651"/>
                  </a:lnTo>
                  <a:lnTo>
                    <a:pt x="678180" y="335641"/>
                  </a:lnTo>
                  <a:lnTo>
                    <a:pt x="662178" y="278948"/>
                  </a:lnTo>
                  <a:lnTo>
                    <a:pt x="647700" y="235951"/>
                  </a:lnTo>
                  <a:lnTo>
                    <a:pt x="615280" y="214469"/>
                  </a:lnTo>
                  <a:lnTo>
                    <a:pt x="601464" y="202392"/>
                  </a:lnTo>
                  <a:lnTo>
                    <a:pt x="558800" y="134351"/>
                  </a:lnTo>
                  <a:lnTo>
                    <a:pt x="505221" y="98829"/>
                  </a:lnTo>
                  <a:lnTo>
                    <a:pt x="482600" y="83551"/>
                  </a:lnTo>
                  <a:lnTo>
                    <a:pt x="440556" y="63325"/>
                  </a:lnTo>
                  <a:lnTo>
                    <a:pt x="389135" y="46991"/>
                  </a:lnTo>
                  <a:lnTo>
                    <a:pt x="336822" y="33063"/>
                  </a:lnTo>
                  <a:lnTo>
                    <a:pt x="292100" y="20051"/>
                  </a:lnTo>
                  <a:lnTo>
                    <a:pt x="228261" y="15894"/>
                  </a:lnTo>
                  <a:lnTo>
                    <a:pt x="181046" y="11519"/>
                  </a:lnTo>
                  <a:lnTo>
                    <a:pt x="147400" y="7336"/>
                  </a:lnTo>
                  <a:lnTo>
                    <a:pt x="108589" y="1169"/>
                  </a:lnTo>
                  <a:lnTo>
                    <a:pt x="97313" y="0"/>
                  </a:lnTo>
                  <a:close/>
                </a:path>
                <a:path w="696595" h="1252220">
                  <a:moveTo>
                    <a:pt x="231328" y="1117212"/>
                  </a:moveTo>
                  <a:lnTo>
                    <a:pt x="185737" y="1117212"/>
                  </a:lnTo>
                  <a:lnTo>
                    <a:pt x="227260" y="1117783"/>
                  </a:lnTo>
                  <a:lnTo>
                    <a:pt x="231328" y="1117212"/>
                  </a:lnTo>
                  <a:close/>
                </a:path>
              </a:pathLst>
            </a:custGeom>
            <a:solidFill>
              <a:srgbClr val="F1DFF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560" y="6303771"/>
              <a:ext cx="167005" cy="345440"/>
            </a:xfrm>
            <a:custGeom>
              <a:avLst/>
              <a:gdLst/>
              <a:ahLst/>
              <a:cxnLst/>
              <a:rect l="l" t="t" r="r" b="b"/>
              <a:pathLst>
                <a:path w="167004" h="345440">
                  <a:moveTo>
                    <a:pt x="166827" y="0"/>
                  </a:moveTo>
                  <a:lnTo>
                    <a:pt x="0" y="286067"/>
                  </a:lnTo>
                  <a:lnTo>
                    <a:pt x="95618" y="345224"/>
                  </a:lnTo>
                  <a:lnTo>
                    <a:pt x="16682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845" y="5382640"/>
              <a:ext cx="156210" cy="307975"/>
            </a:xfrm>
            <a:custGeom>
              <a:avLst/>
              <a:gdLst/>
              <a:ahLst/>
              <a:cxnLst/>
              <a:rect l="l" t="t" r="r" b="b"/>
              <a:pathLst>
                <a:path w="156209" h="307975">
                  <a:moveTo>
                    <a:pt x="0" y="0"/>
                  </a:moveTo>
                  <a:lnTo>
                    <a:pt x="48539" y="52197"/>
                  </a:lnTo>
                  <a:lnTo>
                    <a:pt x="72174" y="92964"/>
                  </a:lnTo>
                  <a:lnTo>
                    <a:pt x="79400" y="128016"/>
                  </a:lnTo>
                  <a:lnTo>
                    <a:pt x="77698" y="159131"/>
                  </a:lnTo>
                  <a:lnTo>
                    <a:pt x="65595" y="184150"/>
                  </a:lnTo>
                  <a:lnTo>
                    <a:pt x="53911" y="207543"/>
                  </a:lnTo>
                  <a:lnTo>
                    <a:pt x="47828" y="232295"/>
                  </a:lnTo>
                  <a:lnTo>
                    <a:pt x="64389" y="269608"/>
                  </a:lnTo>
                  <a:lnTo>
                    <a:pt x="99949" y="294106"/>
                  </a:lnTo>
                  <a:lnTo>
                    <a:pt x="110337" y="300164"/>
                  </a:lnTo>
                  <a:lnTo>
                    <a:pt x="140208" y="307505"/>
                  </a:lnTo>
                  <a:lnTo>
                    <a:pt x="155943" y="227368"/>
                  </a:lnTo>
                  <a:lnTo>
                    <a:pt x="150418" y="161290"/>
                  </a:lnTo>
                  <a:lnTo>
                    <a:pt x="127774" y="108458"/>
                  </a:lnTo>
                  <a:lnTo>
                    <a:pt x="98539" y="66294"/>
                  </a:lnTo>
                  <a:lnTo>
                    <a:pt x="64211" y="36830"/>
                  </a:lnTo>
                  <a:lnTo>
                    <a:pt x="31572" y="16510"/>
                  </a:lnTo>
                  <a:lnTo>
                    <a:pt x="8928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939" y="5690780"/>
              <a:ext cx="95224" cy="83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62" y="6524625"/>
              <a:ext cx="187325" cy="332105"/>
            </a:xfrm>
            <a:custGeom>
              <a:avLst/>
              <a:gdLst/>
              <a:ahLst/>
              <a:cxnLst/>
              <a:rect l="l" t="t" r="r" b="b"/>
              <a:pathLst>
                <a:path w="187325" h="332104">
                  <a:moveTo>
                    <a:pt x="0" y="0"/>
                  </a:moveTo>
                  <a:lnTo>
                    <a:pt x="9525" y="12700"/>
                  </a:lnTo>
                  <a:lnTo>
                    <a:pt x="23812" y="30162"/>
                  </a:lnTo>
                  <a:lnTo>
                    <a:pt x="41275" y="52387"/>
                  </a:lnTo>
                  <a:lnTo>
                    <a:pt x="60325" y="80962"/>
                  </a:lnTo>
                  <a:lnTo>
                    <a:pt x="85725" y="114300"/>
                  </a:lnTo>
                  <a:lnTo>
                    <a:pt x="106362" y="149225"/>
                  </a:lnTo>
                  <a:lnTo>
                    <a:pt x="125412" y="188912"/>
                  </a:lnTo>
                  <a:lnTo>
                    <a:pt x="138112" y="231775"/>
                  </a:lnTo>
                  <a:lnTo>
                    <a:pt x="149225" y="277812"/>
                  </a:lnTo>
                  <a:lnTo>
                    <a:pt x="144462" y="331787"/>
                  </a:lnTo>
                  <a:lnTo>
                    <a:pt x="187325" y="331787"/>
                  </a:lnTo>
                  <a:lnTo>
                    <a:pt x="185737" y="280987"/>
                  </a:lnTo>
                  <a:lnTo>
                    <a:pt x="165100" y="188912"/>
                  </a:lnTo>
                  <a:lnTo>
                    <a:pt x="130175" y="109537"/>
                  </a:lnTo>
                  <a:lnTo>
                    <a:pt x="74612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269037"/>
              <a:ext cx="206375" cy="233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141848"/>
              <a:ext cx="789305" cy="1175385"/>
            </a:xfrm>
            <a:custGeom>
              <a:avLst/>
              <a:gdLst/>
              <a:ahLst/>
              <a:cxnLst/>
              <a:rect l="l" t="t" r="r" b="b"/>
              <a:pathLst>
                <a:path w="789305" h="1175385">
                  <a:moveTo>
                    <a:pt x="160337" y="0"/>
                  </a:moveTo>
                  <a:lnTo>
                    <a:pt x="65087" y="6350"/>
                  </a:lnTo>
                  <a:lnTo>
                    <a:pt x="0" y="20700"/>
                  </a:lnTo>
                  <a:lnTo>
                    <a:pt x="0" y="111251"/>
                  </a:lnTo>
                  <a:lnTo>
                    <a:pt x="50800" y="96900"/>
                  </a:lnTo>
                  <a:lnTo>
                    <a:pt x="107950" y="87375"/>
                  </a:lnTo>
                  <a:lnTo>
                    <a:pt x="171450" y="88900"/>
                  </a:lnTo>
                  <a:lnTo>
                    <a:pt x="244475" y="103250"/>
                  </a:lnTo>
                  <a:lnTo>
                    <a:pt x="322262" y="130301"/>
                  </a:lnTo>
                  <a:lnTo>
                    <a:pt x="412750" y="169925"/>
                  </a:lnTo>
                  <a:lnTo>
                    <a:pt x="508000" y="225551"/>
                  </a:lnTo>
                  <a:lnTo>
                    <a:pt x="566737" y="273176"/>
                  </a:lnTo>
                  <a:lnTo>
                    <a:pt x="609600" y="330326"/>
                  </a:lnTo>
                  <a:lnTo>
                    <a:pt x="638175" y="398525"/>
                  </a:lnTo>
                  <a:lnTo>
                    <a:pt x="654050" y="469963"/>
                  </a:lnTo>
                  <a:lnTo>
                    <a:pt x="657225" y="549338"/>
                  </a:lnTo>
                  <a:lnTo>
                    <a:pt x="647700" y="630301"/>
                  </a:lnTo>
                  <a:lnTo>
                    <a:pt x="628650" y="712851"/>
                  </a:lnTo>
                  <a:lnTo>
                    <a:pt x="604837" y="793813"/>
                  </a:lnTo>
                  <a:lnTo>
                    <a:pt x="568325" y="871601"/>
                  </a:lnTo>
                  <a:lnTo>
                    <a:pt x="528637" y="943038"/>
                  </a:lnTo>
                  <a:lnTo>
                    <a:pt x="482600" y="1008126"/>
                  </a:lnTo>
                  <a:lnTo>
                    <a:pt x="431800" y="1063688"/>
                  </a:lnTo>
                  <a:lnTo>
                    <a:pt x="377825" y="1111313"/>
                  </a:lnTo>
                  <a:lnTo>
                    <a:pt x="323850" y="1139888"/>
                  </a:lnTo>
                  <a:lnTo>
                    <a:pt x="265112" y="1155763"/>
                  </a:lnTo>
                  <a:lnTo>
                    <a:pt x="207962" y="1154176"/>
                  </a:lnTo>
                  <a:lnTo>
                    <a:pt x="314325" y="1174813"/>
                  </a:lnTo>
                  <a:lnTo>
                    <a:pt x="411162" y="1168463"/>
                  </a:lnTo>
                  <a:lnTo>
                    <a:pt x="500062" y="1135126"/>
                  </a:lnTo>
                  <a:lnTo>
                    <a:pt x="577850" y="1084326"/>
                  </a:lnTo>
                  <a:lnTo>
                    <a:pt x="644525" y="1014476"/>
                  </a:lnTo>
                  <a:lnTo>
                    <a:pt x="703262" y="930338"/>
                  </a:lnTo>
                  <a:lnTo>
                    <a:pt x="746125" y="836676"/>
                  </a:lnTo>
                  <a:lnTo>
                    <a:pt x="773112" y="733488"/>
                  </a:lnTo>
                  <a:lnTo>
                    <a:pt x="788987" y="628713"/>
                  </a:lnTo>
                  <a:lnTo>
                    <a:pt x="787400" y="519175"/>
                  </a:lnTo>
                  <a:lnTo>
                    <a:pt x="769937" y="416051"/>
                  </a:lnTo>
                  <a:lnTo>
                    <a:pt x="735012" y="315975"/>
                  </a:lnTo>
                  <a:lnTo>
                    <a:pt x="679450" y="223900"/>
                  </a:lnTo>
                  <a:lnTo>
                    <a:pt x="606425" y="143001"/>
                  </a:lnTo>
                  <a:lnTo>
                    <a:pt x="512762" y="79375"/>
                  </a:lnTo>
                  <a:lnTo>
                    <a:pt x="393700" y="33400"/>
                  </a:lnTo>
                  <a:lnTo>
                    <a:pt x="269875" y="6350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92" y="3922395"/>
              <a:ext cx="222250" cy="284480"/>
            </a:xfrm>
            <a:custGeom>
              <a:avLst/>
              <a:gdLst/>
              <a:ahLst/>
              <a:cxnLst/>
              <a:rect l="l" t="t" r="r" b="b"/>
              <a:pathLst>
                <a:path w="222250" h="284479">
                  <a:moveTo>
                    <a:pt x="221880" y="0"/>
                  </a:moveTo>
                  <a:lnTo>
                    <a:pt x="0" y="162559"/>
                  </a:lnTo>
                  <a:lnTo>
                    <a:pt x="113447" y="284352"/>
                  </a:lnTo>
                  <a:lnTo>
                    <a:pt x="2218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841" y="2755900"/>
              <a:ext cx="1118235" cy="1219200"/>
            </a:xfrm>
            <a:custGeom>
              <a:avLst/>
              <a:gdLst/>
              <a:ahLst/>
              <a:cxnLst/>
              <a:rect l="l" t="t" r="r" b="b"/>
              <a:pathLst>
                <a:path w="1118235" h="1219200">
                  <a:moveTo>
                    <a:pt x="546658" y="0"/>
                  </a:moveTo>
                  <a:lnTo>
                    <a:pt x="501554" y="5850"/>
                  </a:lnTo>
                  <a:lnTo>
                    <a:pt x="456230" y="13612"/>
                  </a:lnTo>
                  <a:lnTo>
                    <a:pt x="412316" y="25177"/>
                  </a:lnTo>
                  <a:lnTo>
                    <a:pt x="371445" y="42436"/>
                  </a:lnTo>
                  <a:lnTo>
                    <a:pt x="335249" y="67280"/>
                  </a:lnTo>
                  <a:lnTo>
                    <a:pt x="305358" y="101600"/>
                  </a:lnTo>
                  <a:lnTo>
                    <a:pt x="296577" y="106412"/>
                  </a:lnTo>
                  <a:lnTo>
                    <a:pt x="250441" y="135086"/>
                  </a:lnTo>
                  <a:lnTo>
                    <a:pt x="190463" y="189880"/>
                  </a:lnTo>
                  <a:lnTo>
                    <a:pt x="152958" y="228600"/>
                  </a:lnTo>
                  <a:lnTo>
                    <a:pt x="121666" y="263595"/>
                  </a:lnTo>
                  <a:lnTo>
                    <a:pt x="87782" y="302851"/>
                  </a:lnTo>
                  <a:lnTo>
                    <a:pt x="55575" y="344929"/>
                  </a:lnTo>
                  <a:lnTo>
                    <a:pt x="29311" y="388392"/>
                  </a:lnTo>
                  <a:lnTo>
                    <a:pt x="13258" y="431800"/>
                  </a:lnTo>
                  <a:lnTo>
                    <a:pt x="3505" y="486785"/>
                  </a:lnTo>
                  <a:lnTo>
                    <a:pt x="0" y="529366"/>
                  </a:lnTo>
                  <a:lnTo>
                    <a:pt x="1371" y="567314"/>
                  </a:lnTo>
                  <a:lnTo>
                    <a:pt x="6248" y="608401"/>
                  </a:lnTo>
                  <a:lnTo>
                    <a:pt x="13258" y="660400"/>
                  </a:lnTo>
                  <a:lnTo>
                    <a:pt x="15019" y="646176"/>
                  </a:lnTo>
                  <a:lnTo>
                    <a:pt x="15441" y="631380"/>
                  </a:lnTo>
                  <a:lnTo>
                    <a:pt x="17946" y="618394"/>
                  </a:lnTo>
                  <a:lnTo>
                    <a:pt x="25958" y="609600"/>
                  </a:lnTo>
                  <a:lnTo>
                    <a:pt x="32408" y="611088"/>
                  </a:lnTo>
                  <a:lnTo>
                    <a:pt x="34690" y="621506"/>
                  </a:lnTo>
                  <a:lnTo>
                    <a:pt x="35781" y="635496"/>
                  </a:lnTo>
                  <a:lnTo>
                    <a:pt x="38658" y="647700"/>
                  </a:lnTo>
                  <a:lnTo>
                    <a:pt x="55040" y="677189"/>
                  </a:lnTo>
                  <a:lnTo>
                    <a:pt x="62294" y="685875"/>
                  </a:lnTo>
                  <a:lnTo>
                    <a:pt x="64257" y="684958"/>
                  </a:lnTo>
                  <a:lnTo>
                    <a:pt x="64764" y="685640"/>
                  </a:lnTo>
                  <a:lnTo>
                    <a:pt x="67652" y="699120"/>
                  </a:lnTo>
                  <a:lnTo>
                    <a:pt x="76758" y="736600"/>
                  </a:lnTo>
                  <a:lnTo>
                    <a:pt x="96514" y="814446"/>
                  </a:lnTo>
                  <a:lnTo>
                    <a:pt x="100571" y="831453"/>
                  </a:lnTo>
                  <a:lnTo>
                    <a:pt x="103569" y="847137"/>
                  </a:lnTo>
                  <a:lnTo>
                    <a:pt x="114858" y="914400"/>
                  </a:lnTo>
                  <a:lnTo>
                    <a:pt x="133115" y="943546"/>
                  </a:lnTo>
                  <a:lnTo>
                    <a:pt x="165658" y="990600"/>
                  </a:lnTo>
                  <a:lnTo>
                    <a:pt x="193340" y="1020032"/>
                  </a:lnTo>
                  <a:lnTo>
                    <a:pt x="244264" y="1054248"/>
                  </a:lnTo>
                  <a:lnTo>
                    <a:pt x="288491" y="1071165"/>
                  </a:lnTo>
                  <a:lnTo>
                    <a:pt x="334801" y="1082724"/>
                  </a:lnTo>
                  <a:lnTo>
                    <a:pt x="381558" y="1092200"/>
                  </a:lnTo>
                  <a:lnTo>
                    <a:pt x="456700" y="1093216"/>
                  </a:lnTo>
                  <a:lnTo>
                    <a:pt x="521457" y="1095724"/>
                  </a:lnTo>
                  <a:lnTo>
                    <a:pt x="588992" y="1101682"/>
                  </a:lnTo>
                  <a:lnTo>
                    <a:pt x="647795" y="1112678"/>
                  </a:lnTo>
                  <a:lnTo>
                    <a:pt x="686358" y="1130300"/>
                  </a:lnTo>
                  <a:lnTo>
                    <a:pt x="704416" y="1171749"/>
                  </a:lnTo>
                  <a:lnTo>
                    <a:pt x="707120" y="1196147"/>
                  </a:lnTo>
                  <a:lnTo>
                    <a:pt x="711758" y="1219200"/>
                  </a:lnTo>
                  <a:lnTo>
                    <a:pt x="766006" y="1202430"/>
                  </a:lnTo>
                  <a:lnTo>
                    <a:pt x="816087" y="1173458"/>
                  </a:lnTo>
                  <a:lnTo>
                    <a:pt x="826058" y="1168400"/>
                  </a:lnTo>
                  <a:lnTo>
                    <a:pt x="846001" y="1163734"/>
                  </a:lnTo>
                  <a:lnTo>
                    <a:pt x="866540" y="1159843"/>
                  </a:lnTo>
                  <a:lnTo>
                    <a:pt x="885887" y="1153880"/>
                  </a:lnTo>
                  <a:lnTo>
                    <a:pt x="902258" y="1143000"/>
                  </a:lnTo>
                  <a:lnTo>
                    <a:pt x="904962" y="1134814"/>
                  </a:lnTo>
                  <a:lnTo>
                    <a:pt x="901266" y="1125140"/>
                  </a:lnTo>
                  <a:lnTo>
                    <a:pt x="894891" y="1114871"/>
                  </a:lnTo>
                  <a:lnTo>
                    <a:pt x="889558" y="1104900"/>
                  </a:lnTo>
                  <a:lnTo>
                    <a:pt x="835980" y="1086790"/>
                  </a:lnTo>
                  <a:lnTo>
                    <a:pt x="813358" y="1079500"/>
                  </a:lnTo>
                  <a:lnTo>
                    <a:pt x="790736" y="1075942"/>
                  </a:lnTo>
                  <a:lnTo>
                    <a:pt x="765733" y="1073896"/>
                  </a:lnTo>
                  <a:lnTo>
                    <a:pt x="745493" y="1068302"/>
                  </a:lnTo>
                  <a:lnTo>
                    <a:pt x="737158" y="1054100"/>
                  </a:lnTo>
                  <a:lnTo>
                    <a:pt x="745716" y="1042739"/>
                  </a:lnTo>
                  <a:lnTo>
                    <a:pt x="766329" y="1041796"/>
                  </a:lnTo>
                  <a:lnTo>
                    <a:pt x="791406" y="1043830"/>
                  </a:lnTo>
                  <a:lnTo>
                    <a:pt x="813358" y="1041400"/>
                  </a:lnTo>
                  <a:lnTo>
                    <a:pt x="826877" y="1033857"/>
                  </a:lnTo>
                  <a:lnTo>
                    <a:pt x="839354" y="1024112"/>
                  </a:lnTo>
                  <a:lnTo>
                    <a:pt x="851533" y="1013485"/>
                  </a:lnTo>
                  <a:lnTo>
                    <a:pt x="864158" y="1003300"/>
                  </a:lnTo>
                  <a:lnTo>
                    <a:pt x="905446" y="983503"/>
                  </a:lnTo>
                  <a:lnTo>
                    <a:pt x="939664" y="955176"/>
                  </a:lnTo>
                  <a:lnTo>
                    <a:pt x="968078" y="920198"/>
                  </a:lnTo>
                  <a:lnTo>
                    <a:pt x="991952" y="880443"/>
                  </a:lnTo>
                  <a:lnTo>
                    <a:pt x="1012552" y="837789"/>
                  </a:lnTo>
                  <a:lnTo>
                    <a:pt x="1031143" y="794113"/>
                  </a:lnTo>
                  <a:lnTo>
                    <a:pt x="1048990" y="751291"/>
                  </a:lnTo>
                  <a:lnTo>
                    <a:pt x="1067358" y="711200"/>
                  </a:lnTo>
                  <a:lnTo>
                    <a:pt x="1079562" y="691024"/>
                  </a:lnTo>
                  <a:lnTo>
                    <a:pt x="1091171" y="674862"/>
                  </a:lnTo>
                  <a:lnTo>
                    <a:pt x="1100398" y="657818"/>
                  </a:lnTo>
                  <a:lnTo>
                    <a:pt x="1108824" y="581909"/>
                  </a:lnTo>
                  <a:lnTo>
                    <a:pt x="1111220" y="529006"/>
                  </a:lnTo>
                  <a:lnTo>
                    <a:pt x="1112999" y="476202"/>
                  </a:lnTo>
                  <a:lnTo>
                    <a:pt x="1116115" y="370537"/>
                  </a:lnTo>
                  <a:lnTo>
                    <a:pt x="1118158" y="317500"/>
                  </a:lnTo>
                  <a:lnTo>
                    <a:pt x="1104689" y="268682"/>
                  </a:lnTo>
                  <a:lnTo>
                    <a:pt x="1090179" y="231949"/>
                  </a:lnTo>
                  <a:lnTo>
                    <a:pt x="1070608" y="196717"/>
                  </a:lnTo>
                  <a:lnTo>
                    <a:pt x="1041958" y="152400"/>
                  </a:lnTo>
                  <a:lnTo>
                    <a:pt x="1004976" y="123362"/>
                  </a:lnTo>
                  <a:lnTo>
                    <a:pt x="966317" y="88320"/>
                  </a:lnTo>
                  <a:lnTo>
                    <a:pt x="925829" y="53827"/>
                  </a:lnTo>
                  <a:lnTo>
                    <a:pt x="883361" y="26436"/>
                  </a:lnTo>
                  <a:lnTo>
                    <a:pt x="838758" y="12700"/>
                  </a:lnTo>
                  <a:lnTo>
                    <a:pt x="790222" y="8205"/>
                  </a:lnTo>
                  <a:lnTo>
                    <a:pt x="741509" y="5484"/>
                  </a:lnTo>
                  <a:lnTo>
                    <a:pt x="692708" y="3921"/>
                  </a:lnTo>
                  <a:lnTo>
                    <a:pt x="595195" y="1796"/>
                  </a:lnTo>
                  <a:lnTo>
                    <a:pt x="546658" y="0"/>
                  </a:lnTo>
                  <a:close/>
                </a:path>
              </a:pathLst>
            </a:custGeom>
            <a:solidFill>
              <a:srgbClr val="EBF7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317" y="2709036"/>
              <a:ext cx="1270635" cy="1171575"/>
            </a:xfrm>
            <a:custGeom>
              <a:avLst/>
              <a:gdLst/>
              <a:ahLst/>
              <a:cxnLst/>
              <a:rect l="l" t="t" r="r" b="b"/>
              <a:pathLst>
                <a:path w="1270635" h="1171575">
                  <a:moveTo>
                    <a:pt x="504418" y="796671"/>
                  </a:moveTo>
                  <a:lnTo>
                    <a:pt x="451904" y="742823"/>
                  </a:lnTo>
                  <a:lnTo>
                    <a:pt x="420382" y="708533"/>
                  </a:lnTo>
                  <a:lnTo>
                    <a:pt x="391591" y="662559"/>
                  </a:lnTo>
                  <a:lnTo>
                    <a:pt x="368249" y="603250"/>
                  </a:lnTo>
                  <a:lnTo>
                    <a:pt x="357543" y="529717"/>
                  </a:lnTo>
                  <a:lnTo>
                    <a:pt x="364401" y="440690"/>
                  </a:lnTo>
                  <a:lnTo>
                    <a:pt x="395998" y="335407"/>
                  </a:lnTo>
                  <a:lnTo>
                    <a:pt x="366852" y="350647"/>
                  </a:lnTo>
                  <a:lnTo>
                    <a:pt x="335026" y="387223"/>
                  </a:lnTo>
                  <a:lnTo>
                    <a:pt x="304888" y="436499"/>
                  </a:lnTo>
                  <a:lnTo>
                    <a:pt x="278663" y="498983"/>
                  </a:lnTo>
                  <a:lnTo>
                    <a:pt x="262953" y="576199"/>
                  </a:lnTo>
                  <a:lnTo>
                    <a:pt x="268744" y="660781"/>
                  </a:lnTo>
                  <a:lnTo>
                    <a:pt x="297700" y="755777"/>
                  </a:lnTo>
                  <a:lnTo>
                    <a:pt x="353136" y="856869"/>
                  </a:lnTo>
                  <a:lnTo>
                    <a:pt x="379564" y="853313"/>
                  </a:lnTo>
                  <a:lnTo>
                    <a:pt x="405447" y="851916"/>
                  </a:lnTo>
                  <a:lnTo>
                    <a:pt x="434619" y="846594"/>
                  </a:lnTo>
                  <a:lnTo>
                    <a:pt x="458851" y="842391"/>
                  </a:lnTo>
                  <a:lnTo>
                    <a:pt x="479209" y="834898"/>
                  </a:lnTo>
                  <a:lnTo>
                    <a:pt x="495693" y="824103"/>
                  </a:lnTo>
                  <a:lnTo>
                    <a:pt x="503910" y="808863"/>
                  </a:lnTo>
                  <a:lnTo>
                    <a:pt x="504418" y="796671"/>
                  </a:lnTo>
                  <a:close/>
                </a:path>
                <a:path w="1270635" h="1171575">
                  <a:moveTo>
                    <a:pt x="720915" y="1117727"/>
                  </a:moveTo>
                  <a:lnTo>
                    <a:pt x="663028" y="1128903"/>
                  </a:lnTo>
                  <a:lnTo>
                    <a:pt x="601853" y="1134237"/>
                  </a:lnTo>
                  <a:lnTo>
                    <a:pt x="546150" y="1136015"/>
                  </a:lnTo>
                  <a:lnTo>
                    <a:pt x="492633" y="1128395"/>
                  </a:lnTo>
                  <a:lnTo>
                    <a:pt x="440194" y="1116203"/>
                  </a:lnTo>
                  <a:lnTo>
                    <a:pt x="393230" y="1100328"/>
                  </a:lnTo>
                  <a:lnTo>
                    <a:pt x="352818" y="1076071"/>
                  </a:lnTo>
                  <a:lnTo>
                    <a:pt x="311302" y="1056513"/>
                  </a:lnTo>
                  <a:lnTo>
                    <a:pt x="271983" y="1027557"/>
                  </a:lnTo>
                  <a:lnTo>
                    <a:pt x="243586" y="991362"/>
                  </a:lnTo>
                  <a:lnTo>
                    <a:pt x="218465" y="960882"/>
                  </a:lnTo>
                  <a:lnTo>
                    <a:pt x="191160" y="919988"/>
                  </a:lnTo>
                  <a:lnTo>
                    <a:pt x="173685" y="876427"/>
                  </a:lnTo>
                  <a:lnTo>
                    <a:pt x="160566" y="834021"/>
                  </a:lnTo>
                  <a:lnTo>
                    <a:pt x="151828" y="792480"/>
                  </a:lnTo>
                  <a:lnTo>
                    <a:pt x="145275" y="741680"/>
                  </a:lnTo>
                  <a:lnTo>
                    <a:pt x="156197" y="576707"/>
                  </a:lnTo>
                  <a:lnTo>
                    <a:pt x="187883" y="441325"/>
                  </a:lnTo>
                  <a:lnTo>
                    <a:pt x="235940" y="334264"/>
                  </a:lnTo>
                  <a:lnTo>
                    <a:pt x="291642" y="253619"/>
                  </a:lnTo>
                  <a:lnTo>
                    <a:pt x="351726" y="193802"/>
                  </a:lnTo>
                  <a:lnTo>
                    <a:pt x="401967" y="156337"/>
                  </a:lnTo>
                  <a:lnTo>
                    <a:pt x="434733" y="134366"/>
                  </a:lnTo>
                  <a:lnTo>
                    <a:pt x="450024" y="128143"/>
                  </a:lnTo>
                  <a:lnTo>
                    <a:pt x="403059" y="131953"/>
                  </a:lnTo>
                  <a:lnTo>
                    <a:pt x="369201" y="138811"/>
                  </a:lnTo>
                  <a:lnTo>
                    <a:pt x="339699" y="146685"/>
                  </a:lnTo>
                  <a:lnTo>
                    <a:pt x="311302" y="149860"/>
                  </a:lnTo>
                  <a:lnTo>
                    <a:pt x="291642" y="155194"/>
                  </a:lnTo>
                  <a:lnTo>
                    <a:pt x="267614" y="159385"/>
                  </a:lnTo>
                  <a:lnTo>
                    <a:pt x="246862" y="169291"/>
                  </a:lnTo>
                  <a:lnTo>
                    <a:pt x="221742" y="178181"/>
                  </a:lnTo>
                  <a:lnTo>
                    <a:pt x="120154" y="277622"/>
                  </a:lnTo>
                  <a:lnTo>
                    <a:pt x="44792" y="422656"/>
                  </a:lnTo>
                  <a:lnTo>
                    <a:pt x="31686" y="498348"/>
                  </a:lnTo>
                  <a:lnTo>
                    <a:pt x="14198" y="573151"/>
                  </a:lnTo>
                  <a:lnTo>
                    <a:pt x="4368" y="654558"/>
                  </a:lnTo>
                  <a:lnTo>
                    <a:pt x="0" y="732409"/>
                  </a:lnTo>
                  <a:lnTo>
                    <a:pt x="12014" y="819023"/>
                  </a:lnTo>
                  <a:lnTo>
                    <a:pt x="43700" y="900303"/>
                  </a:lnTo>
                  <a:lnTo>
                    <a:pt x="97218" y="986663"/>
                  </a:lnTo>
                  <a:lnTo>
                    <a:pt x="140906" y="1036320"/>
                  </a:lnTo>
                  <a:lnTo>
                    <a:pt x="194437" y="1083310"/>
                  </a:lnTo>
                  <a:lnTo>
                    <a:pt x="259969" y="1118362"/>
                  </a:lnTo>
                  <a:lnTo>
                    <a:pt x="297103" y="1136904"/>
                  </a:lnTo>
                  <a:lnTo>
                    <a:pt x="374662" y="1160018"/>
                  </a:lnTo>
                  <a:lnTo>
                    <a:pt x="464223" y="1171067"/>
                  </a:lnTo>
                  <a:lnTo>
                    <a:pt x="558165" y="1163447"/>
                  </a:lnTo>
                  <a:lnTo>
                    <a:pt x="665213" y="1139190"/>
                  </a:lnTo>
                  <a:lnTo>
                    <a:pt x="720915" y="1117727"/>
                  </a:lnTo>
                  <a:close/>
                </a:path>
                <a:path w="1270635" h="1171575">
                  <a:moveTo>
                    <a:pt x="1270266" y="495427"/>
                  </a:moveTo>
                  <a:lnTo>
                    <a:pt x="1262519" y="370713"/>
                  </a:lnTo>
                  <a:lnTo>
                    <a:pt x="1207655" y="249682"/>
                  </a:lnTo>
                  <a:lnTo>
                    <a:pt x="1143038" y="170688"/>
                  </a:lnTo>
                  <a:lnTo>
                    <a:pt x="1088275" y="108712"/>
                  </a:lnTo>
                  <a:lnTo>
                    <a:pt x="1041196" y="73152"/>
                  </a:lnTo>
                  <a:lnTo>
                    <a:pt x="1003973" y="54610"/>
                  </a:lnTo>
                  <a:lnTo>
                    <a:pt x="973328" y="47371"/>
                  </a:lnTo>
                  <a:lnTo>
                    <a:pt x="908735" y="7747"/>
                  </a:lnTo>
                  <a:lnTo>
                    <a:pt x="707390" y="0"/>
                  </a:lnTo>
                  <a:lnTo>
                    <a:pt x="650494" y="6350"/>
                  </a:lnTo>
                  <a:lnTo>
                    <a:pt x="594690" y="8001"/>
                  </a:lnTo>
                  <a:lnTo>
                    <a:pt x="546557" y="16510"/>
                  </a:lnTo>
                  <a:lnTo>
                    <a:pt x="467791" y="37338"/>
                  </a:lnTo>
                  <a:lnTo>
                    <a:pt x="431698" y="53467"/>
                  </a:lnTo>
                  <a:lnTo>
                    <a:pt x="398894" y="75311"/>
                  </a:lnTo>
                  <a:lnTo>
                    <a:pt x="364998" y="101854"/>
                  </a:lnTo>
                  <a:lnTo>
                    <a:pt x="422986" y="90805"/>
                  </a:lnTo>
                  <a:lnTo>
                    <a:pt x="475500" y="83439"/>
                  </a:lnTo>
                  <a:lnTo>
                    <a:pt x="578345" y="77978"/>
                  </a:lnTo>
                  <a:lnTo>
                    <a:pt x="621017" y="73152"/>
                  </a:lnTo>
                  <a:lnTo>
                    <a:pt x="665886" y="78740"/>
                  </a:lnTo>
                  <a:lnTo>
                    <a:pt x="711835" y="79756"/>
                  </a:lnTo>
                  <a:lnTo>
                    <a:pt x="790638" y="98171"/>
                  </a:lnTo>
                  <a:lnTo>
                    <a:pt x="828954" y="112014"/>
                  </a:lnTo>
                  <a:lnTo>
                    <a:pt x="866165" y="130556"/>
                  </a:lnTo>
                  <a:lnTo>
                    <a:pt x="929678" y="174879"/>
                  </a:lnTo>
                  <a:lnTo>
                    <a:pt x="965809" y="198120"/>
                  </a:lnTo>
                  <a:lnTo>
                    <a:pt x="1024953" y="261112"/>
                  </a:lnTo>
                  <a:lnTo>
                    <a:pt x="1069886" y="345313"/>
                  </a:lnTo>
                  <a:lnTo>
                    <a:pt x="1092962" y="444119"/>
                  </a:lnTo>
                  <a:lnTo>
                    <a:pt x="1089787" y="556514"/>
                  </a:lnTo>
                  <a:lnTo>
                    <a:pt x="1073467" y="665734"/>
                  </a:lnTo>
                  <a:lnTo>
                    <a:pt x="1046226" y="782320"/>
                  </a:lnTo>
                  <a:lnTo>
                    <a:pt x="1008024" y="886460"/>
                  </a:lnTo>
                  <a:lnTo>
                    <a:pt x="973086" y="976503"/>
                  </a:lnTo>
                  <a:lnTo>
                    <a:pt x="933767" y="1045972"/>
                  </a:lnTo>
                  <a:lnTo>
                    <a:pt x="986243" y="999363"/>
                  </a:lnTo>
                  <a:lnTo>
                    <a:pt x="1052931" y="931291"/>
                  </a:lnTo>
                  <a:lnTo>
                    <a:pt x="1125054" y="839978"/>
                  </a:lnTo>
                  <a:lnTo>
                    <a:pt x="1194955" y="738378"/>
                  </a:lnTo>
                  <a:lnTo>
                    <a:pt x="1245247" y="622300"/>
                  </a:lnTo>
                  <a:lnTo>
                    <a:pt x="1270266" y="495427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5601" y="4035933"/>
              <a:ext cx="219075" cy="386080"/>
            </a:xfrm>
            <a:custGeom>
              <a:avLst/>
              <a:gdLst/>
              <a:ahLst/>
              <a:cxnLst/>
              <a:rect l="l" t="t" r="r" b="b"/>
              <a:pathLst>
                <a:path w="219075" h="386079">
                  <a:moveTo>
                    <a:pt x="0" y="0"/>
                  </a:moveTo>
                  <a:lnTo>
                    <a:pt x="127749" y="385699"/>
                  </a:lnTo>
                  <a:lnTo>
                    <a:pt x="219036" y="309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7747" y="3788790"/>
              <a:ext cx="1148080" cy="1190625"/>
            </a:xfrm>
            <a:custGeom>
              <a:avLst/>
              <a:gdLst/>
              <a:ahLst/>
              <a:cxnLst/>
              <a:rect l="l" t="t" r="r" b="b"/>
              <a:pathLst>
                <a:path w="1148080" h="1190625">
                  <a:moveTo>
                    <a:pt x="47345" y="144653"/>
                  </a:moveTo>
                  <a:lnTo>
                    <a:pt x="41097" y="92202"/>
                  </a:lnTo>
                  <a:lnTo>
                    <a:pt x="15176" y="64135"/>
                  </a:lnTo>
                  <a:lnTo>
                    <a:pt x="1993" y="61087"/>
                  </a:lnTo>
                  <a:lnTo>
                    <a:pt x="4000" y="151638"/>
                  </a:lnTo>
                  <a:lnTo>
                    <a:pt x="4152" y="190627"/>
                  </a:lnTo>
                  <a:lnTo>
                    <a:pt x="0" y="248031"/>
                  </a:lnTo>
                  <a:lnTo>
                    <a:pt x="26758" y="212979"/>
                  </a:lnTo>
                  <a:lnTo>
                    <a:pt x="41986" y="177546"/>
                  </a:lnTo>
                  <a:lnTo>
                    <a:pt x="47345" y="144653"/>
                  </a:lnTo>
                  <a:close/>
                </a:path>
                <a:path w="1148080" h="1190625">
                  <a:moveTo>
                    <a:pt x="339572" y="95504"/>
                  </a:moveTo>
                  <a:lnTo>
                    <a:pt x="187502" y="0"/>
                  </a:lnTo>
                  <a:lnTo>
                    <a:pt x="90335" y="27686"/>
                  </a:lnTo>
                  <a:lnTo>
                    <a:pt x="92544" y="28194"/>
                  </a:lnTo>
                  <a:lnTo>
                    <a:pt x="100825" y="32512"/>
                  </a:lnTo>
                  <a:lnTo>
                    <a:pt x="108585" y="39116"/>
                  </a:lnTo>
                  <a:lnTo>
                    <a:pt x="123482" y="45085"/>
                  </a:lnTo>
                  <a:lnTo>
                    <a:pt x="142798" y="51943"/>
                  </a:lnTo>
                  <a:lnTo>
                    <a:pt x="163779" y="61595"/>
                  </a:lnTo>
                  <a:lnTo>
                    <a:pt x="185305" y="69088"/>
                  </a:lnTo>
                  <a:lnTo>
                    <a:pt x="207962" y="81534"/>
                  </a:lnTo>
                  <a:lnTo>
                    <a:pt x="185978" y="86106"/>
                  </a:lnTo>
                  <a:lnTo>
                    <a:pt x="156946" y="100838"/>
                  </a:lnTo>
                  <a:lnTo>
                    <a:pt x="125768" y="124841"/>
                  </a:lnTo>
                  <a:lnTo>
                    <a:pt x="95199" y="156083"/>
                  </a:lnTo>
                  <a:lnTo>
                    <a:pt x="66840" y="187833"/>
                  </a:lnTo>
                  <a:lnTo>
                    <a:pt x="42354" y="222885"/>
                  </a:lnTo>
                  <a:lnTo>
                    <a:pt x="26847" y="279273"/>
                  </a:lnTo>
                  <a:lnTo>
                    <a:pt x="73152" y="220472"/>
                  </a:lnTo>
                  <a:lnTo>
                    <a:pt x="125082" y="177419"/>
                  </a:lnTo>
                  <a:lnTo>
                    <a:pt x="174358" y="145796"/>
                  </a:lnTo>
                  <a:lnTo>
                    <a:pt x="226441" y="121920"/>
                  </a:lnTo>
                  <a:lnTo>
                    <a:pt x="269773" y="105664"/>
                  </a:lnTo>
                  <a:lnTo>
                    <a:pt x="332422" y="96266"/>
                  </a:lnTo>
                  <a:lnTo>
                    <a:pt x="339572" y="95504"/>
                  </a:lnTo>
                  <a:close/>
                </a:path>
                <a:path w="1148080" h="1190625">
                  <a:moveTo>
                    <a:pt x="1147864" y="1158875"/>
                  </a:moveTo>
                  <a:lnTo>
                    <a:pt x="1011212" y="1103249"/>
                  </a:lnTo>
                  <a:lnTo>
                    <a:pt x="872528" y="1033526"/>
                  </a:lnTo>
                  <a:lnTo>
                    <a:pt x="752513" y="960882"/>
                  </a:lnTo>
                  <a:lnTo>
                    <a:pt x="659422" y="879348"/>
                  </a:lnTo>
                  <a:lnTo>
                    <a:pt x="621576" y="840613"/>
                  </a:lnTo>
                  <a:lnTo>
                    <a:pt x="581444" y="806069"/>
                  </a:lnTo>
                  <a:lnTo>
                    <a:pt x="535978" y="763270"/>
                  </a:lnTo>
                  <a:lnTo>
                    <a:pt x="490258" y="707263"/>
                  </a:lnTo>
                  <a:lnTo>
                    <a:pt x="437540" y="637032"/>
                  </a:lnTo>
                  <a:lnTo>
                    <a:pt x="382143" y="544576"/>
                  </a:lnTo>
                  <a:lnTo>
                    <a:pt x="317588" y="423799"/>
                  </a:lnTo>
                  <a:lnTo>
                    <a:pt x="249313" y="264541"/>
                  </a:lnTo>
                  <a:lnTo>
                    <a:pt x="260007" y="335407"/>
                  </a:lnTo>
                  <a:lnTo>
                    <a:pt x="285877" y="414528"/>
                  </a:lnTo>
                  <a:lnTo>
                    <a:pt x="321221" y="498729"/>
                  </a:lnTo>
                  <a:lnTo>
                    <a:pt x="363067" y="589026"/>
                  </a:lnTo>
                  <a:lnTo>
                    <a:pt x="413854" y="676402"/>
                  </a:lnTo>
                  <a:lnTo>
                    <a:pt x="469557" y="763778"/>
                  </a:lnTo>
                  <a:lnTo>
                    <a:pt x="523913" y="839978"/>
                  </a:lnTo>
                  <a:lnTo>
                    <a:pt x="580682" y="907161"/>
                  </a:lnTo>
                  <a:lnTo>
                    <a:pt x="642404" y="974344"/>
                  </a:lnTo>
                  <a:lnTo>
                    <a:pt x="700824" y="1029462"/>
                  </a:lnTo>
                  <a:lnTo>
                    <a:pt x="755307" y="1069213"/>
                  </a:lnTo>
                  <a:lnTo>
                    <a:pt x="806996" y="1105027"/>
                  </a:lnTo>
                  <a:lnTo>
                    <a:pt x="856272" y="1131570"/>
                  </a:lnTo>
                  <a:lnTo>
                    <a:pt x="908850" y="1152144"/>
                  </a:lnTo>
                  <a:lnTo>
                    <a:pt x="963333" y="1173861"/>
                  </a:lnTo>
                  <a:lnTo>
                    <a:pt x="1023023" y="1190371"/>
                  </a:lnTo>
                  <a:lnTo>
                    <a:pt x="1147864" y="1158875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255" y="4201286"/>
              <a:ext cx="125095" cy="403225"/>
            </a:xfrm>
            <a:custGeom>
              <a:avLst/>
              <a:gdLst/>
              <a:ahLst/>
              <a:cxnLst/>
              <a:rect l="l" t="t" r="r" b="b"/>
              <a:pathLst>
                <a:path w="125095" h="403225">
                  <a:moveTo>
                    <a:pt x="90563" y="0"/>
                  </a:moveTo>
                  <a:lnTo>
                    <a:pt x="0" y="384556"/>
                  </a:lnTo>
                  <a:lnTo>
                    <a:pt x="124485" y="403098"/>
                  </a:lnTo>
                  <a:lnTo>
                    <a:pt x="9056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9000" y="5073776"/>
              <a:ext cx="488950" cy="646430"/>
            </a:xfrm>
            <a:custGeom>
              <a:avLst/>
              <a:gdLst/>
              <a:ahLst/>
              <a:cxnLst/>
              <a:rect l="l" t="t" r="r" b="b"/>
              <a:pathLst>
                <a:path w="488950" h="646429">
                  <a:moveTo>
                    <a:pt x="432181" y="287274"/>
                  </a:moveTo>
                  <a:lnTo>
                    <a:pt x="409956" y="251460"/>
                  </a:lnTo>
                  <a:lnTo>
                    <a:pt x="385572" y="219710"/>
                  </a:lnTo>
                  <a:lnTo>
                    <a:pt x="359283" y="187071"/>
                  </a:lnTo>
                  <a:lnTo>
                    <a:pt x="328803" y="157353"/>
                  </a:lnTo>
                  <a:lnTo>
                    <a:pt x="272796" y="116459"/>
                  </a:lnTo>
                  <a:lnTo>
                    <a:pt x="204978" y="74549"/>
                  </a:lnTo>
                  <a:lnTo>
                    <a:pt x="133096" y="35814"/>
                  </a:lnTo>
                  <a:lnTo>
                    <a:pt x="57150" y="0"/>
                  </a:lnTo>
                  <a:lnTo>
                    <a:pt x="0" y="37973"/>
                  </a:lnTo>
                  <a:lnTo>
                    <a:pt x="143637" y="102362"/>
                  </a:lnTo>
                  <a:lnTo>
                    <a:pt x="251079" y="165608"/>
                  </a:lnTo>
                  <a:lnTo>
                    <a:pt x="329184" y="229108"/>
                  </a:lnTo>
                  <a:lnTo>
                    <a:pt x="381762" y="294513"/>
                  </a:lnTo>
                  <a:lnTo>
                    <a:pt x="432181" y="287274"/>
                  </a:lnTo>
                  <a:close/>
                </a:path>
                <a:path w="488950" h="646429">
                  <a:moveTo>
                    <a:pt x="488950" y="450723"/>
                  </a:moveTo>
                  <a:lnTo>
                    <a:pt x="441452" y="458978"/>
                  </a:lnTo>
                  <a:lnTo>
                    <a:pt x="443484" y="486029"/>
                  </a:lnTo>
                  <a:lnTo>
                    <a:pt x="439928" y="541350"/>
                  </a:lnTo>
                  <a:lnTo>
                    <a:pt x="437515" y="563473"/>
                  </a:lnTo>
                  <a:lnTo>
                    <a:pt x="433070" y="589622"/>
                  </a:lnTo>
                  <a:lnTo>
                    <a:pt x="430403" y="629831"/>
                  </a:lnTo>
                  <a:lnTo>
                    <a:pt x="431292" y="645909"/>
                  </a:lnTo>
                  <a:lnTo>
                    <a:pt x="449199" y="621741"/>
                  </a:lnTo>
                  <a:lnTo>
                    <a:pt x="459613" y="593559"/>
                  </a:lnTo>
                  <a:lnTo>
                    <a:pt x="469646" y="570420"/>
                  </a:lnTo>
                  <a:lnTo>
                    <a:pt x="476885" y="548284"/>
                  </a:lnTo>
                  <a:lnTo>
                    <a:pt x="485140" y="524141"/>
                  </a:lnTo>
                  <a:lnTo>
                    <a:pt x="486791" y="498983"/>
                  </a:lnTo>
                  <a:lnTo>
                    <a:pt x="487299" y="475869"/>
                  </a:lnTo>
                  <a:lnTo>
                    <a:pt x="488950" y="450723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206" y="1810130"/>
              <a:ext cx="887730" cy="4973955"/>
            </a:xfrm>
            <a:custGeom>
              <a:avLst/>
              <a:gdLst/>
              <a:ahLst/>
              <a:cxnLst/>
              <a:rect l="l" t="t" r="r" b="b"/>
              <a:pathLst>
                <a:path w="887730" h="4973955">
                  <a:moveTo>
                    <a:pt x="129667" y="636778"/>
                  </a:moveTo>
                  <a:lnTo>
                    <a:pt x="69100" y="271145"/>
                  </a:lnTo>
                  <a:lnTo>
                    <a:pt x="0" y="615823"/>
                  </a:lnTo>
                  <a:lnTo>
                    <a:pt x="129667" y="636778"/>
                  </a:lnTo>
                  <a:close/>
                </a:path>
                <a:path w="887730" h="4973955">
                  <a:moveTo>
                    <a:pt x="647344" y="4947818"/>
                  </a:moveTo>
                  <a:lnTo>
                    <a:pt x="513168" y="4620488"/>
                  </a:lnTo>
                  <a:lnTo>
                    <a:pt x="532523" y="4973599"/>
                  </a:lnTo>
                  <a:lnTo>
                    <a:pt x="647344" y="4947818"/>
                  </a:lnTo>
                  <a:close/>
                </a:path>
                <a:path w="887730" h="4973955">
                  <a:moveTo>
                    <a:pt x="651967" y="576199"/>
                  </a:moveTo>
                  <a:lnTo>
                    <a:pt x="371424" y="307594"/>
                  </a:lnTo>
                  <a:lnTo>
                    <a:pt x="535343" y="645922"/>
                  </a:lnTo>
                  <a:lnTo>
                    <a:pt x="651967" y="576199"/>
                  </a:lnTo>
                  <a:close/>
                </a:path>
                <a:path w="887730" h="4973955">
                  <a:moveTo>
                    <a:pt x="731456" y="32766"/>
                  </a:moveTo>
                  <a:lnTo>
                    <a:pt x="427367" y="0"/>
                  </a:lnTo>
                  <a:lnTo>
                    <a:pt x="676706" y="180340"/>
                  </a:lnTo>
                  <a:lnTo>
                    <a:pt x="731456" y="32766"/>
                  </a:lnTo>
                  <a:close/>
                </a:path>
                <a:path w="887730" h="4973955">
                  <a:moveTo>
                    <a:pt x="887107" y="4487545"/>
                  </a:moveTo>
                  <a:lnTo>
                    <a:pt x="657542" y="4363351"/>
                  </a:lnTo>
                  <a:lnTo>
                    <a:pt x="795807" y="4602150"/>
                  </a:lnTo>
                  <a:lnTo>
                    <a:pt x="887107" y="4487545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112" y="149225"/>
              <a:ext cx="1104265" cy="1200150"/>
            </a:xfrm>
            <a:custGeom>
              <a:avLst/>
              <a:gdLst/>
              <a:ahLst/>
              <a:cxnLst/>
              <a:rect l="l" t="t" r="r" b="b"/>
              <a:pathLst>
                <a:path w="1104265" h="1200150">
                  <a:moveTo>
                    <a:pt x="420687" y="0"/>
                  </a:moveTo>
                  <a:lnTo>
                    <a:pt x="410964" y="2555"/>
                  </a:lnTo>
                  <a:lnTo>
                    <a:pt x="402604" y="4661"/>
                  </a:lnTo>
                  <a:lnTo>
                    <a:pt x="395287" y="6350"/>
                  </a:lnTo>
                  <a:lnTo>
                    <a:pt x="357187" y="15875"/>
                  </a:lnTo>
                  <a:lnTo>
                    <a:pt x="309760" y="26939"/>
                  </a:lnTo>
                  <a:lnTo>
                    <a:pt x="286866" y="35038"/>
                  </a:lnTo>
                  <a:lnTo>
                    <a:pt x="268287" y="47625"/>
                  </a:lnTo>
                  <a:lnTo>
                    <a:pt x="244301" y="60289"/>
                  </a:lnTo>
                  <a:lnTo>
                    <a:pt x="220464" y="78930"/>
                  </a:lnTo>
                  <a:lnTo>
                    <a:pt x="197519" y="99381"/>
                  </a:lnTo>
                  <a:lnTo>
                    <a:pt x="176212" y="117475"/>
                  </a:lnTo>
                  <a:lnTo>
                    <a:pt x="147488" y="133796"/>
                  </a:lnTo>
                  <a:lnTo>
                    <a:pt x="119062" y="159940"/>
                  </a:lnTo>
                  <a:lnTo>
                    <a:pt x="95398" y="190251"/>
                  </a:lnTo>
                  <a:lnTo>
                    <a:pt x="80962" y="219075"/>
                  </a:lnTo>
                  <a:lnTo>
                    <a:pt x="78655" y="221704"/>
                  </a:lnTo>
                  <a:lnTo>
                    <a:pt x="56753" y="255402"/>
                  </a:lnTo>
                  <a:lnTo>
                    <a:pt x="49410" y="277925"/>
                  </a:lnTo>
                  <a:lnTo>
                    <a:pt x="46037" y="288925"/>
                  </a:lnTo>
                  <a:lnTo>
                    <a:pt x="33337" y="333375"/>
                  </a:lnTo>
                  <a:lnTo>
                    <a:pt x="16073" y="366712"/>
                  </a:lnTo>
                  <a:lnTo>
                    <a:pt x="8111" y="383381"/>
                  </a:lnTo>
                  <a:lnTo>
                    <a:pt x="4762" y="400050"/>
                  </a:lnTo>
                  <a:lnTo>
                    <a:pt x="3819" y="455725"/>
                  </a:lnTo>
                  <a:lnTo>
                    <a:pt x="2530" y="566552"/>
                  </a:lnTo>
                  <a:lnTo>
                    <a:pt x="1598" y="621621"/>
                  </a:lnTo>
                  <a:lnTo>
                    <a:pt x="7937" y="625475"/>
                  </a:lnTo>
                  <a:lnTo>
                    <a:pt x="7937" y="628650"/>
                  </a:lnTo>
                  <a:lnTo>
                    <a:pt x="9549" y="643201"/>
                  </a:lnTo>
                  <a:lnTo>
                    <a:pt x="10120" y="658193"/>
                  </a:lnTo>
                  <a:lnTo>
                    <a:pt x="10393" y="673494"/>
                  </a:lnTo>
                  <a:lnTo>
                    <a:pt x="11112" y="688975"/>
                  </a:lnTo>
                  <a:lnTo>
                    <a:pt x="26516" y="731605"/>
                  </a:lnTo>
                  <a:lnTo>
                    <a:pt x="52635" y="759073"/>
                  </a:lnTo>
                  <a:lnTo>
                    <a:pt x="67865" y="773509"/>
                  </a:lnTo>
                  <a:lnTo>
                    <a:pt x="96837" y="803275"/>
                  </a:lnTo>
                  <a:lnTo>
                    <a:pt x="110951" y="815542"/>
                  </a:lnTo>
                  <a:lnTo>
                    <a:pt x="126404" y="826642"/>
                  </a:lnTo>
                  <a:lnTo>
                    <a:pt x="142155" y="837172"/>
                  </a:lnTo>
                  <a:lnTo>
                    <a:pt x="157162" y="847725"/>
                  </a:lnTo>
                  <a:lnTo>
                    <a:pt x="185365" y="870015"/>
                  </a:lnTo>
                  <a:lnTo>
                    <a:pt x="212526" y="893937"/>
                  </a:lnTo>
                  <a:lnTo>
                    <a:pt x="238199" y="919358"/>
                  </a:lnTo>
                  <a:lnTo>
                    <a:pt x="261937" y="946150"/>
                  </a:lnTo>
                  <a:lnTo>
                    <a:pt x="272504" y="957014"/>
                  </a:lnTo>
                  <a:lnTo>
                    <a:pt x="284559" y="966390"/>
                  </a:lnTo>
                  <a:lnTo>
                    <a:pt x="297209" y="975171"/>
                  </a:lnTo>
                  <a:lnTo>
                    <a:pt x="309562" y="984250"/>
                  </a:lnTo>
                  <a:lnTo>
                    <a:pt x="315267" y="986595"/>
                  </a:lnTo>
                  <a:lnTo>
                    <a:pt x="321865" y="987774"/>
                  </a:lnTo>
                  <a:lnTo>
                    <a:pt x="327868" y="989572"/>
                  </a:lnTo>
                  <a:lnTo>
                    <a:pt x="331787" y="993775"/>
                  </a:lnTo>
                  <a:lnTo>
                    <a:pt x="334069" y="1000222"/>
                  </a:lnTo>
                  <a:lnTo>
                    <a:pt x="334565" y="1007443"/>
                  </a:lnTo>
                  <a:lnTo>
                    <a:pt x="334466" y="1014974"/>
                  </a:lnTo>
                  <a:lnTo>
                    <a:pt x="334962" y="1022350"/>
                  </a:lnTo>
                  <a:lnTo>
                    <a:pt x="327645" y="1033131"/>
                  </a:lnTo>
                  <a:lnTo>
                    <a:pt x="320476" y="1045543"/>
                  </a:lnTo>
                  <a:lnTo>
                    <a:pt x="314200" y="1058265"/>
                  </a:lnTo>
                  <a:lnTo>
                    <a:pt x="309562" y="1069975"/>
                  </a:lnTo>
                  <a:lnTo>
                    <a:pt x="289941" y="1085715"/>
                  </a:lnTo>
                  <a:lnTo>
                    <a:pt x="269279" y="1099692"/>
                  </a:lnTo>
                  <a:lnTo>
                    <a:pt x="251296" y="1115480"/>
                  </a:lnTo>
                  <a:lnTo>
                    <a:pt x="239712" y="1136650"/>
                  </a:lnTo>
                  <a:lnTo>
                    <a:pt x="252412" y="1139825"/>
                  </a:lnTo>
                  <a:lnTo>
                    <a:pt x="258762" y="1143000"/>
                  </a:lnTo>
                  <a:lnTo>
                    <a:pt x="267568" y="1146984"/>
                  </a:lnTo>
                  <a:lnTo>
                    <a:pt x="275629" y="1149921"/>
                  </a:lnTo>
                  <a:lnTo>
                    <a:pt x="293687" y="1155700"/>
                  </a:lnTo>
                  <a:lnTo>
                    <a:pt x="317177" y="1166413"/>
                  </a:lnTo>
                  <a:lnTo>
                    <a:pt x="337542" y="1179687"/>
                  </a:lnTo>
                  <a:lnTo>
                    <a:pt x="358204" y="1192079"/>
                  </a:lnTo>
                  <a:lnTo>
                    <a:pt x="382587" y="1200150"/>
                  </a:lnTo>
                  <a:lnTo>
                    <a:pt x="392856" y="1190144"/>
                  </a:lnTo>
                  <a:lnTo>
                    <a:pt x="401637" y="1176115"/>
                  </a:lnTo>
                  <a:lnTo>
                    <a:pt x="408037" y="1160609"/>
                  </a:lnTo>
                  <a:lnTo>
                    <a:pt x="411162" y="1146175"/>
                  </a:lnTo>
                  <a:lnTo>
                    <a:pt x="412477" y="1111942"/>
                  </a:lnTo>
                  <a:lnTo>
                    <a:pt x="409773" y="1096343"/>
                  </a:lnTo>
                  <a:lnTo>
                    <a:pt x="410939" y="1090578"/>
                  </a:lnTo>
                  <a:lnTo>
                    <a:pt x="423862" y="1085850"/>
                  </a:lnTo>
                  <a:lnTo>
                    <a:pt x="642937" y="1085850"/>
                  </a:lnTo>
                  <a:lnTo>
                    <a:pt x="659432" y="1082540"/>
                  </a:lnTo>
                  <a:lnTo>
                    <a:pt x="678457" y="1082230"/>
                  </a:lnTo>
                  <a:lnTo>
                    <a:pt x="697185" y="1081349"/>
                  </a:lnTo>
                  <a:lnTo>
                    <a:pt x="712787" y="1076325"/>
                  </a:lnTo>
                  <a:lnTo>
                    <a:pt x="716954" y="1073298"/>
                  </a:lnTo>
                  <a:lnTo>
                    <a:pt x="727075" y="1066403"/>
                  </a:lnTo>
                  <a:lnTo>
                    <a:pt x="739576" y="1058912"/>
                  </a:lnTo>
                  <a:lnTo>
                    <a:pt x="750887" y="1054100"/>
                  </a:lnTo>
                  <a:lnTo>
                    <a:pt x="929601" y="952239"/>
                  </a:lnTo>
                  <a:lnTo>
                    <a:pt x="963612" y="933450"/>
                  </a:lnTo>
                  <a:lnTo>
                    <a:pt x="968002" y="932572"/>
                  </a:lnTo>
                  <a:lnTo>
                    <a:pt x="978495" y="930052"/>
                  </a:lnTo>
                  <a:lnTo>
                    <a:pt x="1011535" y="901747"/>
                  </a:lnTo>
                  <a:lnTo>
                    <a:pt x="1014412" y="895350"/>
                  </a:lnTo>
                  <a:lnTo>
                    <a:pt x="1022424" y="883507"/>
                  </a:lnTo>
                  <a:lnTo>
                    <a:pt x="1033264" y="873474"/>
                  </a:lnTo>
                  <a:lnTo>
                    <a:pt x="1044996" y="864060"/>
                  </a:lnTo>
                  <a:lnTo>
                    <a:pt x="1055687" y="854075"/>
                  </a:lnTo>
                  <a:lnTo>
                    <a:pt x="1078334" y="817330"/>
                  </a:lnTo>
                  <a:lnTo>
                    <a:pt x="1088032" y="775668"/>
                  </a:lnTo>
                  <a:lnTo>
                    <a:pt x="1090290" y="731934"/>
                  </a:lnTo>
                  <a:lnTo>
                    <a:pt x="1090612" y="688975"/>
                  </a:lnTo>
                  <a:lnTo>
                    <a:pt x="1096788" y="646674"/>
                  </a:lnTo>
                  <a:lnTo>
                    <a:pt x="1101923" y="604218"/>
                  </a:lnTo>
                  <a:lnTo>
                    <a:pt x="1103783" y="559690"/>
                  </a:lnTo>
                  <a:lnTo>
                    <a:pt x="1100137" y="511175"/>
                  </a:lnTo>
                  <a:lnTo>
                    <a:pt x="1092009" y="461163"/>
                  </a:lnTo>
                  <a:lnTo>
                    <a:pt x="1080071" y="417192"/>
                  </a:lnTo>
                  <a:lnTo>
                    <a:pt x="1065847" y="375368"/>
                  </a:lnTo>
                  <a:lnTo>
                    <a:pt x="1050861" y="331794"/>
                  </a:lnTo>
                  <a:lnTo>
                    <a:pt x="1036637" y="282575"/>
                  </a:lnTo>
                  <a:lnTo>
                    <a:pt x="1025078" y="262135"/>
                  </a:lnTo>
                  <a:lnTo>
                    <a:pt x="1013221" y="238125"/>
                  </a:lnTo>
                  <a:lnTo>
                    <a:pt x="999579" y="216495"/>
                  </a:lnTo>
                  <a:lnTo>
                    <a:pt x="982662" y="203200"/>
                  </a:lnTo>
                  <a:lnTo>
                    <a:pt x="950683" y="177674"/>
                  </a:lnTo>
                  <a:lnTo>
                    <a:pt x="909332" y="147368"/>
                  </a:lnTo>
                  <a:lnTo>
                    <a:pt x="863333" y="115856"/>
                  </a:lnTo>
                  <a:lnTo>
                    <a:pt x="817410" y="86709"/>
                  </a:lnTo>
                  <a:lnTo>
                    <a:pt x="776287" y="63500"/>
                  </a:lnTo>
                  <a:lnTo>
                    <a:pt x="740221" y="40100"/>
                  </a:lnTo>
                  <a:lnTo>
                    <a:pt x="697309" y="27558"/>
                  </a:lnTo>
                  <a:lnTo>
                    <a:pt x="652611" y="19494"/>
                  </a:lnTo>
                  <a:lnTo>
                    <a:pt x="611187" y="9525"/>
                  </a:lnTo>
                  <a:lnTo>
                    <a:pt x="566737" y="3175"/>
                  </a:lnTo>
                  <a:lnTo>
                    <a:pt x="530076" y="1553"/>
                  </a:lnTo>
                  <a:lnTo>
                    <a:pt x="420687" y="0"/>
                  </a:lnTo>
                  <a:close/>
                </a:path>
                <a:path w="1104265" h="1200150">
                  <a:moveTo>
                    <a:pt x="642937" y="1085850"/>
                  </a:moveTo>
                  <a:lnTo>
                    <a:pt x="423862" y="1085850"/>
                  </a:lnTo>
                  <a:lnTo>
                    <a:pt x="505420" y="1091755"/>
                  </a:lnTo>
                  <a:lnTo>
                    <a:pt x="545975" y="1093851"/>
                  </a:lnTo>
                  <a:lnTo>
                    <a:pt x="595312" y="1095375"/>
                  </a:lnTo>
                  <a:lnTo>
                    <a:pt x="607441" y="1093208"/>
                  </a:lnTo>
                  <a:lnTo>
                    <a:pt x="619720" y="1091184"/>
                  </a:lnTo>
                  <a:lnTo>
                    <a:pt x="631700" y="1088874"/>
                  </a:lnTo>
                  <a:lnTo>
                    <a:pt x="642937" y="1085850"/>
                  </a:lnTo>
                  <a:close/>
                </a:path>
                <a:path w="1104265" h="1200150">
                  <a:moveTo>
                    <a:pt x="0" y="620649"/>
                  </a:moveTo>
                  <a:lnTo>
                    <a:pt x="1587" y="622300"/>
                  </a:lnTo>
                  <a:lnTo>
                    <a:pt x="1598" y="621621"/>
                  </a:lnTo>
                  <a:lnTo>
                    <a:pt x="0" y="620649"/>
                  </a:lnTo>
                  <a:close/>
                </a:path>
              </a:pathLst>
            </a:custGeom>
            <a:solidFill>
              <a:srgbClr val="ECF9D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124" y="549783"/>
              <a:ext cx="372745" cy="584200"/>
            </a:xfrm>
            <a:custGeom>
              <a:avLst/>
              <a:gdLst/>
              <a:ahLst/>
              <a:cxnLst/>
              <a:rect l="l" t="t" r="r" b="b"/>
              <a:pathLst>
                <a:path w="372745" h="584200">
                  <a:moveTo>
                    <a:pt x="52585" y="0"/>
                  </a:moveTo>
                  <a:lnTo>
                    <a:pt x="34335" y="36702"/>
                  </a:lnTo>
                  <a:lnTo>
                    <a:pt x="9269" y="115824"/>
                  </a:lnTo>
                  <a:lnTo>
                    <a:pt x="2002" y="154431"/>
                  </a:lnTo>
                  <a:lnTo>
                    <a:pt x="0" y="191896"/>
                  </a:lnTo>
                  <a:lnTo>
                    <a:pt x="1075" y="232663"/>
                  </a:lnTo>
                  <a:lnTo>
                    <a:pt x="7415" y="272541"/>
                  </a:lnTo>
                  <a:lnTo>
                    <a:pt x="19752" y="309752"/>
                  </a:lnTo>
                  <a:lnTo>
                    <a:pt x="38526" y="348488"/>
                  </a:lnTo>
                  <a:lnTo>
                    <a:pt x="64472" y="386968"/>
                  </a:lnTo>
                  <a:lnTo>
                    <a:pt x="94508" y="422020"/>
                  </a:lnTo>
                  <a:lnTo>
                    <a:pt x="135529" y="458850"/>
                  </a:lnTo>
                  <a:lnTo>
                    <a:pt x="182532" y="493267"/>
                  </a:lnTo>
                  <a:lnTo>
                    <a:pt x="237446" y="525906"/>
                  </a:lnTo>
                  <a:lnTo>
                    <a:pt x="299079" y="554736"/>
                  </a:lnTo>
                  <a:lnTo>
                    <a:pt x="372422" y="583818"/>
                  </a:lnTo>
                  <a:lnTo>
                    <a:pt x="313253" y="545338"/>
                  </a:lnTo>
                  <a:lnTo>
                    <a:pt x="263177" y="507618"/>
                  </a:lnTo>
                  <a:lnTo>
                    <a:pt x="221432" y="472186"/>
                  </a:lnTo>
                  <a:lnTo>
                    <a:pt x="185389" y="439674"/>
                  </a:lnTo>
                  <a:lnTo>
                    <a:pt x="155354" y="404621"/>
                  </a:lnTo>
                  <a:lnTo>
                    <a:pt x="132938" y="373252"/>
                  </a:lnTo>
                  <a:lnTo>
                    <a:pt x="113875" y="339978"/>
                  </a:lnTo>
                  <a:lnTo>
                    <a:pt x="86723" y="275208"/>
                  </a:lnTo>
                  <a:lnTo>
                    <a:pt x="73464" y="206375"/>
                  </a:lnTo>
                  <a:lnTo>
                    <a:pt x="70200" y="169925"/>
                  </a:lnTo>
                  <a:lnTo>
                    <a:pt x="65031" y="132587"/>
                  </a:lnTo>
                  <a:lnTo>
                    <a:pt x="62059" y="90804"/>
                  </a:lnTo>
                  <a:lnTo>
                    <a:pt x="57906" y="46608"/>
                  </a:lnTo>
                  <a:lnTo>
                    <a:pt x="52585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416" y="1223899"/>
              <a:ext cx="238925" cy="2052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9868" y="415416"/>
              <a:ext cx="132715" cy="331470"/>
            </a:xfrm>
            <a:custGeom>
              <a:avLst/>
              <a:gdLst/>
              <a:ahLst/>
              <a:cxnLst/>
              <a:rect l="l" t="t" r="r" b="b"/>
              <a:pathLst>
                <a:path w="132715" h="331470">
                  <a:moveTo>
                    <a:pt x="0" y="0"/>
                  </a:moveTo>
                  <a:lnTo>
                    <a:pt x="42799" y="62992"/>
                  </a:lnTo>
                  <a:lnTo>
                    <a:pt x="60909" y="108331"/>
                  </a:lnTo>
                  <a:lnTo>
                    <a:pt x="62496" y="143763"/>
                  </a:lnTo>
                  <a:lnTo>
                    <a:pt x="55219" y="172847"/>
                  </a:lnTo>
                  <a:lnTo>
                    <a:pt x="37884" y="193294"/>
                  </a:lnTo>
                  <a:lnTo>
                    <a:pt x="21272" y="212344"/>
                  </a:lnTo>
                  <a:lnTo>
                    <a:pt x="10413" y="234187"/>
                  </a:lnTo>
                  <a:lnTo>
                    <a:pt x="21577" y="274320"/>
                  </a:lnTo>
                  <a:lnTo>
                    <a:pt x="55333" y="307340"/>
                  </a:lnTo>
                  <a:lnTo>
                    <a:pt x="65392" y="315975"/>
                  </a:lnTo>
                  <a:lnTo>
                    <a:pt x="96075" y="331216"/>
                  </a:lnTo>
                  <a:lnTo>
                    <a:pt x="126987" y="259334"/>
                  </a:lnTo>
                  <a:lnTo>
                    <a:pt x="132689" y="194945"/>
                  </a:lnTo>
                  <a:lnTo>
                    <a:pt x="117716" y="138430"/>
                  </a:lnTo>
                  <a:lnTo>
                    <a:pt x="93853" y="90170"/>
                  </a:lnTo>
                  <a:lnTo>
                    <a:pt x="62268" y="52705"/>
                  </a:lnTo>
                  <a:lnTo>
                    <a:pt x="30899" y="24384"/>
                  </a:lnTo>
                  <a:lnTo>
                    <a:pt x="8864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5541" y="1160272"/>
              <a:ext cx="138049" cy="110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9121" y="717804"/>
              <a:ext cx="90792" cy="96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406525"/>
              <a:ext cx="571500" cy="1031875"/>
            </a:xfrm>
            <a:custGeom>
              <a:avLst/>
              <a:gdLst/>
              <a:ahLst/>
              <a:cxnLst/>
              <a:rect l="l" t="t" r="r" b="b"/>
              <a:pathLst>
                <a:path w="571500" h="1031875">
                  <a:moveTo>
                    <a:pt x="419100" y="0"/>
                  </a:moveTo>
                  <a:lnTo>
                    <a:pt x="427037" y="14224"/>
                  </a:lnTo>
                  <a:lnTo>
                    <a:pt x="439737" y="34925"/>
                  </a:lnTo>
                  <a:lnTo>
                    <a:pt x="454025" y="61849"/>
                  </a:lnTo>
                  <a:lnTo>
                    <a:pt x="490537" y="131699"/>
                  </a:lnTo>
                  <a:lnTo>
                    <a:pt x="506412" y="171450"/>
                  </a:lnTo>
                  <a:lnTo>
                    <a:pt x="522287" y="215900"/>
                  </a:lnTo>
                  <a:lnTo>
                    <a:pt x="528637" y="258699"/>
                  </a:lnTo>
                  <a:lnTo>
                    <a:pt x="533400" y="306324"/>
                  </a:lnTo>
                  <a:lnTo>
                    <a:pt x="527050" y="353949"/>
                  </a:lnTo>
                  <a:lnTo>
                    <a:pt x="512762" y="404749"/>
                  </a:lnTo>
                  <a:lnTo>
                    <a:pt x="492125" y="452374"/>
                  </a:lnTo>
                  <a:lnTo>
                    <a:pt x="455612" y="499999"/>
                  </a:lnTo>
                  <a:lnTo>
                    <a:pt x="407987" y="544449"/>
                  </a:lnTo>
                  <a:lnTo>
                    <a:pt x="346075" y="587375"/>
                  </a:lnTo>
                  <a:lnTo>
                    <a:pt x="265112" y="628650"/>
                  </a:lnTo>
                  <a:lnTo>
                    <a:pt x="176212" y="674624"/>
                  </a:lnTo>
                  <a:lnTo>
                    <a:pt x="109537" y="725424"/>
                  </a:lnTo>
                  <a:lnTo>
                    <a:pt x="55562" y="777875"/>
                  </a:lnTo>
                  <a:lnTo>
                    <a:pt x="19050" y="835025"/>
                  </a:lnTo>
                  <a:lnTo>
                    <a:pt x="0" y="877824"/>
                  </a:lnTo>
                  <a:lnTo>
                    <a:pt x="0" y="1031875"/>
                  </a:lnTo>
                  <a:lnTo>
                    <a:pt x="9525" y="996950"/>
                  </a:lnTo>
                  <a:lnTo>
                    <a:pt x="30162" y="942975"/>
                  </a:lnTo>
                  <a:lnTo>
                    <a:pt x="68262" y="874649"/>
                  </a:lnTo>
                  <a:lnTo>
                    <a:pt x="120650" y="798449"/>
                  </a:lnTo>
                  <a:lnTo>
                    <a:pt x="198437" y="720725"/>
                  </a:lnTo>
                  <a:lnTo>
                    <a:pt x="301625" y="647700"/>
                  </a:lnTo>
                  <a:lnTo>
                    <a:pt x="436562" y="579374"/>
                  </a:lnTo>
                  <a:lnTo>
                    <a:pt x="488950" y="542925"/>
                  </a:lnTo>
                  <a:lnTo>
                    <a:pt x="531812" y="484124"/>
                  </a:lnTo>
                  <a:lnTo>
                    <a:pt x="558800" y="404749"/>
                  </a:lnTo>
                  <a:lnTo>
                    <a:pt x="571500" y="319024"/>
                  </a:lnTo>
                  <a:lnTo>
                    <a:pt x="565150" y="228600"/>
                  </a:lnTo>
                  <a:lnTo>
                    <a:pt x="541337" y="139700"/>
                  </a:lnTo>
                  <a:lnTo>
                    <a:pt x="493712" y="6184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3749" y="0"/>
              <a:ext cx="174625" cy="219075"/>
            </a:xfrm>
            <a:custGeom>
              <a:avLst/>
              <a:gdLst/>
              <a:ahLst/>
              <a:cxnLst/>
              <a:rect l="l" t="t" r="r" b="b"/>
              <a:pathLst>
                <a:path w="174625" h="219075">
                  <a:moveTo>
                    <a:pt x="56641" y="0"/>
                  </a:moveTo>
                  <a:lnTo>
                    <a:pt x="0" y="218948"/>
                  </a:lnTo>
                  <a:lnTo>
                    <a:pt x="174116" y="52450"/>
                  </a:lnTo>
                  <a:lnTo>
                    <a:pt x="5664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016" y="83057"/>
              <a:ext cx="1188085" cy="1210945"/>
            </a:xfrm>
            <a:custGeom>
              <a:avLst/>
              <a:gdLst/>
              <a:ahLst/>
              <a:cxnLst/>
              <a:rect l="l" t="t" r="r" b="b"/>
              <a:pathLst>
                <a:path w="1188085" h="1210945">
                  <a:moveTo>
                    <a:pt x="396328" y="0"/>
                  </a:moveTo>
                  <a:lnTo>
                    <a:pt x="313855" y="12065"/>
                  </a:lnTo>
                  <a:lnTo>
                    <a:pt x="244551" y="36068"/>
                  </a:lnTo>
                  <a:lnTo>
                    <a:pt x="180746" y="68325"/>
                  </a:lnTo>
                  <a:lnTo>
                    <a:pt x="131546" y="109600"/>
                  </a:lnTo>
                  <a:lnTo>
                    <a:pt x="88836" y="152273"/>
                  </a:lnTo>
                  <a:lnTo>
                    <a:pt x="55714" y="199771"/>
                  </a:lnTo>
                  <a:lnTo>
                    <a:pt x="32448" y="246634"/>
                  </a:lnTo>
                  <a:lnTo>
                    <a:pt x="13271" y="290068"/>
                  </a:lnTo>
                  <a:lnTo>
                    <a:pt x="6146" y="328422"/>
                  </a:lnTo>
                  <a:lnTo>
                    <a:pt x="0" y="360045"/>
                  </a:lnTo>
                  <a:lnTo>
                    <a:pt x="4241" y="380492"/>
                  </a:lnTo>
                  <a:lnTo>
                    <a:pt x="14287" y="389128"/>
                  </a:lnTo>
                  <a:lnTo>
                    <a:pt x="49796" y="346456"/>
                  </a:lnTo>
                  <a:lnTo>
                    <a:pt x="84112" y="301498"/>
                  </a:lnTo>
                  <a:lnTo>
                    <a:pt x="121526" y="259715"/>
                  </a:lnTo>
                  <a:lnTo>
                    <a:pt x="160870" y="219075"/>
                  </a:lnTo>
                  <a:lnTo>
                    <a:pt x="202133" y="179324"/>
                  </a:lnTo>
                  <a:lnTo>
                    <a:pt x="246964" y="146812"/>
                  </a:lnTo>
                  <a:lnTo>
                    <a:pt x="295363" y="121539"/>
                  </a:lnTo>
                  <a:lnTo>
                    <a:pt x="346875" y="99695"/>
                  </a:lnTo>
                  <a:lnTo>
                    <a:pt x="401243" y="86487"/>
                  </a:lnTo>
                  <a:lnTo>
                    <a:pt x="461556" y="85344"/>
                  </a:lnTo>
                  <a:lnTo>
                    <a:pt x="524713" y="92964"/>
                  </a:lnTo>
                  <a:lnTo>
                    <a:pt x="593826" y="112649"/>
                  </a:lnTo>
                  <a:lnTo>
                    <a:pt x="670090" y="146939"/>
                  </a:lnTo>
                  <a:lnTo>
                    <a:pt x="751585" y="194691"/>
                  </a:lnTo>
                  <a:lnTo>
                    <a:pt x="842137" y="257937"/>
                  </a:lnTo>
                  <a:lnTo>
                    <a:pt x="936459" y="337566"/>
                  </a:lnTo>
                  <a:lnTo>
                    <a:pt x="991704" y="399669"/>
                  </a:lnTo>
                  <a:lnTo>
                    <a:pt x="1027696" y="466852"/>
                  </a:lnTo>
                  <a:lnTo>
                    <a:pt x="1046365" y="540004"/>
                  </a:lnTo>
                  <a:lnTo>
                    <a:pt x="1050620" y="613283"/>
                  </a:lnTo>
                  <a:lnTo>
                    <a:pt x="1040917" y="690626"/>
                  </a:lnTo>
                  <a:lnTo>
                    <a:pt x="1016330" y="764286"/>
                  </a:lnTo>
                  <a:lnTo>
                    <a:pt x="981887" y="838454"/>
                  </a:lnTo>
                  <a:lnTo>
                    <a:pt x="940511" y="907288"/>
                  </a:lnTo>
                  <a:lnTo>
                    <a:pt x="888809" y="972947"/>
                  </a:lnTo>
                  <a:lnTo>
                    <a:pt x="831608" y="1030351"/>
                  </a:lnTo>
                  <a:lnTo>
                    <a:pt x="771575" y="1079119"/>
                  </a:lnTo>
                  <a:lnTo>
                    <a:pt x="706767" y="1118108"/>
                  </a:lnTo>
                  <a:lnTo>
                    <a:pt x="639851" y="1146937"/>
                  </a:lnTo>
                  <a:lnTo>
                    <a:pt x="575640" y="1160653"/>
                  </a:lnTo>
                  <a:lnTo>
                    <a:pt x="509574" y="1158875"/>
                  </a:lnTo>
                  <a:lnTo>
                    <a:pt x="448856" y="1141603"/>
                  </a:lnTo>
                  <a:lnTo>
                    <a:pt x="560374" y="1191387"/>
                  </a:lnTo>
                  <a:lnTo>
                    <a:pt x="665530" y="1210818"/>
                  </a:lnTo>
                  <a:lnTo>
                    <a:pt x="767905" y="1206881"/>
                  </a:lnTo>
                  <a:lnTo>
                    <a:pt x="861009" y="1178179"/>
                  </a:lnTo>
                  <a:lnTo>
                    <a:pt x="946518" y="1131189"/>
                  </a:lnTo>
                  <a:lnTo>
                    <a:pt x="1023683" y="1067308"/>
                  </a:lnTo>
                  <a:lnTo>
                    <a:pt x="1086485" y="988949"/>
                  </a:lnTo>
                  <a:lnTo>
                    <a:pt x="1133525" y="899033"/>
                  </a:lnTo>
                  <a:lnTo>
                    <a:pt x="1169720" y="802005"/>
                  </a:lnTo>
                  <a:lnTo>
                    <a:pt x="1187881" y="697865"/>
                  </a:lnTo>
                  <a:lnTo>
                    <a:pt x="1185214" y="592582"/>
                  </a:lnTo>
                  <a:lnTo>
                    <a:pt x="1165529" y="487807"/>
                  </a:lnTo>
                  <a:lnTo>
                    <a:pt x="1121460" y="383794"/>
                  </a:lnTo>
                  <a:lnTo>
                    <a:pt x="1054900" y="286893"/>
                  </a:lnTo>
                  <a:lnTo>
                    <a:pt x="964933" y="198374"/>
                  </a:lnTo>
                  <a:lnTo>
                    <a:pt x="844880" y="122300"/>
                  </a:lnTo>
                  <a:lnTo>
                    <a:pt x="714908" y="61468"/>
                  </a:lnTo>
                  <a:lnTo>
                    <a:pt x="597573" y="23241"/>
                  </a:lnTo>
                  <a:lnTo>
                    <a:pt x="492417" y="3937"/>
                  </a:lnTo>
                  <a:lnTo>
                    <a:pt x="396328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4884" y="103885"/>
              <a:ext cx="356870" cy="478790"/>
            </a:xfrm>
            <a:custGeom>
              <a:avLst/>
              <a:gdLst/>
              <a:ahLst/>
              <a:cxnLst/>
              <a:rect l="l" t="t" r="r" b="b"/>
              <a:pathLst>
                <a:path w="356869" h="478790">
                  <a:moveTo>
                    <a:pt x="309880" y="385953"/>
                  </a:moveTo>
                  <a:lnTo>
                    <a:pt x="0" y="399161"/>
                  </a:lnTo>
                  <a:lnTo>
                    <a:pt x="280035" y="478790"/>
                  </a:lnTo>
                  <a:lnTo>
                    <a:pt x="309880" y="385953"/>
                  </a:lnTo>
                  <a:close/>
                </a:path>
                <a:path w="356869" h="478790">
                  <a:moveTo>
                    <a:pt x="356616" y="90932"/>
                  </a:moveTo>
                  <a:lnTo>
                    <a:pt x="309880" y="0"/>
                  </a:lnTo>
                  <a:lnTo>
                    <a:pt x="59436" y="181864"/>
                  </a:lnTo>
                  <a:lnTo>
                    <a:pt x="356616" y="90932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5740" y="0"/>
              <a:ext cx="7965440" cy="4495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83540" y="25400"/>
            <a:ext cx="7589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b) </a:t>
            </a:r>
            <a:r>
              <a:rPr sz="2400" spc="-5" dirty="0"/>
              <a:t>Bentuk </a:t>
            </a:r>
            <a:r>
              <a:rPr sz="2400" spc="-15" dirty="0"/>
              <a:t>yang </a:t>
            </a:r>
            <a:r>
              <a:rPr sz="2400" spc="-5" dirty="0"/>
              <a:t>menunjukkan urutan </a:t>
            </a:r>
            <a:r>
              <a:rPr sz="2400" spc="-15" dirty="0"/>
              <a:t>evolusi </a:t>
            </a:r>
            <a:r>
              <a:rPr sz="2400" dirty="0"/>
              <a:t>:</a:t>
            </a:r>
            <a:r>
              <a:rPr sz="2400" spc="100" dirty="0"/>
              <a:t> </a:t>
            </a:r>
            <a:r>
              <a:rPr sz="2400" spc="5" dirty="0"/>
              <a:t>KUDA</a:t>
            </a:r>
            <a:endParaRPr sz="2400"/>
          </a:p>
        </p:txBody>
      </p:sp>
      <p:grpSp>
        <p:nvGrpSpPr>
          <p:cNvPr id="30" name="object 30"/>
          <p:cNvGrpSpPr/>
          <p:nvPr/>
        </p:nvGrpSpPr>
        <p:grpSpPr>
          <a:xfrm>
            <a:off x="209550" y="504878"/>
            <a:ext cx="8858250" cy="6353175"/>
            <a:chOff x="209550" y="504878"/>
            <a:chExt cx="8858250" cy="6353175"/>
          </a:xfrm>
        </p:grpSpPr>
        <p:sp>
          <p:nvSpPr>
            <p:cNvPr id="31" name="object 31"/>
            <p:cNvSpPr/>
            <p:nvPr/>
          </p:nvSpPr>
          <p:spPr>
            <a:xfrm>
              <a:off x="209550" y="533400"/>
              <a:ext cx="2524125" cy="63245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69602" y="504878"/>
              <a:ext cx="3297955" cy="63054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22575" y="1057021"/>
            <a:ext cx="2828925" cy="477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Perubahan ukuran</a:t>
            </a:r>
            <a:r>
              <a:rPr sz="1800" b="1" spc="-4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99"/>
                </a:solidFill>
                <a:latin typeface="Arial"/>
                <a:cs typeface="Arial"/>
              </a:rPr>
              <a:t>tubuh</a:t>
            </a:r>
            <a:endParaRPr sz="1800" dirty="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590"/>
              </a:spcBef>
            </a:pP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Kepala makin</a:t>
            </a:r>
            <a:r>
              <a:rPr sz="1800" b="1" spc="-2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besar</a:t>
            </a:r>
            <a:endParaRPr sz="1800" dirty="0">
              <a:latin typeface="Arial"/>
              <a:cs typeface="Arial"/>
            </a:endParaRPr>
          </a:p>
          <a:p>
            <a:pPr marL="146050">
              <a:lnSpc>
                <a:spcPct val="100000"/>
              </a:lnSpc>
              <a:spcBef>
                <a:spcPts val="1739"/>
              </a:spcBef>
            </a:pP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Leher semakin</a:t>
            </a:r>
            <a:r>
              <a:rPr sz="1800" b="1" spc="-4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panjang,</a:t>
            </a:r>
            <a:endParaRPr sz="1800" dirty="0">
              <a:latin typeface="Arial"/>
              <a:cs typeface="Arial"/>
            </a:endParaRPr>
          </a:p>
          <a:p>
            <a:pPr marL="146050">
              <a:lnSpc>
                <a:spcPct val="100000"/>
              </a:lnSpc>
            </a:pP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gerakan makin</a:t>
            </a:r>
            <a:r>
              <a:rPr sz="1800" b="1" spc="-2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lincah</a:t>
            </a:r>
            <a:endParaRPr sz="1800" dirty="0">
              <a:latin typeface="Arial"/>
              <a:cs typeface="Arial"/>
            </a:endParaRPr>
          </a:p>
          <a:p>
            <a:pPr marL="88900" marR="127000">
              <a:lnSpc>
                <a:spcPct val="100000"/>
              </a:lnSpc>
              <a:spcBef>
                <a:spcPts val="1680"/>
              </a:spcBef>
            </a:pP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Gerahan mengalami  </a:t>
            </a:r>
            <a:r>
              <a:rPr sz="1800" b="1" dirty="0">
                <a:solidFill>
                  <a:srgbClr val="006699"/>
                </a:solidFill>
                <a:latin typeface="Arial"/>
                <a:cs typeface="Arial"/>
              </a:rPr>
              <a:t>perubahan bentuk dan  ukuran ,lebih sesuai</a:t>
            </a:r>
            <a:r>
              <a:rPr sz="1800" b="1" spc="-10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99"/>
                </a:solidFill>
                <a:latin typeface="Arial"/>
                <a:cs typeface="Arial"/>
              </a:rPr>
              <a:t>utk  </a:t>
            </a: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makan</a:t>
            </a:r>
            <a:r>
              <a:rPr sz="1800" b="1" spc="-2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99"/>
                </a:solidFill>
                <a:latin typeface="Arial"/>
                <a:cs typeface="Arial"/>
              </a:rPr>
              <a:t>rumput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Arial"/>
              <a:cs typeface="Arial"/>
            </a:endParaRPr>
          </a:p>
          <a:p>
            <a:pPr marL="127000" marR="486409">
              <a:lnSpc>
                <a:spcPct val="100000"/>
              </a:lnSpc>
            </a:pPr>
            <a:r>
              <a:rPr sz="1800" b="1" spc="-10" dirty="0">
                <a:solidFill>
                  <a:srgbClr val="006699"/>
                </a:solidFill>
                <a:latin typeface="Arial"/>
                <a:cs typeface="Arial"/>
              </a:rPr>
              <a:t>Angota </a:t>
            </a: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tubuh makin  panjang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Arial"/>
              <a:cs typeface="Arial"/>
            </a:endParaRPr>
          </a:p>
          <a:p>
            <a:pPr marL="12700" marR="117475">
              <a:lnSpc>
                <a:spcPct val="100000"/>
              </a:lnSpc>
            </a:pP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Jumlah jari kaki</a:t>
            </a:r>
            <a:r>
              <a:rPr sz="1800" b="1" spc="-2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semakin  berkurang dari 4 jari  menjadi 1</a:t>
            </a:r>
            <a:r>
              <a:rPr sz="1800" b="1" spc="-2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699"/>
                </a:solidFill>
                <a:latin typeface="Arial"/>
                <a:cs typeface="Arial"/>
              </a:rPr>
              <a:t>jari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9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641"/>
                </a:lnTo>
                <a:lnTo>
                  <a:pt x="662178" y="278948"/>
                </a:lnTo>
                <a:lnTo>
                  <a:pt x="647700" y="235951"/>
                </a:lnTo>
                <a:lnTo>
                  <a:pt x="615280" y="214469"/>
                </a:lnTo>
                <a:lnTo>
                  <a:pt x="601464" y="202392"/>
                </a:lnTo>
                <a:lnTo>
                  <a:pt x="558800" y="134351"/>
                </a:lnTo>
                <a:lnTo>
                  <a:pt x="505221" y="98829"/>
                </a:lnTo>
                <a:lnTo>
                  <a:pt x="482600" y="83551"/>
                </a:lnTo>
                <a:lnTo>
                  <a:pt x="440556" y="63325"/>
                </a:lnTo>
                <a:lnTo>
                  <a:pt x="389135" y="46991"/>
                </a:lnTo>
                <a:lnTo>
                  <a:pt x="336822" y="33063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92" y="3922395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49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322" y="2709036"/>
            <a:ext cx="1875789" cy="2270125"/>
            <a:chOff x="100322" y="2709036"/>
            <a:chExt cx="1875789" cy="2270125"/>
          </a:xfrm>
        </p:grpSpPr>
        <p:sp>
          <p:nvSpPr>
            <p:cNvPr id="7" name="object 7"/>
            <p:cNvSpPr/>
            <p:nvPr/>
          </p:nvSpPr>
          <p:spPr>
            <a:xfrm>
              <a:off x="151841" y="2755899"/>
              <a:ext cx="1118235" cy="1219200"/>
            </a:xfrm>
            <a:custGeom>
              <a:avLst/>
              <a:gdLst/>
              <a:ahLst/>
              <a:cxnLst/>
              <a:rect l="l" t="t" r="r" b="b"/>
              <a:pathLst>
                <a:path w="1118235" h="1219200">
                  <a:moveTo>
                    <a:pt x="546658" y="0"/>
                  </a:moveTo>
                  <a:lnTo>
                    <a:pt x="501554" y="5850"/>
                  </a:lnTo>
                  <a:lnTo>
                    <a:pt x="456230" y="13612"/>
                  </a:lnTo>
                  <a:lnTo>
                    <a:pt x="412316" y="25177"/>
                  </a:lnTo>
                  <a:lnTo>
                    <a:pt x="371445" y="42436"/>
                  </a:lnTo>
                  <a:lnTo>
                    <a:pt x="335249" y="67280"/>
                  </a:lnTo>
                  <a:lnTo>
                    <a:pt x="305358" y="101600"/>
                  </a:lnTo>
                  <a:lnTo>
                    <a:pt x="296577" y="106412"/>
                  </a:lnTo>
                  <a:lnTo>
                    <a:pt x="250441" y="135086"/>
                  </a:lnTo>
                  <a:lnTo>
                    <a:pt x="190463" y="189880"/>
                  </a:lnTo>
                  <a:lnTo>
                    <a:pt x="152958" y="228600"/>
                  </a:lnTo>
                  <a:lnTo>
                    <a:pt x="121666" y="263595"/>
                  </a:lnTo>
                  <a:lnTo>
                    <a:pt x="87782" y="302851"/>
                  </a:lnTo>
                  <a:lnTo>
                    <a:pt x="55575" y="344929"/>
                  </a:lnTo>
                  <a:lnTo>
                    <a:pt x="29311" y="388392"/>
                  </a:lnTo>
                  <a:lnTo>
                    <a:pt x="13258" y="431800"/>
                  </a:lnTo>
                  <a:lnTo>
                    <a:pt x="3505" y="486785"/>
                  </a:lnTo>
                  <a:lnTo>
                    <a:pt x="0" y="529366"/>
                  </a:lnTo>
                  <a:lnTo>
                    <a:pt x="1371" y="567314"/>
                  </a:lnTo>
                  <a:lnTo>
                    <a:pt x="6248" y="608401"/>
                  </a:lnTo>
                  <a:lnTo>
                    <a:pt x="13258" y="660400"/>
                  </a:lnTo>
                  <a:lnTo>
                    <a:pt x="15019" y="646176"/>
                  </a:lnTo>
                  <a:lnTo>
                    <a:pt x="15441" y="631380"/>
                  </a:lnTo>
                  <a:lnTo>
                    <a:pt x="17946" y="618394"/>
                  </a:lnTo>
                  <a:lnTo>
                    <a:pt x="25958" y="609600"/>
                  </a:lnTo>
                  <a:lnTo>
                    <a:pt x="32408" y="611088"/>
                  </a:lnTo>
                  <a:lnTo>
                    <a:pt x="34690" y="621506"/>
                  </a:lnTo>
                  <a:lnTo>
                    <a:pt x="35781" y="635496"/>
                  </a:lnTo>
                  <a:lnTo>
                    <a:pt x="38658" y="647700"/>
                  </a:lnTo>
                  <a:lnTo>
                    <a:pt x="55040" y="677189"/>
                  </a:lnTo>
                  <a:lnTo>
                    <a:pt x="62294" y="685875"/>
                  </a:lnTo>
                  <a:lnTo>
                    <a:pt x="64257" y="684958"/>
                  </a:lnTo>
                  <a:lnTo>
                    <a:pt x="64764" y="685640"/>
                  </a:lnTo>
                  <a:lnTo>
                    <a:pt x="67652" y="699120"/>
                  </a:lnTo>
                  <a:lnTo>
                    <a:pt x="76758" y="736600"/>
                  </a:lnTo>
                  <a:lnTo>
                    <a:pt x="96514" y="814446"/>
                  </a:lnTo>
                  <a:lnTo>
                    <a:pt x="100571" y="831453"/>
                  </a:lnTo>
                  <a:lnTo>
                    <a:pt x="103569" y="847137"/>
                  </a:lnTo>
                  <a:lnTo>
                    <a:pt x="114858" y="914400"/>
                  </a:lnTo>
                  <a:lnTo>
                    <a:pt x="133115" y="943546"/>
                  </a:lnTo>
                  <a:lnTo>
                    <a:pt x="165658" y="990600"/>
                  </a:lnTo>
                  <a:lnTo>
                    <a:pt x="193340" y="1020032"/>
                  </a:lnTo>
                  <a:lnTo>
                    <a:pt x="244264" y="1054248"/>
                  </a:lnTo>
                  <a:lnTo>
                    <a:pt x="288491" y="1071165"/>
                  </a:lnTo>
                  <a:lnTo>
                    <a:pt x="334801" y="1082724"/>
                  </a:lnTo>
                  <a:lnTo>
                    <a:pt x="381558" y="1092200"/>
                  </a:lnTo>
                  <a:lnTo>
                    <a:pt x="456700" y="1093216"/>
                  </a:lnTo>
                  <a:lnTo>
                    <a:pt x="521457" y="1095724"/>
                  </a:lnTo>
                  <a:lnTo>
                    <a:pt x="588992" y="1101682"/>
                  </a:lnTo>
                  <a:lnTo>
                    <a:pt x="647795" y="1112678"/>
                  </a:lnTo>
                  <a:lnTo>
                    <a:pt x="686358" y="1130300"/>
                  </a:lnTo>
                  <a:lnTo>
                    <a:pt x="704416" y="1171749"/>
                  </a:lnTo>
                  <a:lnTo>
                    <a:pt x="707120" y="1196147"/>
                  </a:lnTo>
                  <a:lnTo>
                    <a:pt x="711758" y="1219200"/>
                  </a:lnTo>
                  <a:lnTo>
                    <a:pt x="766006" y="1202430"/>
                  </a:lnTo>
                  <a:lnTo>
                    <a:pt x="816087" y="1173458"/>
                  </a:lnTo>
                  <a:lnTo>
                    <a:pt x="826058" y="1168400"/>
                  </a:lnTo>
                  <a:lnTo>
                    <a:pt x="846001" y="1163734"/>
                  </a:lnTo>
                  <a:lnTo>
                    <a:pt x="866540" y="1159843"/>
                  </a:lnTo>
                  <a:lnTo>
                    <a:pt x="885887" y="1153880"/>
                  </a:lnTo>
                  <a:lnTo>
                    <a:pt x="902258" y="1143000"/>
                  </a:lnTo>
                  <a:lnTo>
                    <a:pt x="904962" y="1134814"/>
                  </a:lnTo>
                  <a:lnTo>
                    <a:pt x="901266" y="1125140"/>
                  </a:lnTo>
                  <a:lnTo>
                    <a:pt x="894891" y="1114871"/>
                  </a:lnTo>
                  <a:lnTo>
                    <a:pt x="889558" y="1104900"/>
                  </a:lnTo>
                  <a:lnTo>
                    <a:pt x="835980" y="1086790"/>
                  </a:lnTo>
                  <a:lnTo>
                    <a:pt x="813358" y="1079500"/>
                  </a:lnTo>
                  <a:lnTo>
                    <a:pt x="790736" y="1075942"/>
                  </a:lnTo>
                  <a:lnTo>
                    <a:pt x="765733" y="1073896"/>
                  </a:lnTo>
                  <a:lnTo>
                    <a:pt x="745493" y="1068302"/>
                  </a:lnTo>
                  <a:lnTo>
                    <a:pt x="737158" y="1054100"/>
                  </a:lnTo>
                  <a:lnTo>
                    <a:pt x="745716" y="1042739"/>
                  </a:lnTo>
                  <a:lnTo>
                    <a:pt x="766329" y="1041796"/>
                  </a:lnTo>
                  <a:lnTo>
                    <a:pt x="791406" y="1043830"/>
                  </a:lnTo>
                  <a:lnTo>
                    <a:pt x="813358" y="1041400"/>
                  </a:lnTo>
                  <a:lnTo>
                    <a:pt x="826877" y="1033857"/>
                  </a:lnTo>
                  <a:lnTo>
                    <a:pt x="839354" y="1024112"/>
                  </a:lnTo>
                  <a:lnTo>
                    <a:pt x="851533" y="1013485"/>
                  </a:lnTo>
                  <a:lnTo>
                    <a:pt x="864158" y="1003300"/>
                  </a:lnTo>
                  <a:lnTo>
                    <a:pt x="905446" y="983503"/>
                  </a:lnTo>
                  <a:lnTo>
                    <a:pt x="939664" y="955176"/>
                  </a:lnTo>
                  <a:lnTo>
                    <a:pt x="968078" y="920198"/>
                  </a:lnTo>
                  <a:lnTo>
                    <a:pt x="991952" y="880443"/>
                  </a:lnTo>
                  <a:lnTo>
                    <a:pt x="1012552" y="837789"/>
                  </a:lnTo>
                  <a:lnTo>
                    <a:pt x="1031143" y="794113"/>
                  </a:lnTo>
                  <a:lnTo>
                    <a:pt x="1048990" y="751291"/>
                  </a:lnTo>
                  <a:lnTo>
                    <a:pt x="1067358" y="711200"/>
                  </a:lnTo>
                  <a:lnTo>
                    <a:pt x="1079562" y="691024"/>
                  </a:lnTo>
                  <a:lnTo>
                    <a:pt x="1091171" y="674862"/>
                  </a:lnTo>
                  <a:lnTo>
                    <a:pt x="1100398" y="657818"/>
                  </a:lnTo>
                  <a:lnTo>
                    <a:pt x="1108824" y="581909"/>
                  </a:lnTo>
                  <a:lnTo>
                    <a:pt x="1111220" y="529006"/>
                  </a:lnTo>
                  <a:lnTo>
                    <a:pt x="1112999" y="476202"/>
                  </a:lnTo>
                  <a:lnTo>
                    <a:pt x="1116115" y="370537"/>
                  </a:lnTo>
                  <a:lnTo>
                    <a:pt x="1118158" y="317500"/>
                  </a:lnTo>
                  <a:lnTo>
                    <a:pt x="1104689" y="268682"/>
                  </a:lnTo>
                  <a:lnTo>
                    <a:pt x="1090179" y="231949"/>
                  </a:lnTo>
                  <a:lnTo>
                    <a:pt x="1070608" y="196717"/>
                  </a:lnTo>
                  <a:lnTo>
                    <a:pt x="1041958" y="152400"/>
                  </a:lnTo>
                  <a:lnTo>
                    <a:pt x="1004976" y="123362"/>
                  </a:lnTo>
                  <a:lnTo>
                    <a:pt x="966317" y="88320"/>
                  </a:lnTo>
                  <a:lnTo>
                    <a:pt x="925829" y="53827"/>
                  </a:lnTo>
                  <a:lnTo>
                    <a:pt x="883361" y="26436"/>
                  </a:lnTo>
                  <a:lnTo>
                    <a:pt x="838758" y="12700"/>
                  </a:lnTo>
                  <a:lnTo>
                    <a:pt x="790222" y="8205"/>
                  </a:lnTo>
                  <a:lnTo>
                    <a:pt x="741509" y="5484"/>
                  </a:lnTo>
                  <a:lnTo>
                    <a:pt x="692708" y="3921"/>
                  </a:lnTo>
                  <a:lnTo>
                    <a:pt x="595195" y="1796"/>
                  </a:lnTo>
                  <a:lnTo>
                    <a:pt x="546658" y="0"/>
                  </a:lnTo>
                  <a:close/>
                </a:path>
              </a:pathLst>
            </a:custGeom>
            <a:solidFill>
              <a:srgbClr val="EBF7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317" y="2709036"/>
              <a:ext cx="1875789" cy="2270125"/>
            </a:xfrm>
            <a:custGeom>
              <a:avLst/>
              <a:gdLst/>
              <a:ahLst/>
              <a:cxnLst/>
              <a:rect l="l" t="t" r="r" b="b"/>
              <a:pathLst>
                <a:path w="1875789" h="2270125">
                  <a:moveTo>
                    <a:pt x="504418" y="796671"/>
                  </a:moveTo>
                  <a:lnTo>
                    <a:pt x="451904" y="742823"/>
                  </a:lnTo>
                  <a:lnTo>
                    <a:pt x="420382" y="708533"/>
                  </a:lnTo>
                  <a:lnTo>
                    <a:pt x="391591" y="662559"/>
                  </a:lnTo>
                  <a:lnTo>
                    <a:pt x="368249" y="603250"/>
                  </a:lnTo>
                  <a:lnTo>
                    <a:pt x="357543" y="529717"/>
                  </a:lnTo>
                  <a:lnTo>
                    <a:pt x="364401" y="440690"/>
                  </a:lnTo>
                  <a:lnTo>
                    <a:pt x="395998" y="335407"/>
                  </a:lnTo>
                  <a:lnTo>
                    <a:pt x="366852" y="350647"/>
                  </a:lnTo>
                  <a:lnTo>
                    <a:pt x="335026" y="387223"/>
                  </a:lnTo>
                  <a:lnTo>
                    <a:pt x="304888" y="436499"/>
                  </a:lnTo>
                  <a:lnTo>
                    <a:pt x="278663" y="498983"/>
                  </a:lnTo>
                  <a:lnTo>
                    <a:pt x="262953" y="576199"/>
                  </a:lnTo>
                  <a:lnTo>
                    <a:pt x="268744" y="660781"/>
                  </a:lnTo>
                  <a:lnTo>
                    <a:pt x="297700" y="755777"/>
                  </a:lnTo>
                  <a:lnTo>
                    <a:pt x="353136" y="856869"/>
                  </a:lnTo>
                  <a:lnTo>
                    <a:pt x="379564" y="853313"/>
                  </a:lnTo>
                  <a:lnTo>
                    <a:pt x="405447" y="851916"/>
                  </a:lnTo>
                  <a:lnTo>
                    <a:pt x="434619" y="846594"/>
                  </a:lnTo>
                  <a:lnTo>
                    <a:pt x="458851" y="842391"/>
                  </a:lnTo>
                  <a:lnTo>
                    <a:pt x="479209" y="834898"/>
                  </a:lnTo>
                  <a:lnTo>
                    <a:pt x="495693" y="824103"/>
                  </a:lnTo>
                  <a:lnTo>
                    <a:pt x="503910" y="808863"/>
                  </a:lnTo>
                  <a:lnTo>
                    <a:pt x="504418" y="796671"/>
                  </a:lnTo>
                  <a:close/>
                </a:path>
                <a:path w="1875789" h="2270125">
                  <a:moveTo>
                    <a:pt x="720915" y="1117727"/>
                  </a:moveTo>
                  <a:lnTo>
                    <a:pt x="663028" y="1128903"/>
                  </a:lnTo>
                  <a:lnTo>
                    <a:pt x="601853" y="1134237"/>
                  </a:lnTo>
                  <a:lnTo>
                    <a:pt x="546150" y="1136015"/>
                  </a:lnTo>
                  <a:lnTo>
                    <a:pt x="492633" y="1128395"/>
                  </a:lnTo>
                  <a:lnTo>
                    <a:pt x="440194" y="1116203"/>
                  </a:lnTo>
                  <a:lnTo>
                    <a:pt x="393230" y="1100328"/>
                  </a:lnTo>
                  <a:lnTo>
                    <a:pt x="352818" y="1076071"/>
                  </a:lnTo>
                  <a:lnTo>
                    <a:pt x="311302" y="1056513"/>
                  </a:lnTo>
                  <a:lnTo>
                    <a:pt x="271983" y="1027557"/>
                  </a:lnTo>
                  <a:lnTo>
                    <a:pt x="243586" y="991362"/>
                  </a:lnTo>
                  <a:lnTo>
                    <a:pt x="218465" y="960882"/>
                  </a:lnTo>
                  <a:lnTo>
                    <a:pt x="191160" y="919988"/>
                  </a:lnTo>
                  <a:lnTo>
                    <a:pt x="173685" y="876427"/>
                  </a:lnTo>
                  <a:lnTo>
                    <a:pt x="160566" y="834021"/>
                  </a:lnTo>
                  <a:lnTo>
                    <a:pt x="151828" y="792480"/>
                  </a:lnTo>
                  <a:lnTo>
                    <a:pt x="145275" y="741680"/>
                  </a:lnTo>
                  <a:lnTo>
                    <a:pt x="156197" y="576707"/>
                  </a:lnTo>
                  <a:lnTo>
                    <a:pt x="187883" y="441325"/>
                  </a:lnTo>
                  <a:lnTo>
                    <a:pt x="235940" y="334264"/>
                  </a:lnTo>
                  <a:lnTo>
                    <a:pt x="291642" y="253619"/>
                  </a:lnTo>
                  <a:lnTo>
                    <a:pt x="351726" y="193802"/>
                  </a:lnTo>
                  <a:lnTo>
                    <a:pt x="401967" y="156337"/>
                  </a:lnTo>
                  <a:lnTo>
                    <a:pt x="434733" y="134366"/>
                  </a:lnTo>
                  <a:lnTo>
                    <a:pt x="450024" y="128143"/>
                  </a:lnTo>
                  <a:lnTo>
                    <a:pt x="403059" y="131953"/>
                  </a:lnTo>
                  <a:lnTo>
                    <a:pt x="369201" y="138811"/>
                  </a:lnTo>
                  <a:lnTo>
                    <a:pt x="339699" y="146685"/>
                  </a:lnTo>
                  <a:lnTo>
                    <a:pt x="311302" y="149860"/>
                  </a:lnTo>
                  <a:lnTo>
                    <a:pt x="291642" y="155194"/>
                  </a:lnTo>
                  <a:lnTo>
                    <a:pt x="267614" y="159385"/>
                  </a:lnTo>
                  <a:lnTo>
                    <a:pt x="246862" y="169291"/>
                  </a:lnTo>
                  <a:lnTo>
                    <a:pt x="221742" y="178181"/>
                  </a:lnTo>
                  <a:lnTo>
                    <a:pt x="120154" y="277622"/>
                  </a:lnTo>
                  <a:lnTo>
                    <a:pt x="44792" y="422656"/>
                  </a:lnTo>
                  <a:lnTo>
                    <a:pt x="31686" y="498348"/>
                  </a:lnTo>
                  <a:lnTo>
                    <a:pt x="14198" y="573151"/>
                  </a:lnTo>
                  <a:lnTo>
                    <a:pt x="4368" y="654558"/>
                  </a:lnTo>
                  <a:lnTo>
                    <a:pt x="0" y="732409"/>
                  </a:lnTo>
                  <a:lnTo>
                    <a:pt x="12014" y="819023"/>
                  </a:lnTo>
                  <a:lnTo>
                    <a:pt x="43700" y="900303"/>
                  </a:lnTo>
                  <a:lnTo>
                    <a:pt x="97218" y="986663"/>
                  </a:lnTo>
                  <a:lnTo>
                    <a:pt x="140906" y="1036320"/>
                  </a:lnTo>
                  <a:lnTo>
                    <a:pt x="194437" y="1083310"/>
                  </a:lnTo>
                  <a:lnTo>
                    <a:pt x="259969" y="1118362"/>
                  </a:lnTo>
                  <a:lnTo>
                    <a:pt x="297103" y="1136904"/>
                  </a:lnTo>
                  <a:lnTo>
                    <a:pt x="374662" y="1160018"/>
                  </a:lnTo>
                  <a:lnTo>
                    <a:pt x="464223" y="1171067"/>
                  </a:lnTo>
                  <a:lnTo>
                    <a:pt x="558165" y="1163447"/>
                  </a:lnTo>
                  <a:lnTo>
                    <a:pt x="665213" y="1139190"/>
                  </a:lnTo>
                  <a:lnTo>
                    <a:pt x="720915" y="1117727"/>
                  </a:lnTo>
                  <a:close/>
                </a:path>
                <a:path w="1875789" h="2270125">
                  <a:moveTo>
                    <a:pt x="774776" y="1224407"/>
                  </a:moveTo>
                  <a:lnTo>
                    <a:pt x="768527" y="1171956"/>
                  </a:lnTo>
                  <a:lnTo>
                    <a:pt x="742607" y="1143889"/>
                  </a:lnTo>
                  <a:lnTo>
                    <a:pt x="729424" y="1140841"/>
                  </a:lnTo>
                  <a:lnTo>
                    <a:pt x="731431" y="1231392"/>
                  </a:lnTo>
                  <a:lnTo>
                    <a:pt x="731583" y="1270381"/>
                  </a:lnTo>
                  <a:lnTo>
                    <a:pt x="727430" y="1327785"/>
                  </a:lnTo>
                  <a:lnTo>
                    <a:pt x="754189" y="1292733"/>
                  </a:lnTo>
                  <a:lnTo>
                    <a:pt x="769416" y="1257300"/>
                  </a:lnTo>
                  <a:lnTo>
                    <a:pt x="774776" y="1224407"/>
                  </a:lnTo>
                  <a:close/>
                </a:path>
                <a:path w="1875789" h="2270125">
                  <a:moveTo>
                    <a:pt x="1067003" y="1175258"/>
                  </a:moveTo>
                  <a:lnTo>
                    <a:pt x="914933" y="1079754"/>
                  </a:lnTo>
                  <a:lnTo>
                    <a:pt x="817765" y="1107440"/>
                  </a:lnTo>
                  <a:lnTo>
                    <a:pt x="819975" y="1107948"/>
                  </a:lnTo>
                  <a:lnTo>
                    <a:pt x="828255" y="1112266"/>
                  </a:lnTo>
                  <a:lnTo>
                    <a:pt x="836015" y="1118870"/>
                  </a:lnTo>
                  <a:lnTo>
                    <a:pt x="850912" y="1124839"/>
                  </a:lnTo>
                  <a:lnTo>
                    <a:pt x="870229" y="1131697"/>
                  </a:lnTo>
                  <a:lnTo>
                    <a:pt x="891209" y="1141349"/>
                  </a:lnTo>
                  <a:lnTo>
                    <a:pt x="912736" y="1148842"/>
                  </a:lnTo>
                  <a:lnTo>
                    <a:pt x="935393" y="1161288"/>
                  </a:lnTo>
                  <a:lnTo>
                    <a:pt x="913409" y="1165860"/>
                  </a:lnTo>
                  <a:lnTo>
                    <a:pt x="884377" y="1180592"/>
                  </a:lnTo>
                  <a:lnTo>
                    <a:pt x="853198" y="1204595"/>
                  </a:lnTo>
                  <a:lnTo>
                    <a:pt x="822629" y="1235837"/>
                  </a:lnTo>
                  <a:lnTo>
                    <a:pt x="794270" y="1267587"/>
                  </a:lnTo>
                  <a:lnTo>
                    <a:pt x="769785" y="1302639"/>
                  </a:lnTo>
                  <a:lnTo>
                    <a:pt x="754278" y="1359027"/>
                  </a:lnTo>
                  <a:lnTo>
                    <a:pt x="800582" y="1300226"/>
                  </a:lnTo>
                  <a:lnTo>
                    <a:pt x="852512" y="1257173"/>
                  </a:lnTo>
                  <a:lnTo>
                    <a:pt x="901788" y="1225550"/>
                  </a:lnTo>
                  <a:lnTo>
                    <a:pt x="953871" y="1201674"/>
                  </a:lnTo>
                  <a:lnTo>
                    <a:pt x="997204" y="1185418"/>
                  </a:lnTo>
                  <a:lnTo>
                    <a:pt x="1059853" y="1176020"/>
                  </a:lnTo>
                  <a:lnTo>
                    <a:pt x="1067003" y="1175258"/>
                  </a:lnTo>
                  <a:close/>
                </a:path>
                <a:path w="1875789" h="2270125">
                  <a:moveTo>
                    <a:pt x="1270266" y="495427"/>
                  </a:moveTo>
                  <a:lnTo>
                    <a:pt x="1262519" y="370713"/>
                  </a:lnTo>
                  <a:lnTo>
                    <a:pt x="1207655" y="249682"/>
                  </a:lnTo>
                  <a:lnTo>
                    <a:pt x="1143038" y="170688"/>
                  </a:lnTo>
                  <a:lnTo>
                    <a:pt x="1088275" y="108712"/>
                  </a:lnTo>
                  <a:lnTo>
                    <a:pt x="1041196" y="73152"/>
                  </a:lnTo>
                  <a:lnTo>
                    <a:pt x="1003973" y="54610"/>
                  </a:lnTo>
                  <a:lnTo>
                    <a:pt x="973328" y="47371"/>
                  </a:lnTo>
                  <a:lnTo>
                    <a:pt x="908735" y="7747"/>
                  </a:lnTo>
                  <a:lnTo>
                    <a:pt x="707390" y="0"/>
                  </a:lnTo>
                  <a:lnTo>
                    <a:pt x="650494" y="6350"/>
                  </a:lnTo>
                  <a:lnTo>
                    <a:pt x="594690" y="8001"/>
                  </a:lnTo>
                  <a:lnTo>
                    <a:pt x="546557" y="16510"/>
                  </a:lnTo>
                  <a:lnTo>
                    <a:pt x="467791" y="37338"/>
                  </a:lnTo>
                  <a:lnTo>
                    <a:pt x="431698" y="53467"/>
                  </a:lnTo>
                  <a:lnTo>
                    <a:pt x="398894" y="75311"/>
                  </a:lnTo>
                  <a:lnTo>
                    <a:pt x="364998" y="101854"/>
                  </a:lnTo>
                  <a:lnTo>
                    <a:pt x="422986" y="90805"/>
                  </a:lnTo>
                  <a:lnTo>
                    <a:pt x="475500" y="83439"/>
                  </a:lnTo>
                  <a:lnTo>
                    <a:pt x="578345" y="77978"/>
                  </a:lnTo>
                  <a:lnTo>
                    <a:pt x="621017" y="73152"/>
                  </a:lnTo>
                  <a:lnTo>
                    <a:pt x="665886" y="78740"/>
                  </a:lnTo>
                  <a:lnTo>
                    <a:pt x="711835" y="79756"/>
                  </a:lnTo>
                  <a:lnTo>
                    <a:pt x="790638" y="98171"/>
                  </a:lnTo>
                  <a:lnTo>
                    <a:pt x="828954" y="112014"/>
                  </a:lnTo>
                  <a:lnTo>
                    <a:pt x="866165" y="130556"/>
                  </a:lnTo>
                  <a:lnTo>
                    <a:pt x="929678" y="174879"/>
                  </a:lnTo>
                  <a:lnTo>
                    <a:pt x="965809" y="198120"/>
                  </a:lnTo>
                  <a:lnTo>
                    <a:pt x="1024953" y="261112"/>
                  </a:lnTo>
                  <a:lnTo>
                    <a:pt x="1069886" y="345313"/>
                  </a:lnTo>
                  <a:lnTo>
                    <a:pt x="1092962" y="444119"/>
                  </a:lnTo>
                  <a:lnTo>
                    <a:pt x="1089787" y="556514"/>
                  </a:lnTo>
                  <a:lnTo>
                    <a:pt x="1073467" y="665734"/>
                  </a:lnTo>
                  <a:lnTo>
                    <a:pt x="1046226" y="782320"/>
                  </a:lnTo>
                  <a:lnTo>
                    <a:pt x="1008024" y="886460"/>
                  </a:lnTo>
                  <a:lnTo>
                    <a:pt x="973086" y="976503"/>
                  </a:lnTo>
                  <a:lnTo>
                    <a:pt x="933767" y="1045972"/>
                  </a:lnTo>
                  <a:lnTo>
                    <a:pt x="986243" y="999363"/>
                  </a:lnTo>
                  <a:lnTo>
                    <a:pt x="1052931" y="931291"/>
                  </a:lnTo>
                  <a:lnTo>
                    <a:pt x="1125054" y="839978"/>
                  </a:lnTo>
                  <a:lnTo>
                    <a:pt x="1194955" y="738378"/>
                  </a:lnTo>
                  <a:lnTo>
                    <a:pt x="1245247" y="622300"/>
                  </a:lnTo>
                  <a:lnTo>
                    <a:pt x="1270266" y="495427"/>
                  </a:lnTo>
                  <a:close/>
                </a:path>
                <a:path w="1875789" h="2270125">
                  <a:moveTo>
                    <a:pt x="1875294" y="2238629"/>
                  </a:moveTo>
                  <a:lnTo>
                    <a:pt x="1738642" y="2183003"/>
                  </a:lnTo>
                  <a:lnTo>
                    <a:pt x="1599958" y="2113280"/>
                  </a:lnTo>
                  <a:lnTo>
                    <a:pt x="1479943" y="2040636"/>
                  </a:lnTo>
                  <a:lnTo>
                    <a:pt x="1386852" y="1959102"/>
                  </a:lnTo>
                  <a:lnTo>
                    <a:pt x="1349006" y="1920367"/>
                  </a:lnTo>
                  <a:lnTo>
                    <a:pt x="1308874" y="1885823"/>
                  </a:lnTo>
                  <a:lnTo>
                    <a:pt x="1263408" y="1843024"/>
                  </a:lnTo>
                  <a:lnTo>
                    <a:pt x="1217688" y="1787017"/>
                  </a:lnTo>
                  <a:lnTo>
                    <a:pt x="1164971" y="1716786"/>
                  </a:lnTo>
                  <a:lnTo>
                    <a:pt x="1109573" y="1624330"/>
                  </a:lnTo>
                  <a:lnTo>
                    <a:pt x="1045019" y="1503553"/>
                  </a:lnTo>
                  <a:lnTo>
                    <a:pt x="976744" y="1344295"/>
                  </a:lnTo>
                  <a:lnTo>
                    <a:pt x="987437" y="1415161"/>
                  </a:lnTo>
                  <a:lnTo>
                    <a:pt x="1013307" y="1494282"/>
                  </a:lnTo>
                  <a:lnTo>
                    <a:pt x="1048651" y="1578483"/>
                  </a:lnTo>
                  <a:lnTo>
                    <a:pt x="1090498" y="1668780"/>
                  </a:lnTo>
                  <a:lnTo>
                    <a:pt x="1141285" y="1756156"/>
                  </a:lnTo>
                  <a:lnTo>
                    <a:pt x="1196987" y="1843532"/>
                  </a:lnTo>
                  <a:lnTo>
                    <a:pt x="1251343" y="1919732"/>
                  </a:lnTo>
                  <a:lnTo>
                    <a:pt x="1308112" y="1986915"/>
                  </a:lnTo>
                  <a:lnTo>
                    <a:pt x="1369834" y="2054098"/>
                  </a:lnTo>
                  <a:lnTo>
                    <a:pt x="1428254" y="2109216"/>
                  </a:lnTo>
                  <a:lnTo>
                    <a:pt x="1482737" y="2148967"/>
                  </a:lnTo>
                  <a:lnTo>
                    <a:pt x="1534426" y="2184781"/>
                  </a:lnTo>
                  <a:lnTo>
                    <a:pt x="1583702" y="2211324"/>
                  </a:lnTo>
                  <a:lnTo>
                    <a:pt x="1636280" y="2231898"/>
                  </a:lnTo>
                  <a:lnTo>
                    <a:pt x="1690763" y="2253615"/>
                  </a:lnTo>
                  <a:lnTo>
                    <a:pt x="1750453" y="2270125"/>
                  </a:lnTo>
                  <a:lnTo>
                    <a:pt x="1875294" y="2238629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560" y="6303771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18845" y="5382640"/>
            <a:ext cx="156210" cy="391795"/>
            <a:chOff x="418845" y="5382640"/>
            <a:chExt cx="156210" cy="391795"/>
          </a:xfrm>
        </p:grpSpPr>
        <p:sp>
          <p:nvSpPr>
            <p:cNvPr id="21" name="object 21"/>
            <p:cNvSpPr/>
            <p:nvPr/>
          </p:nvSpPr>
          <p:spPr>
            <a:xfrm>
              <a:off x="418845" y="5382640"/>
              <a:ext cx="156210" cy="307975"/>
            </a:xfrm>
            <a:custGeom>
              <a:avLst/>
              <a:gdLst/>
              <a:ahLst/>
              <a:cxnLst/>
              <a:rect l="l" t="t" r="r" b="b"/>
              <a:pathLst>
                <a:path w="156209" h="307975">
                  <a:moveTo>
                    <a:pt x="0" y="0"/>
                  </a:moveTo>
                  <a:lnTo>
                    <a:pt x="48539" y="52197"/>
                  </a:lnTo>
                  <a:lnTo>
                    <a:pt x="72174" y="92964"/>
                  </a:lnTo>
                  <a:lnTo>
                    <a:pt x="79400" y="128016"/>
                  </a:lnTo>
                  <a:lnTo>
                    <a:pt x="77698" y="159131"/>
                  </a:lnTo>
                  <a:lnTo>
                    <a:pt x="65595" y="184150"/>
                  </a:lnTo>
                  <a:lnTo>
                    <a:pt x="53911" y="207543"/>
                  </a:lnTo>
                  <a:lnTo>
                    <a:pt x="47828" y="232295"/>
                  </a:lnTo>
                  <a:lnTo>
                    <a:pt x="64389" y="269608"/>
                  </a:lnTo>
                  <a:lnTo>
                    <a:pt x="99949" y="294106"/>
                  </a:lnTo>
                  <a:lnTo>
                    <a:pt x="110337" y="300164"/>
                  </a:lnTo>
                  <a:lnTo>
                    <a:pt x="140208" y="307505"/>
                  </a:lnTo>
                  <a:lnTo>
                    <a:pt x="155943" y="227368"/>
                  </a:lnTo>
                  <a:lnTo>
                    <a:pt x="150418" y="161290"/>
                  </a:lnTo>
                  <a:lnTo>
                    <a:pt x="127774" y="108458"/>
                  </a:lnTo>
                  <a:lnTo>
                    <a:pt x="98539" y="66294"/>
                  </a:lnTo>
                  <a:lnTo>
                    <a:pt x="64211" y="36830"/>
                  </a:lnTo>
                  <a:lnTo>
                    <a:pt x="31572" y="16510"/>
                  </a:lnTo>
                  <a:lnTo>
                    <a:pt x="8928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939" y="5690780"/>
              <a:ext cx="95224" cy="83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5141848"/>
            <a:ext cx="789305" cy="1715135"/>
            <a:chOff x="0" y="5141848"/>
            <a:chExt cx="789305" cy="1715135"/>
          </a:xfrm>
        </p:grpSpPr>
        <p:sp>
          <p:nvSpPr>
            <p:cNvPr id="24" name="object 24"/>
            <p:cNvSpPr/>
            <p:nvPr/>
          </p:nvSpPr>
          <p:spPr>
            <a:xfrm>
              <a:off x="17462" y="6524624"/>
              <a:ext cx="187325" cy="332105"/>
            </a:xfrm>
            <a:custGeom>
              <a:avLst/>
              <a:gdLst/>
              <a:ahLst/>
              <a:cxnLst/>
              <a:rect l="l" t="t" r="r" b="b"/>
              <a:pathLst>
                <a:path w="187325" h="332104">
                  <a:moveTo>
                    <a:pt x="0" y="0"/>
                  </a:moveTo>
                  <a:lnTo>
                    <a:pt x="9525" y="12700"/>
                  </a:lnTo>
                  <a:lnTo>
                    <a:pt x="23812" y="30162"/>
                  </a:lnTo>
                  <a:lnTo>
                    <a:pt x="41275" y="52387"/>
                  </a:lnTo>
                  <a:lnTo>
                    <a:pt x="60325" y="80962"/>
                  </a:lnTo>
                  <a:lnTo>
                    <a:pt x="85725" y="114300"/>
                  </a:lnTo>
                  <a:lnTo>
                    <a:pt x="106362" y="149225"/>
                  </a:lnTo>
                  <a:lnTo>
                    <a:pt x="125412" y="188912"/>
                  </a:lnTo>
                  <a:lnTo>
                    <a:pt x="138112" y="231775"/>
                  </a:lnTo>
                  <a:lnTo>
                    <a:pt x="149225" y="277812"/>
                  </a:lnTo>
                  <a:lnTo>
                    <a:pt x="144462" y="331787"/>
                  </a:lnTo>
                  <a:lnTo>
                    <a:pt x="187325" y="331787"/>
                  </a:lnTo>
                  <a:lnTo>
                    <a:pt x="185737" y="280987"/>
                  </a:lnTo>
                  <a:lnTo>
                    <a:pt x="165100" y="188912"/>
                  </a:lnTo>
                  <a:lnTo>
                    <a:pt x="130175" y="109537"/>
                  </a:lnTo>
                  <a:lnTo>
                    <a:pt x="74612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6269037"/>
              <a:ext cx="206375" cy="233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5141848"/>
              <a:ext cx="789305" cy="1175385"/>
            </a:xfrm>
            <a:custGeom>
              <a:avLst/>
              <a:gdLst/>
              <a:ahLst/>
              <a:cxnLst/>
              <a:rect l="l" t="t" r="r" b="b"/>
              <a:pathLst>
                <a:path w="789305" h="1175385">
                  <a:moveTo>
                    <a:pt x="160337" y="0"/>
                  </a:moveTo>
                  <a:lnTo>
                    <a:pt x="65087" y="6350"/>
                  </a:lnTo>
                  <a:lnTo>
                    <a:pt x="0" y="20700"/>
                  </a:lnTo>
                  <a:lnTo>
                    <a:pt x="0" y="111251"/>
                  </a:lnTo>
                  <a:lnTo>
                    <a:pt x="50800" y="96900"/>
                  </a:lnTo>
                  <a:lnTo>
                    <a:pt x="107950" y="87375"/>
                  </a:lnTo>
                  <a:lnTo>
                    <a:pt x="171450" y="88900"/>
                  </a:lnTo>
                  <a:lnTo>
                    <a:pt x="244475" y="103250"/>
                  </a:lnTo>
                  <a:lnTo>
                    <a:pt x="322262" y="130301"/>
                  </a:lnTo>
                  <a:lnTo>
                    <a:pt x="412750" y="169925"/>
                  </a:lnTo>
                  <a:lnTo>
                    <a:pt x="508000" y="225551"/>
                  </a:lnTo>
                  <a:lnTo>
                    <a:pt x="566737" y="273176"/>
                  </a:lnTo>
                  <a:lnTo>
                    <a:pt x="609600" y="330326"/>
                  </a:lnTo>
                  <a:lnTo>
                    <a:pt x="638175" y="398525"/>
                  </a:lnTo>
                  <a:lnTo>
                    <a:pt x="654050" y="469963"/>
                  </a:lnTo>
                  <a:lnTo>
                    <a:pt x="657225" y="549338"/>
                  </a:lnTo>
                  <a:lnTo>
                    <a:pt x="647700" y="630301"/>
                  </a:lnTo>
                  <a:lnTo>
                    <a:pt x="628650" y="712851"/>
                  </a:lnTo>
                  <a:lnTo>
                    <a:pt x="604837" y="793813"/>
                  </a:lnTo>
                  <a:lnTo>
                    <a:pt x="568325" y="871601"/>
                  </a:lnTo>
                  <a:lnTo>
                    <a:pt x="528637" y="943038"/>
                  </a:lnTo>
                  <a:lnTo>
                    <a:pt x="482600" y="1008126"/>
                  </a:lnTo>
                  <a:lnTo>
                    <a:pt x="431800" y="1063688"/>
                  </a:lnTo>
                  <a:lnTo>
                    <a:pt x="377825" y="1111313"/>
                  </a:lnTo>
                  <a:lnTo>
                    <a:pt x="323850" y="1139888"/>
                  </a:lnTo>
                  <a:lnTo>
                    <a:pt x="265112" y="1155763"/>
                  </a:lnTo>
                  <a:lnTo>
                    <a:pt x="207962" y="1154176"/>
                  </a:lnTo>
                  <a:lnTo>
                    <a:pt x="314325" y="1174813"/>
                  </a:lnTo>
                  <a:lnTo>
                    <a:pt x="411162" y="1168463"/>
                  </a:lnTo>
                  <a:lnTo>
                    <a:pt x="500062" y="1135126"/>
                  </a:lnTo>
                  <a:lnTo>
                    <a:pt x="577850" y="1084326"/>
                  </a:lnTo>
                  <a:lnTo>
                    <a:pt x="644525" y="1014476"/>
                  </a:lnTo>
                  <a:lnTo>
                    <a:pt x="703262" y="930338"/>
                  </a:lnTo>
                  <a:lnTo>
                    <a:pt x="746125" y="836676"/>
                  </a:lnTo>
                  <a:lnTo>
                    <a:pt x="773112" y="733488"/>
                  </a:lnTo>
                  <a:lnTo>
                    <a:pt x="788987" y="628713"/>
                  </a:lnTo>
                  <a:lnTo>
                    <a:pt x="787400" y="519175"/>
                  </a:lnTo>
                  <a:lnTo>
                    <a:pt x="769937" y="416051"/>
                  </a:lnTo>
                  <a:lnTo>
                    <a:pt x="735012" y="315975"/>
                  </a:lnTo>
                  <a:lnTo>
                    <a:pt x="679450" y="223900"/>
                  </a:lnTo>
                  <a:lnTo>
                    <a:pt x="606425" y="143001"/>
                  </a:lnTo>
                  <a:lnTo>
                    <a:pt x="512762" y="79375"/>
                  </a:lnTo>
                  <a:lnTo>
                    <a:pt x="393700" y="33400"/>
                  </a:lnTo>
                  <a:lnTo>
                    <a:pt x="269875" y="6350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7416" y="1223899"/>
            <a:ext cx="238925" cy="205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541" y="1160272"/>
            <a:ext cx="138049" cy="11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121" y="717804"/>
            <a:ext cx="90792" cy="9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265112" y="628650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025" y="286131"/>
            <a:ext cx="7655345" cy="6363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97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8080"/>
            <a:ext cx="8229600" cy="772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Tujuan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Pembelajaran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4568"/>
            <a:ext cx="8229600" cy="444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mempelajari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diharapakan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39725" indent="-339725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Menunjukkan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evolusi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4BAF-81B0-4B60-8C45-439F37518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Evolusi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merupakan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teori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banyak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menimbulkan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perdebatan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kalangan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para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ahli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Banyak orang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meyakini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kebenaran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teori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evolusi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namun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banyak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pula dan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meragukan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kebenaran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teori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Ahli-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ahli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mempercayai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kebenaran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teori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evolusi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mengajukan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berbagai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bukti-bukti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menerangkan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bahwa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evolusi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benar-benar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telah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terjadi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pada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makhluk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hidup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ada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saat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2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992" y="361332"/>
            <a:ext cx="730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BUKTI </a:t>
            </a:r>
            <a:r>
              <a:rPr lang="en-US" sz="3200" b="1" dirty="0" err="1">
                <a:solidFill>
                  <a:srgbClr val="FF0000"/>
                </a:solidFill>
              </a:rPr>
              <a:t>BUKTI</a:t>
            </a:r>
            <a:r>
              <a:rPr lang="en-US" sz="3200" b="1" dirty="0">
                <a:solidFill>
                  <a:srgbClr val="FF0000"/>
                </a:solidFill>
              </a:rPr>
              <a:t> ADANYA PETUNJUK EVOLUSI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305800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AutoNum type="arabicPeriod"/>
            </a:pPr>
            <a:r>
              <a:rPr lang="it-IT" sz="2800" b="1" dirty="0"/>
              <a:t>Adanya Variasi Individu dalam </a:t>
            </a:r>
            <a:r>
              <a:rPr lang="en-US" sz="2800" b="1" dirty="0"/>
              <a:t>Satu </a:t>
            </a:r>
            <a:r>
              <a:rPr lang="en-US" sz="2800" b="1" dirty="0" err="1"/>
              <a:t>Keturunan</a:t>
            </a:r>
            <a:endParaRPr lang="en-US" sz="2800" b="1" dirty="0"/>
          </a:p>
          <a:p>
            <a:pPr>
              <a:spcBef>
                <a:spcPts val="1800"/>
              </a:spcBef>
            </a:pP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Faktor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penyebab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terjadinya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variasi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faktor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berupa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gen dan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faktor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luar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makanan, keadaan tanah, dan suhu.                                                                                                  </a:t>
            </a:r>
            <a:r>
              <a:rPr lang="it-IT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Variasi di dalam satu spesies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menurunkan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keturunan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800"/>
              </a:spcAft>
            </a:pP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Individu-individu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induk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Aft>
                <a:spcPts val="800"/>
              </a:spcAft>
            </a:pP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ayam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kampung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menetas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nampak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ayam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Aft>
                <a:spcPts val="80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peristiwa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inipun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anak-anak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kembar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identik</a:t>
            </a:r>
            <a:r>
              <a:rPr lang="en-US" sz="2400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DF59-B4C5-45BC-9D11-56FB2CFDF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AutoNum type="arabicPeriod" startAt="2"/>
            </a:pPr>
            <a:r>
              <a:rPr lang="en-US" sz="3600" b="1" dirty="0" err="1"/>
              <a:t>Homologi</a:t>
            </a:r>
            <a:r>
              <a:rPr lang="en-US" sz="3600" b="1" dirty="0"/>
              <a:t> dan </a:t>
            </a:r>
            <a:r>
              <a:rPr lang="en-US" sz="3600" b="1" dirty="0" err="1"/>
              <a:t>Analogi</a:t>
            </a:r>
            <a:r>
              <a:rPr lang="en-US" sz="3600" b="1" dirty="0"/>
              <a:t> Organ </a:t>
            </a:r>
            <a:r>
              <a:rPr lang="en-US" sz="3600" b="1" dirty="0" err="1"/>
              <a:t>Tubuh</a:t>
            </a:r>
            <a:endParaRPr lang="en-US" sz="3600" b="1" dirty="0"/>
          </a:p>
          <a:p>
            <a:pPr marL="515938">
              <a:spcBef>
                <a:spcPts val="1800"/>
              </a:spcBef>
            </a:pPr>
            <a:r>
              <a:rPr lang="en-US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Homologi</a:t>
            </a:r>
            <a:r>
              <a:rPr lang="en-US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organ </a:t>
            </a:r>
            <a:r>
              <a:rPr lang="en-US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tubuh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organ-organ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berasal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struktur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sama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namun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memiliki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fungsi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berbeda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</a:p>
          <a:p>
            <a:pPr marL="515938">
              <a:spcBef>
                <a:spcPts val="1800"/>
              </a:spcBef>
            </a:pP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Sirip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depan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paus dan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tangan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manusia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memiliki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struktur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pertulangan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sama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sayap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kekelawar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dan kaki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depan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kucing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juga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bentuk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homologi</a:t>
            </a:r>
            <a:r>
              <a:rPr lang="en-US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organ </a:t>
            </a:r>
            <a:r>
              <a:rPr lang="en-US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tubuh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5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C7DA-5C55-4B25-8E6D-25ACA5FD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Homologi</a:t>
            </a:r>
            <a:r>
              <a:rPr lang="en-US" sz="480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sz="4800" dirty="0" err="1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ubuh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omologi organ tubuh">
            <a:hlinkClick r:id="rId2"/>
            <a:extLst>
              <a:ext uri="{FF2B5EF4-FFF2-40B4-BE49-F238E27FC236}">
                <a16:creationId xmlns:a16="http://schemas.microsoft.com/office/drawing/2014/main" id="{DFD48DDA-4D32-4073-AE21-F08EAC9AAD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59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5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4F3E-7F19-4A5C-A64A-92FD41B4E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Analogi</a:t>
            </a:r>
            <a:r>
              <a:rPr lang="en-US" sz="24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4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FF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padahal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sayap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kelelawar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sayap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kupu-kupu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keduanya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strukturnya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40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object 22">
            <a:extLst>
              <a:ext uri="{FF2B5EF4-FFF2-40B4-BE49-F238E27FC236}">
                <a16:creationId xmlns:a16="http://schemas.microsoft.com/office/drawing/2014/main" id="{64BCD6F6-17D8-44F4-AC61-9AE00866278B}"/>
              </a:ext>
            </a:extLst>
          </p:cNvPr>
          <p:cNvGrpSpPr/>
          <p:nvPr/>
        </p:nvGrpSpPr>
        <p:grpSpPr>
          <a:xfrm>
            <a:off x="762000" y="2895600"/>
            <a:ext cx="7772399" cy="3429000"/>
            <a:chOff x="809625" y="2695574"/>
            <a:chExt cx="7372350" cy="4171950"/>
          </a:xfrm>
        </p:grpSpPr>
        <p:sp>
          <p:nvSpPr>
            <p:cNvPr id="5" name="object 23">
              <a:extLst>
                <a:ext uri="{FF2B5EF4-FFF2-40B4-BE49-F238E27FC236}">
                  <a16:creationId xmlns:a16="http://schemas.microsoft.com/office/drawing/2014/main" id="{E7B659E7-5DBF-43E2-A058-6AA7A76F1C7A}"/>
                </a:ext>
              </a:extLst>
            </p:cNvPr>
            <p:cNvSpPr/>
            <p:nvPr/>
          </p:nvSpPr>
          <p:spPr>
            <a:xfrm>
              <a:off x="838200" y="2724149"/>
              <a:ext cx="7315200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4">
              <a:extLst>
                <a:ext uri="{FF2B5EF4-FFF2-40B4-BE49-F238E27FC236}">
                  <a16:creationId xmlns:a16="http://schemas.microsoft.com/office/drawing/2014/main" id="{A6426E69-9A6E-4502-8ED0-21CA4164779A}"/>
                </a:ext>
              </a:extLst>
            </p:cNvPr>
            <p:cNvSpPr/>
            <p:nvPr/>
          </p:nvSpPr>
          <p:spPr>
            <a:xfrm>
              <a:off x="823912" y="2709861"/>
              <a:ext cx="7343775" cy="4143375"/>
            </a:xfrm>
            <a:custGeom>
              <a:avLst/>
              <a:gdLst/>
              <a:ahLst/>
              <a:cxnLst/>
              <a:rect l="l" t="t" r="r" b="b"/>
              <a:pathLst>
                <a:path w="7343775" h="4143375">
                  <a:moveTo>
                    <a:pt x="0" y="4143375"/>
                  </a:moveTo>
                  <a:lnTo>
                    <a:pt x="7343775" y="4143375"/>
                  </a:lnTo>
                  <a:lnTo>
                    <a:pt x="7343775" y="0"/>
                  </a:lnTo>
                  <a:lnTo>
                    <a:pt x="0" y="0"/>
                  </a:lnTo>
                  <a:lnTo>
                    <a:pt x="0" y="4143375"/>
                  </a:lnTo>
                  <a:close/>
                </a:path>
              </a:pathLst>
            </a:custGeom>
            <a:ln w="2857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54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220" y="122904"/>
            <a:ext cx="7983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i="1" dirty="0"/>
              <a:t>Analog, </a:t>
            </a:r>
            <a:r>
              <a:rPr lang="nn-NO" sz="2800" dirty="0"/>
              <a:t>yaitu organ-organ yang fungsinya sama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428" y="1529440"/>
            <a:ext cx="3962400" cy="42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12" y="1388796"/>
            <a:ext cx="327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2500" dirty="0" err="1"/>
              <a:t>sayap</a:t>
            </a:r>
            <a:r>
              <a:rPr lang="en-US" sz="2500" dirty="0"/>
              <a:t> </a:t>
            </a:r>
            <a:r>
              <a:rPr lang="en-US" sz="2500" dirty="0" err="1"/>
              <a:t>kupu-kupu</a:t>
            </a:r>
            <a:r>
              <a:rPr lang="en-US" sz="2500" dirty="0"/>
              <a:t> analog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sayap</a:t>
            </a:r>
            <a:r>
              <a:rPr lang="en-US" sz="2500" dirty="0"/>
              <a:t> </a:t>
            </a:r>
            <a:r>
              <a:rPr lang="en-US" sz="2500" dirty="0" err="1"/>
              <a:t>burung</a:t>
            </a:r>
            <a:r>
              <a:rPr lang="en-US" sz="2500" dirty="0"/>
              <a:t>, </a:t>
            </a:r>
            <a:r>
              <a:rPr lang="en-US" sz="2500" dirty="0" err="1"/>
              <a:t>keduanya</a:t>
            </a:r>
            <a:r>
              <a:rPr lang="en-US" sz="2500" dirty="0"/>
              <a:t> </a:t>
            </a:r>
            <a:r>
              <a:rPr lang="en-US" sz="2500" dirty="0" err="1"/>
              <a:t>berfungsi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terbang</a:t>
            </a:r>
            <a:r>
              <a:rPr lang="en-US" sz="2500" dirty="0"/>
              <a:t>.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eriod"/>
            </a:pPr>
            <a:r>
              <a:rPr lang="en-US" sz="2500" dirty="0" err="1"/>
              <a:t>sayap</a:t>
            </a:r>
            <a:r>
              <a:rPr lang="en-US" sz="2500" dirty="0"/>
              <a:t> </a:t>
            </a:r>
            <a:r>
              <a:rPr lang="en-US" sz="2500" dirty="0" err="1"/>
              <a:t>kelelawar</a:t>
            </a:r>
            <a:r>
              <a:rPr lang="en-US" sz="2500" dirty="0"/>
              <a:t> analog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sayap</a:t>
            </a:r>
            <a:r>
              <a:rPr lang="en-US" sz="2500" dirty="0"/>
              <a:t> </a:t>
            </a:r>
            <a:r>
              <a:rPr lang="en-US" sz="2500" dirty="0" err="1"/>
              <a:t>kupu-kupu</a:t>
            </a:r>
            <a:r>
              <a:rPr lang="en-US" sz="2500" dirty="0"/>
              <a:t>, </a:t>
            </a:r>
            <a:r>
              <a:rPr lang="en-US" sz="2500" dirty="0" err="1"/>
              <a:t>keduanya</a:t>
            </a:r>
            <a:r>
              <a:rPr lang="en-US" sz="2500" dirty="0"/>
              <a:t> </a:t>
            </a:r>
            <a:r>
              <a:rPr lang="en-US" sz="2500" dirty="0" err="1"/>
              <a:t>berfungsi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terbang</a:t>
            </a:r>
            <a:r>
              <a:rPr lang="en-US" sz="25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1" y="260556"/>
            <a:ext cx="746759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/>
              <a:t>3. </a:t>
            </a:r>
            <a:r>
              <a:rPr lang="en-US" sz="3200" b="1" dirty="0" err="1"/>
              <a:t>Fosil</a:t>
            </a:r>
            <a:endParaRPr lang="en-US" sz="3200" b="1" dirty="0"/>
          </a:p>
          <a:p>
            <a:pPr marL="398463">
              <a:spcBef>
                <a:spcPts val="600"/>
              </a:spcBef>
            </a:pP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it-IT" sz="2400" dirty="0"/>
              <a:t>antropologi dan paleontologi dari fosil dan </a:t>
            </a:r>
            <a:r>
              <a:rPr lang="en-US" sz="2400" dirty="0" err="1"/>
              <a:t>peninggalan-peninggalan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purba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mempersiapkan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bagan</a:t>
            </a:r>
            <a:r>
              <a:rPr lang="en-US" sz="2400" dirty="0"/>
              <a:t> </a:t>
            </a:r>
            <a:r>
              <a:rPr lang="en-US" sz="2400" dirty="0" err="1"/>
              <a:t>silsilah</a:t>
            </a:r>
            <a:r>
              <a:rPr lang="en-US" sz="2400" dirty="0"/>
              <a:t> </a:t>
            </a:r>
            <a:r>
              <a:rPr lang="en-US" sz="2400" dirty="0" err="1"/>
              <a:t>spesies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06912" y="2615376"/>
            <a:ext cx="739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dirty="0"/>
              <a:t>Beberapa fosil temuan para ahli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/>
              <a:t> </a:t>
            </a:r>
            <a:r>
              <a:rPr lang="en-US" sz="2400" i="1" dirty="0"/>
              <a:t>Australopithecus (</a:t>
            </a:r>
            <a:r>
              <a:rPr lang="en-US" sz="2400" i="1" dirty="0" err="1"/>
              <a:t>Australo</a:t>
            </a:r>
            <a:r>
              <a:rPr lang="en-US" sz="2400" i="1" dirty="0"/>
              <a:t> = </a:t>
            </a:r>
            <a:r>
              <a:rPr lang="en-US" sz="2400" i="1" dirty="0" err="1"/>
              <a:t>selatan</a:t>
            </a:r>
            <a:r>
              <a:rPr lang="en-US" sz="2400" i="1" dirty="0"/>
              <a:t>; </a:t>
            </a:r>
            <a:r>
              <a:rPr lang="en-US" sz="2400" i="1" dirty="0" err="1"/>
              <a:t>pithecus</a:t>
            </a:r>
            <a:r>
              <a:rPr lang="en-US" sz="2400" i="1" dirty="0"/>
              <a:t> = </a:t>
            </a:r>
            <a:r>
              <a:rPr lang="en-US" sz="2400" i="1" dirty="0" err="1"/>
              <a:t>kera</a:t>
            </a:r>
            <a:r>
              <a:rPr lang="en-US" sz="2400" i="1" dirty="0"/>
              <a:t>)</a:t>
            </a:r>
          </a:p>
          <a:p>
            <a:pPr marL="457200">
              <a:spcBef>
                <a:spcPts val="600"/>
              </a:spcBef>
            </a:pPr>
            <a:r>
              <a:rPr lang="en-US" sz="2400" dirty="0" err="1"/>
              <a:t>Ada</a:t>
            </a:r>
            <a:r>
              <a:rPr lang="en-US" sz="2400" dirty="0"/>
              <a:t> 4 </a:t>
            </a:r>
            <a:r>
              <a:rPr lang="en-US" sz="2400" dirty="0" err="1"/>
              <a:t>spesimen</a:t>
            </a:r>
            <a:r>
              <a:rPr lang="en-US" sz="2400" dirty="0"/>
              <a:t>:</a:t>
            </a:r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/>
              <a:t>Australopithecus </a:t>
            </a:r>
            <a:r>
              <a:rPr lang="en-US" sz="2400" i="1" dirty="0" err="1"/>
              <a:t>africanus</a:t>
            </a:r>
            <a:endParaRPr lang="en-US" sz="2400" i="1" dirty="0"/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/>
              <a:t>Australopithecus </a:t>
            </a:r>
            <a:r>
              <a:rPr lang="en-US" sz="2400" i="1" dirty="0" err="1"/>
              <a:t>robustus</a:t>
            </a:r>
            <a:endParaRPr lang="en-US" sz="2400" i="1" dirty="0"/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/>
              <a:t>Australopithecus </a:t>
            </a:r>
            <a:r>
              <a:rPr lang="en-US" sz="2400" i="1" dirty="0" err="1"/>
              <a:t>boisai</a:t>
            </a:r>
            <a:endParaRPr lang="en-US" sz="2400" i="1" dirty="0"/>
          </a:p>
          <a:p>
            <a:pPr marL="9144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/>
              <a:t>Australopithecus </a:t>
            </a:r>
            <a:r>
              <a:rPr lang="en-US" sz="2400" i="1" dirty="0" err="1"/>
              <a:t>habilis</a:t>
            </a:r>
            <a:r>
              <a:rPr lang="en-US" sz="2400" i="1" dirty="0"/>
              <a:t> (Homo </a:t>
            </a:r>
            <a:r>
              <a:rPr lang="en-US" sz="2400" i="1" dirty="0" err="1"/>
              <a:t>habilis</a:t>
            </a:r>
            <a:r>
              <a:rPr lang="en-US" sz="2400" i="1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683</Words>
  <Application>Microsoft Office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inherit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Homologi Organ Tubuh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Bentuk yang menunjukkan urutan evolusi : KUDA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Bambang</dc:creator>
  <cp:lastModifiedBy>SMA CERDAS BANGSA</cp:lastModifiedBy>
  <cp:revision>69</cp:revision>
  <dcterms:created xsi:type="dcterms:W3CDTF">2012-02-20T08:11:19Z</dcterms:created>
  <dcterms:modified xsi:type="dcterms:W3CDTF">2021-01-12T13:56:52Z</dcterms:modified>
</cp:coreProperties>
</file>