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CC52-3FBF-43BD-9B48-84346DC29E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C7AAC4-30DD-4B2D-845B-04D5C82DBA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19C52-3D87-4FD1-A404-00A70D2E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C1BF-001E-4C5C-A105-857F4BBEC8DC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A8E05-3577-497C-AFD3-FF9D91DB9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AA7AA-5529-4FF2-B725-FFB6FA0F1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DF92-C1D8-49BF-9FB3-7E04E58ED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3602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A9A72-6262-4CE6-A06F-D5438806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CEFD38-034C-40AF-8845-3A7AA27278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D3D0B-D026-40A9-A1D0-39B9932C2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C1BF-001E-4C5C-A105-857F4BBEC8DC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F8A0B-7C69-4637-B84D-FC210346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FE2AB-B820-49CC-AC38-725A45991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DF92-C1D8-49BF-9FB3-7E04E58ED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7655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7BBF63-B503-4472-8127-4D9438A017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79223B-91C4-4569-B1AC-4079E6B1EE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B1ECC-3266-4D2E-89BF-C1F78F4E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C1BF-001E-4C5C-A105-857F4BBEC8DC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C9322-83C9-4D24-9809-9BAEA7D44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FA12B-CC93-4000-BFCF-55CF91C72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DF92-C1D8-49BF-9FB3-7E04E58ED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0703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A47E7-B6F6-4593-BA1F-EE023156C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84DCB-8533-485C-8E72-AD7976723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02A4A-C4AB-4E3D-9FAC-221AE1916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C1BF-001E-4C5C-A105-857F4BBEC8DC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5BAA0-DCB3-4A03-A1B3-35C773BBC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1E828-954D-4E66-8CC6-CDE7EE934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DF92-C1D8-49BF-9FB3-7E04E58ED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2342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63E73-9D82-415A-B592-DEFE59AA9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947359-2B92-428A-AF87-2EDA4CBF7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49F89-7F92-4B13-A9A3-8468AC50C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C1BF-001E-4C5C-A105-857F4BBEC8DC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FCCF1-06E8-471A-94B9-A258431BC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29A44-4F23-4AE5-BB08-BFC8FF0C0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DF92-C1D8-49BF-9FB3-7E04E58ED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412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9BF0-D93D-47AE-A3C9-C407D92DB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6D5E7-8E1A-47FE-86BF-DBD7A8042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60A9F5-99A9-42D0-8B80-D162C276E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27E673-6A3B-4126-AEDE-7B2DBD14A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C1BF-001E-4C5C-A105-857F4BBEC8DC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635D2D-0DB0-4A97-9CDC-35C33BB98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A2B29B-32C3-4000-BD1E-7C5581D9B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DF92-C1D8-49BF-9FB3-7E04E58ED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8403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99EAA-3A92-4C9D-B7E8-2D91B645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FEB3F-55FF-48F7-8FF2-F4BB038FD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AA0560-2A21-4C00-ABE6-CB50CE6673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47BD72-0CBC-4DDF-A777-E588DFADD9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010716-1FF6-4032-B63B-7A98461B8F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09E302-7E3F-4859-AACE-01577A4BC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C1BF-001E-4C5C-A105-857F4BBEC8DC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E6B40-A07C-4FCF-9C85-10CAE1BEA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48BC8B-F62A-49DF-BB3C-6723F5A9C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DF92-C1D8-49BF-9FB3-7E04E58ED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1796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2634D-38E4-4970-9480-504F77C8F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9329D8-0DDD-4924-A5D3-EDD64CD65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C1BF-001E-4C5C-A105-857F4BBEC8DC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FD7DA2-4B98-4F8F-A788-138229337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07722-D966-4017-9489-C4950B62E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DF92-C1D8-49BF-9FB3-7E04E58ED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6370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EA59CA-EDAB-439D-877B-C0A4F2430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C1BF-001E-4C5C-A105-857F4BBEC8DC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199901-D57D-4D9C-BF44-BFD33BC97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11ED8D-E6DE-454E-8C6F-AC5CA82AC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DF92-C1D8-49BF-9FB3-7E04E58ED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8716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4B256-D91E-4313-9031-69CF6F0B4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939EC-7D25-417A-9825-BEDF0BEC2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AF2CA8-B0AB-43D8-B4C0-CE762A96B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50290-ACAE-4A3B-97C5-B7396964E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C1BF-001E-4C5C-A105-857F4BBEC8DC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CBC556-1DD3-469E-BC95-5DB187F24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9461FA-C80B-4C64-A12F-1C451DD23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DF92-C1D8-49BF-9FB3-7E04E58ED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578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192BB-B6DB-493B-944B-DC6365296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ADF37E-B27C-433C-8622-380E3F8D64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C81548-016B-42CA-A1AB-82F1DE78A9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EBE6E-4B97-491A-B784-DF022AACE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C1BF-001E-4C5C-A105-857F4BBEC8DC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A5E612-1302-4108-91B5-0FF7EAC46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4B0AFE-3AFA-422C-B7F6-E09CE1FD3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DF92-C1D8-49BF-9FB3-7E04E58ED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0919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ED8DEC-726E-4B10-8308-6D43D081E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19A0C6-AA7F-475C-9E3D-7A3F11C6C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3E7FA-979C-4D58-B43A-AAEB80F884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1C1BF-001E-4C5C-A105-857F4BBEC8DC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B9DE8-002E-4F88-943F-58487CE72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92FD9-D16F-4BFD-BE57-DB0F00861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9DF92-C1D8-49BF-9FB3-7E04E58ED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481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87521CF-AF24-424A-A392-18DBD959CCAA}"/>
              </a:ext>
            </a:extLst>
          </p:cNvPr>
          <p:cNvSpPr/>
          <p:nvPr/>
        </p:nvSpPr>
        <p:spPr>
          <a:xfrm>
            <a:off x="641696" y="980421"/>
            <a:ext cx="93120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Menguji</a:t>
            </a:r>
            <a:r>
              <a:rPr lang="en-U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Program </a:t>
            </a:r>
            <a:r>
              <a:rPr lang="en-US" sz="4000" b="1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dengan</a:t>
            </a:r>
            <a:r>
              <a:rPr lang="en-U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Black Box Testing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23A9D3-4101-40AE-A134-CF91FE8124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369" y="1894821"/>
            <a:ext cx="7446690" cy="398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8514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8D62580-0ED7-4E19-9874-2805FEFDEA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70" t="9971" r="62614" b="27060"/>
          <a:stretch/>
        </p:blipFill>
        <p:spPr>
          <a:xfrm>
            <a:off x="969818" y="358790"/>
            <a:ext cx="7481455" cy="541855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4C52B5F-7801-430C-839F-9F0E8B74B3A4}"/>
              </a:ext>
            </a:extLst>
          </p:cNvPr>
          <p:cNvSpPr txBox="1"/>
          <p:nvPr/>
        </p:nvSpPr>
        <p:spPr>
          <a:xfrm>
            <a:off x="1988127" y="5929746"/>
            <a:ext cx="34359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/>
              <a:t>Contoh</a:t>
            </a:r>
            <a:r>
              <a:rPr lang="en-GB" sz="1600" dirty="0"/>
              <a:t> Program </a:t>
            </a:r>
            <a:r>
              <a:rPr lang="en-GB" sz="1600" dirty="0" err="1"/>
              <a:t>kelulusan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4166525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F2C7AC5-97C8-4252-9124-0704B3150B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5236"/>
          <a:stretch/>
        </p:blipFill>
        <p:spPr>
          <a:xfrm>
            <a:off x="5389418" y="1343889"/>
            <a:ext cx="4461162" cy="219594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BA04507-951C-457F-9377-A005E4B7A8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18" t="10687" r="68522" b="75360"/>
          <a:stretch/>
        </p:blipFill>
        <p:spPr>
          <a:xfrm>
            <a:off x="1274616" y="1343890"/>
            <a:ext cx="3713019" cy="219594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457E50B-FA43-498E-8897-0883D29113C8}"/>
              </a:ext>
            </a:extLst>
          </p:cNvPr>
          <p:cNvSpPr txBox="1"/>
          <p:nvPr/>
        </p:nvSpPr>
        <p:spPr>
          <a:xfrm>
            <a:off x="4487514" y="3962401"/>
            <a:ext cx="2869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Output Program</a:t>
            </a:r>
          </a:p>
        </p:txBody>
      </p:sp>
    </p:spTree>
    <p:extLst>
      <p:ext uri="{BB962C8B-B14F-4D97-AF65-F5344CB8AC3E}">
        <p14:creationId xmlns:p14="http://schemas.microsoft.com/office/powerpoint/2010/main" val="33260115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918A1-76AD-4652-927C-CC9666385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509" y="471055"/>
            <a:ext cx="10515600" cy="570590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Program </a:t>
            </a:r>
            <a:r>
              <a:rPr lang="en-GB" dirty="0" err="1"/>
              <a:t>menampilkan</a:t>
            </a:r>
            <a:r>
              <a:rPr lang="en-GB" dirty="0"/>
              <a:t> </a:t>
            </a:r>
            <a:r>
              <a:rPr lang="en-GB" dirty="0" err="1"/>
              <a:t>segitiga</a:t>
            </a:r>
            <a:r>
              <a:rPr lang="en-GB" dirty="0"/>
              <a:t> </a:t>
            </a:r>
            <a:r>
              <a:rPr lang="en-GB" dirty="0" err="1"/>
              <a:t>sama</a:t>
            </a:r>
            <a:r>
              <a:rPr lang="en-GB" dirty="0"/>
              <a:t> kaki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495318-D79C-45E6-8343-FCFEC9CD7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34" t="10043" r="70143" b="49625"/>
          <a:stretch/>
        </p:blipFill>
        <p:spPr>
          <a:xfrm>
            <a:off x="1475509" y="1205345"/>
            <a:ext cx="6494758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2336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F11A27-F2BB-49D2-9638-157889FB38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85" t="17711" r="78020" b="71597"/>
          <a:stretch/>
        </p:blipFill>
        <p:spPr>
          <a:xfrm>
            <a:off x="1052946" y="727361"/>
            <a:ext cx="6986737" cy="42117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76BAD81-0BF9-4018-9282-5D1FBD71F053}"/>
              </a:ext>
            </a:extLst>
          </p:cNvPr>
          <p:cNvSpPr txBox="1"/>
          <p:nvPr/>
        </p:nvSpPr>
        <p:spPr>
          <a:xfrm>
            <a:off x="3047999" y="5230091"/>
            <a:ext cx="3048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Hasil Program</a:t>
            </a:r>
          </a:p>
        </p:txBody>
      </p:sp>
    </p:spTree>
    <p:extLst>
      <p:ext uri="{BB962C8B-B14F-4D97-AF65-F5344CB8AC3E}">
        <p14:creationId xmlns:p14="http://schemas.microsoft.com/office/powerpoint/2010/main" val="16227838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AFE9475-2E6F-4004-AB29-11A905FF33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58" t="13719" r="65456" b="56351"/>
          <a:stretch/>
        </p:blipFill>
        <p:spPr>
          <a:xfrm>
            <a:off x="540327" y="429492"/>
            <a:ext cx="8479628" cy="44057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712EA4D-5DC0-4346-9E92-85055ED23631}"/>
              </a:ext>
            </a:extLst>
          </p:cNvPr>
          <p:cNvSpPr txBox="1"/>
          <p:nvPr/>
        </p:nvSpPr>
        <p:spPr>
          <a:xfrm>
            <a:off x="1163782" y="5084618"/>
            <a:ext cx="3010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Contoh</a:t>
            </a:r>
            <a:r>
              <a:rPr lang="en-GB" dirty="0"/>
              <a:t> program </a:t>
            </a:r>
            <a:r>
              <a:rPr lang="en-GB" dirty="0" err="1"/>
              <a:t>penjumlahan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525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0545112-4193-446C-A35B-FDDDE432B0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36" t="14326" r="48296" b="31506"/>
          <a:stretch/>
        </p:blipFill>
        <p:spPr>
          <a:xfrm>
            <a:off x="1801090" y="665017"/>
            <a:ext cx="6447069" cy="43087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96FF347-B1BF-424A-A6A7-DEE65189D00D}"/>
              </a:ext>
            </a:extLst>
          </p:cNvPr>
          <p:cNvSpPr txBox="1"/>
          <p:nvPr/>
        </p:nvSpPr>
        <p:spPr>
          <a:xfrm>
            <a:off x="3366655" y="5278582"/>
            <a:ext cx="1484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Hasil Program</a:t>
            </a:r>
          </a:p>
        </p:txBody>
      </p:sp>
    </p:spTree>
    <p:extLst>
      <p:ext uri="{BB962C8B-B14F-4D97-AF65-F5344CB8AC3E}">
        <p14:creationId xmlns:p14="http://schemas.microsoft.com/office/powerpoint/2010/main" val="37404646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F9E12-3FD5-436B-ABBD-6D4238FEB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947" y="532216"/>
            <a:ext cx="8679871" cy="338406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GB" dirty="0"/>
              <a:t>Black box testing </a:t>
            </a:r>
            <a:r>
              <a:rPr lang="en-GB" dirty="0" err="1"/>
              <a:t>dikenal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behavioral</a:t>
            </a:r>
            <a:r>
              <a:rPr lang="en-GB" dirty="0"/>
              <a:t> testing.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/>
              <a:t>Black box testing </a:t>
            </a:r>
            <a:r>
              <a:rPr lang="en-GB" dirty="0" err="1"/>
              <a:t>merupakan</a:t>
            </a:r>
            <a:r>
              <a:rPr lang="en-GB" dirty="0"/>
              <a:t> </a:t>
            </a:r>
            <a:r>
              <a:rPr lang="en-GB" dirty="0" err="1"/>
              <a:t>metode</a:t>
            </a:r>
            <a:r>
              <a:rPr lang="en-GB" dirty="0"/>
              <a:t> </a:t>
            </a:r>
            <a:r>
              <a:rPr lang="en-GB" dirty="0" err="1"/>
              <a:t>pengujian</a:t>
            </a:r>
            <a:r>
              <a:rPr lang="en-GB" dirty="0"/>
              <a:t> </a:t>
            </a:r>
            <a:r>
              <a:rPr lang="en-GB" dirty="0" err="1"/>
              <a:t>perangkat</a:t>
            </a:r>
            <a:r>
              <a:rPr lang="en-GB" dirty="0"/>
              <a:t> </a:t>
            </a:r>
            <a:r>
              <a:rPr lang="en-GB" dirty="0" err="1"/>
              <a:t>lunak</a:t>
            </a:r>
            <a:r>
              <a:rPr lang="en-GB" dirty="0"/>
              <a:t> di mana </a:t>
            </a:r>
            <a:r>
              <a:rPr lang="en-GB" dirty="0" err="1"/>
              <a:t>struktur</a:t>
            </a:r>
            <a:r>
              <a:rPr lang="en-GB" dirty="0"/>
              <a:t> internal, </a:t>
            </a:r>
            <a:r>
              <a:rPr lang="en-GB" dirty="0" err="1"/>
              <a:t>desain</a:t>
            </a:r>
            <a:r>
              <a:rPr lang="en-GB" dirty="0"/>
              <a:t>, dan </a:t>
            </a:r>
            <a:r>
              <a:rPr lang="en-GB" dirty="0" err="1"/>
              <a:t>implementasi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item yang </a:t>
            </a:r>
            <a:r>
              <a:rPr lang="en-GB" dirty="0" err="1"/>
              <a:t>diuji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diketahui</a:t>
            </a:r>
            <a:r>
              <a:rPr lang="en-GB" dirty="0"/>
              <a:t> oleh </a:t>
            </a:r>
            <a:r>
              <a:rPr lang="en-GB" dirty="0" err="1"/>
              <a:t>penguji</a:t>
            </a:r>
            <a:r>
              <a:rPr lang="en-GB" dirty="0"/>
              <a:t> (tester). </a:t>
            </a:r>
            <a:r>
              <a:rPr lang="en-GB" dirty="0" err="1"/>
              <a:t>Tes</a:t>
            </a:r>
            <a:r>
              <a:rPr lang="en-GB" dirty="0"/>
              <a:t>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umumnya</a:t>
            </a:r>
            <a:r>
              <a:rPr lang="en-GB" dirty="0"/>
              <a:t> </a:t>
            </a:r>
            <a:r>
              <a:rPr lang="en-GB" dirty="0" err="1"/>
              <a:t>bersifat</a:t>
            </a:r>
            <a:r>
              <a:rPr lang="en-GB" dirty="0"/>
              <a:t> </a:t>
            </a:r>
            <a:r>
              <a:rPr lang="en-GB" dirty="0" err="1"/>
              <a:t>fungsional</a:t>
            </a:r>
            <a:r>
              <a:rPr lang="en-GB" dirty="0"/>
              <a:t>. </a:t>
            </a:r>
            <a:r>
              <a:rPr lang="en-GB" dirty="0" err="1"/>
              <a:t>Metode</a:t>
            </a:r>
            <a:r>
              <a:rPr lang="en-GB" dirty="0"/>
              <a:t>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diberi</a:t>
            </a:r>
            <a:r>
              <a:rPr lang="en-GB" dirty="0"/>
              <a:t> </a:t>
            </a:r>
            <a:r>
              <a:rPr lang="en-GB" dirty="0" err="1"/>
              <a:t>nama</a:t>
            </a:r>
            <a:r>
              <a:rPr lang="en-GB" dirty="0"/>
              <a:t> </a:t>
            </a:r>
            <a:r>
              <a:rPr lang="en-GB" dirty="0" err="1"/>
              <a:t>demikian</a:t>
            </a:r>
            <a:r>
              <a:rPr lang="en-GB" dirty="0"/>
              <a:t> </a:t>
            </a:r>
            <a:r>
              <a:rPr lang="en-GB" dirty="0" err="1"/>
              <a:t>karena</a:t>
            </a:r>
            <a:r>
              <a:rPr lang="en-GB" dirty="0"/>
              <a:t> </a:t>
            </a:r>
            <a:r>
              <a:rPr lang="en-GB" dirty="0" err="1"/>
              <a:t>bagi</a:t>
            </a:r>
            <a:r>
              <a:rPr lang="en-GB" dirty="0"/>
              <a:t> </a:t>
            </a:r>
            <a:r>
              <a:rPr lang="en-GB" dirty="0" err="1"/>
              <a:t>mata</a:t>
            </a:r>
            <a:r>
              <a:rPr lang="en-GB" dirty="0"/>
              <a:t> </a:t>
            </a:r>
            <a:r>
              <a:rPr lang="en-GB" dirty="0" err="1"/>
              <a:t>penguji</a:t>
            </a:r>
            <a:r>
              <a:rPr lang="en-GB" dirty="0"/>
              <a:t> </a:t>
            </a:r>
            <a:r>
              <a:rPr lang="en-GB" dirty="0" err="1"/>
              <a:t>memang</a:t>
            </a:r>
            <a:r>
              <a:rPr lang="en-GB" dirty="0"/>
              <a:t> </a:t>
            </a:r>
            <a:r>
              <a:rPr lang="en-GB" dirty="0" err="1"/>
              <a:t>seperti</a:t>
            </a:r>
            <a:r>
              <a:rPr lang="en-GB" dirty="0"/>
              <a:t> </a:t>
            </a:r>
            <a:r>
              <a:rPr lang="en-GB" dirty="0" err="1"/>
              <a:t>kotak</a:t>
            </a:r>
            <a:r>
              <a:rPr lang="en-GB" dirty="0"/>
              <a:t> </a:t>
            </a:r>
            <a:r>
              <a:rPr lang="en-GB" dirty="0" err="1"/>
              <a:t>hitam</a:t>
            </a:r>
            <a:r>
              <a:rPr lang="en-GB" dirty="0"/>
              <a:t> </a:t>
            </a:r>
            <a:r>
              <a:rPr lang="en-GB" dirty="0" err="1"/>
              <a:t>gelap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black box, </a:t>
            </a:r>
            <a:r>
              <a:rPr lang="en-GB" dirty="0" err="1"/>
              <a:t>bagian</a:t>
            </a:r>
            <a:r>
              <a:rPr lang="en-GB" dirty="0"/>
              <a:t> </a:t>
            </a:r>
            <a:r>
              <a:rPr lang="en-GB" dirty="0" err="1"/>
              <a:t>dalamnya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diamati</a:t>
            </a:r>
            <a:r>
              <a:rPr lang="en-GB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797895-8B08-45E3-A86F-FC2E7CC4A9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3916280"/>
            <a:ext cx="2857500" cy="164869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AD75D4D-CCA7-4F8B-AD03-BE939B9197ED}"/>
              </a:ext>
            </a:extLst>
          </p:cNvPr>
          <p:cNvSpPr txBox="1"/>
          <p:nvPr/>
        </p:nvSpPr>
        <p:spPr>
          <a:xfrm>
            <a:off x="2415886" y="5772789"/>
            <a:ext cx="3560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	Gambar Black Box Testing</a:t>
            </a:r>
          </a:p>
        </p:txBody>
      </p:sp>
    </p:spTree>
    <p:extLst>
      <p:ext uri="{BB962C8B-B14F-4D97-AF65-F5344CB8AC3E}">
        <p14:creationId xmlns:p14="http://schemas.microsoft.com/office/powerpoint/2010/main" val="21710658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C0FEE-4629-4ACD-8B61-A0F712A86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8555"/>
            <a:ext cx="10314709" cy="5040890"/>
          </a:xfrm>
        </p:spPr>
        <p:txBody>
          <a:bodyPr/>
          <a:lstStyle/>
          <a:p>
            <a:pPr marL="0" indent="0">
              <a:buNone/>
            </a:pPr>
            <a:r>
              <a:rPr lang="en-GB" dirty="0" err="1"/>
              <a:t>Metode</a:t>
            </a:r>
            <a:r>
              <a:rPr lang="en-GB" dirty="0"/>
              <a:t> </a:t>
            </a:r>
            <a:r>
              <a:rPr lang="en-GB" dirty="0" err="1"/>
              <a:t>pengujian</a:t>
            </a:r>
            <a:r>
              <a:rPr lang="en-GB" dirty="0"/>
              <a:t>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berusaha</a:t>
            </a:r>
            <a:r>
              <a:rPr lang="en-GB" dirty="0"/>
              <a:t> </a:t>
            </a:r>
            <a:r>
              <a:rPr lang="en-GB" dirty="0" err="1"/>
              <a:t>menemukan</a:t>
            </a:r>
            <a:r>
              <a:rPr lang="en-GB" dirty="0"/>
              <a:t> </a:t>
            </a:r>
            <a:r>
              <a:rPr lang="en-GB" dirty="0" err="1"/>
              <a:t>kesalahan</a:t>
            </a:r>
            <a:r>
              <a:rPr lang="en-GB" dirty="0"/>
              <a:t> pada </a:t>
            </a:r>
            <a:r>
              <a:rPr lang="en-GB" dirty="0" err="1"/>
              <a:t>beberapa</a:t>
            </a:r>
            <a:r>
              <a:rPr lang="en-GB" dirty="0"/>
              <a:t> </a:t>
            </a:r>
            <a:r>
              <a:rPr lang="en-GB" dirty="0" err="1"/>
              <a:t>kategori</a:t>
            </a:r>
            <a:r>
              <a:rPr lang="en-GB" dirty="0"/>
              <a:t> </a:t>
            </a:r>
            <a:r>
              <a:rPr lang="en-GB" dirty="0" err="1"/>
              <a:t>berikut</a:t>
            </a:r>
            <a:r>
              <a:rPr lang="en-GB" dirty="0"/>
              <a:t>.</a:t>
            </a:r>
          </a:p>
          <a:p>
            <a:r>
              <a:rPr lang="en-GB" dirty="0" err="1"/>
              <a:t>Fungsi</a:t>
            </a:r>
            <a:r>
              <a:rPr lang="en-GB" dirty="0"/>
              <a:t> yang </a:t>
            </a:r>
            <a:r>
              <a:rPr lang="en-GB" dirty="0" err="1"/>
              <a:t>hilang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salah.</a:t>
            </a:r>
          </a:p>
          <a:p>
            <a:r>
              <a:rPr lang="en-GB" dirty="0" err="1"/>
              <a:t>Kesalahan</a:t>
            </a:r>
            <a:r>
              <a:rPr lang="en-GB" dirty="0"/>
              <a:t> </a:t>
            </a:r>
            <a:r>
              <a:rPr lang="en-GB" dirty="0" err="1"/>
              <a:t>antarmuka</a:t>
            </a:r>
            <a:r>
              <a:rPr lang="en-GB" dirty="0"/>
              <a:t>.</a:t>
            </a:r>
          </a:p>
          <a:p>
            <a:r>
              <a:rPr lang="en-GB" dirty="0" err="1"/>
              <a:t>Kesalahan</a:t>
            </a:r>
            <a:r>
              <a:rPr lang="en-GB" dirty="0"/>
              <a:t> </a:t>
            </a:r>
            <a:r>
              <a:rPr lang="en-GB" dirty="0" err="1"/>
              <a:t>struktur</a:t>
            </a:r>
            <a:r>
              <a:rPr lang="en-GB" dirty="0"/>
              <a:t> data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akses</a:t>
            </a:r>
            <a:r>
              <a:rPr lang="en-GB" dirty="0"/>
              <a:t> database </a:t>
            </a:r>
            <a:r>
              <a:rPr lang="en-GB" dirty="0" err="1"/>
              <a:t>eksternal</a:t>
            </a:r>
            <a:r>
              <a:rPr lang="en-GB" dirty="0"/>
              <a:t>.</a:t>
            </a:r>
          </a:p>
          <a:p>
            <a:r>
              <a:rPr lang="en-GB" dirty="0" err="1"/>
              <a:t>Kesalahan</a:t>
            </a:r>
            <a:r>
              <a:rPr lang="en-GB" dirty="0"/>
              <a:t> </a:t>
            </a:r>
            <a:r>
              <a:rPr lang="en-GB" dirty="0" err="1"/>
              <a:t>perilaku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kinerja</a:t>
            </a:r>
            <a:endParaRPr lang="en-GB" dirty="0"/>
          </a:p>
          <a:p>
            <a:r>
              <a:rPr lang="en-GB" dirty="0" err="1"/>
              <a:t>Kesalahan</a:t>
            </a:r>
            <a:r>
              <a:rPr lang="en-GB" dirty="0"/>
              <a:t> </a:t>
            </a:r>
            <a:r>
              <a:rPr lang="en-GB" dirty="0" err="1"/>
              <a:t>inisialisasi</a:t>
            </a:r>
            <a:r>
              <a:rPr lang="en-GB" dirty="0"/>
              <a:t> dan </a:t>
            </a:r>
            <a:r>
              <a:rPr lang="en-GB" dirty="0" err="1"/>
              <a:t>terminasi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2253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88CB8-345D-445F-8F66-26D08315D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18" y="628072"/>
            <a:ext cx="8818420" cy="881784"/>
          </a:xfrm>
        </p:spPr>
        <p:txBody>
          <a:bodyPr/>
          <a:lstStyle/>
          <a:p>
            <a:r>
              <a:rPr lang="en-GB" dirty="0"/>
              <a:t>1. </a:t>
            </a:r>
            <a:r>
              <a:rPr lang="en-GB" dirty="0" err="1"/>
              <a:t>Contoh</a:t>
            </a:r>
            <a:r>
              <a:rPr lang="en-GB" dirty="0"/>
              <a:t> Black Box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27866-028D-4F6E-8FDE-35023485F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709" y="2161310"/>
            <a:ext cx="8998529" cy="3034145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err="1"/>
              <a:t>Seorang</a:t>
            </a:r>
            <a:r>
              <a:rPr lang="en-GB" dirty="0"/>
              <a:t> </a:t>
            </a:r>
            <a:r>
              <a:rPr lang="en-GB" dirty="0" err="1"/>
              <a:t>penguji</a:t>
            </a:r>
            <a:r>
              <a:rPr lang="en-GB" dirty="0"/>
              <a:t> / tester, </a:t>
            </a:r>
            <a:r>
              <a:rPr lang="en-GB" dirty="0" err="1"/>
              <a:t>tanpa</a:t>
            </a:r>
            <a:r>
              <a:rPr lang="en-GB" dirty="0"/>
              <a:t> </a:t>
            </a:r>
            <a:r>
              <a:rPr lang="en-GB" dirty="0" err="1"/>
              <a:t>memiliki</a:t>
            </a:r>
            <a:r>
              <a:rPr lang="en-GB" dirty="0"/>
              <a:t> </a:t>
            </a:r>
            <a:r>
              <a:rPr lang="en-GB" dirty="0" err="1"/>
              <a:t>pengetahuan</a:t>
            </a:r>
            <a:r>
              <a:rPr lang="en-GB" dirty="0"/>
              <a:t> </a:t>
            </a:r>
            <a:r>
              <a:rPr lang="en-GB" dirty="0" err="1"/>
              <a:t>mengenai</a:t>
            </a:r>
            <a:r>
              <a:rPr lang="en-GB" dirty="0"/>
              <a:t> </a:t>
            </a:r>
            <a:r>
              <a:rPr lang="en-GB" dirty="0" err="1"/>
              <a:t>struktur</a:t>
            </a:r>
            <a:r>
              <a:rPr lang="en-GB" dirty="0"/>
              <a:t> internal </a:t>
            </a:r>
            <a:r>
              <a:rPr lang="en-GB" dirty="0" err="1"/>
              <a:t>suatu</a:t>
            </a:r>
            <a:r>
              <a:rPr lang="en-GB" dirty="0"/>
              <a:t> situs web, </a:t>
            </a:r>
            <a:r>
              <a:rPr lang="en-GB" dirty="0" err="1"/>
              <a:t>melakukan</a:t>
            </a:r>
            <a:r>
              <a:rPr lang="en-GB" dirty="0"/>
              <a:t> black box testing pada </a:t>
            </a:r>
            <a:r>
              <a:rPr lang="en-GB" dirty="0" err="1"/>
              <a:t>halaman</a:t>
            </a:r>
            <a:r>
              <a:rPr lang="en-GB" dirty="0"/>
              <a:t> web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menggunakan</a:t>
            </a:r>
            <a:r>
              <a:rPr lang="en-GB" dirty="0"/>
              <a:t> </a:t>
            </a:r>
            <a:r>
              <a:rPr lang="en-GB" dirty="0" err="1"/>
              <a:t>peramban</a:t>
            </a:r>
            <a:r>
              <a:rPr lang="en-GB" dirty="0"/>
              <a:t> web. Tester </a:t>
            </a:r>
            <a:r>
              <a:rPr lang="en-GB" dirty="0" err="1"/>
              <a:t>memberikan</a:t>
            </a:r>
            <a:r>
              <a:rPr lang="en-GB" dirty="0"/>
              <a:t> input (</a:t>
            </a:r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tekan</a:t>
            </a:r>
            <a:r>
              <a:rPr lang="en-GB" dirty="0"/>
              <a:t> </a:t>
            </a:r>
            <a:r>
              <a:rPr lang="en-GB" dirty="0" err="1"/>
              <a:t>tombol</a:t>
            </a:r>
            <a:r>
              <a:rPr lang="en-GB" dirty="0"/>
              <a:t> keyboard), </a:t>
            </a:r>
            <a:r>
              <a:rPr lang="en-GB" dirty="0" err="1"/>
              <a:t>mengamati</a:t>
            </a:r>
            <a:r>
              <a:rPr lang="en-GB" dirty="0"/>
              <a:t> output yang </a:t>
            </a:r>
            <a:r>
              <a:rPr lang="en-GB" dirty="0" err="1"/>
              <a:t>muncul</a:t>
            </a:r>
            <a:r>
              <a:rPr lang="en-GB" dirty="0"/>
              <a:t> dan </a:t>
            </a:r>
            <a:r>
              <a:rPr lang="en-GB" dirty="0" err="1"/>
              <a:t>membandingkannya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hasil</a:t>
            </a:r>
            <a:r>
              <a:rPr lang="en-GB" dirty="0"/>
              <a:t> yang </a:t>
            </a:r>
            <a:r>
              <a:rPr lang="en-GB" dirty="0" err="1"/>
              <a:t>diharapkan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00059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C6515-7CC3-4901-8E2C-74535DC02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51473" cy="1103457"/>
          </a:xfrm>
        </p:spPr>
        <p:txBody>
          <a:bodyPr/>
          <a:lstStyle/>
          <a:p>
            <a:r>
              <a:rPr lang="en-GB" dirty="0"/>
              <a:t>2. </a:t>
            </a:r>
            <a:r>
              <a:rPr lang="en-GB" dirty="0" err="1"/>
              <a:t>Penerapan</a:t>
            </a:r>
            <a:r>
              <a:rPr lang="en-GB" dirty="0"/>
              <a:t> Black Box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765C4-D496-4D94-9E87-40097DE7C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9220200" cy="40348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dirty="0"/>
              <a:t>Black box testing </a:t>
            </a:r>
            <a:r>
              <a:rPr lang="en-GB" sz="2600" dirty="0" err="1"/>
              <a:t>dapat</a:t>
            </a:r>
            <a:r>
              <a:rPr lang="en-GB" sz="2600" dirty="0"/>
              <a:t> </a:t>
            </a:r>
            <a:r>
              <a:rPr lang="en-GB" sz="2600" dirty="0" err="1"/>
              <a:t>diterapkan</a:t>
            </a:r>
            <a:r>
              <a:rPr lang="en-GB" sz="2600" dirty="0"/>
              <a:t> pada </a:t>
            </a:r>
            <a:r>
              <a:rPr lang="en-GB" sz="2600" dirty="0" err="1"/>
              <a:t>beberapa</a:t>
            </a:r>
            <a:r>
              <a:rPr lang="en-GB" sz="2600" dirty="0"/>
              <a:t> level </a:t>
            </a:r>
            <a:r>
              <a:rPr lang="en-GB" sz="2600" dirty="0" err="1"/>
              <a:t>pengujian</a:t>
            </a:r>
            <a:r>
              <a:rPr lang="en-GB" sz="2600" dirty="0"/>
              <a:t> </a:t>
            </a:r>
            <a:r>
              <a:rPr lang="en-GB" sz="2600" dirty="0" err="1"/>
              <a:t>berikut</a:t>
            </a:r>
            <a:r>
              <a:rPr lang="en-GB" sz="2600" dirty="0"/>
              <a:t>.</a:t>
            </a:r>
          </a:p>
          <a:p>
            <a:r>
              <a:rPr lang="en-GB" sz="2600" dirty="0"/>
              <a:t> Integration Testing </a:t>
            </a:r>
            <a:r>
              <a:rPr lang="en-GB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sebuah</a:t>
            </a:r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tahap</a:t>
            </a:r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dimana</a:t>
            </a:r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hasil</a:t>
            </a:r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penggabungan</a:t>
            </a:r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unit-unit </a:t>
            </a:r>
            <a:r>
              <a:rPr lang="en-GB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komponen</a:t>
            </a:r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aplikasi</a:t>
            </a:r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GB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berinteraksi</a:t>
            </a:r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GB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software </a:t>
            </a:r>
            <a:r>
              <a:rPr lang="en-GB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diuji</a:t>
            </a:r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coba</a:t>
            </a:r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GB" sz="2600" dirty="0"/>
          </a:p>
          <a:p>
            <a:r>
              <a:rPr lang="en-GB" sz="2600" dirty="0"/>
              <a:t>System Testing </a:t>
            </a:r>
            <a:r>
              <a:rPr lang="en-GB" sz="2600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GB" sz="2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600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pengujian</a:t>
            </a:r>
            <a:r>
              <a:rPr lang="en-GB" sz="2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600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GB" sz="2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600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memastikan</a:t>
            </a:r>
            <a:r>
              <a:rPr lang="en-GB" sz="2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600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bahwa</a:t>
            </a:r>
            <a:r>
              <a:rPr lang="en-GB" sz="2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600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keseluruhan</a:t>
            </a:r>
            <a:r>
              <a:rPr lang="en-GB" sz="2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GB" sz="260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sistem</a:t>
            </a:r>
            <a:r>
              <a:rPr lang="en-GB" sz="2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GB" sz="2600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GB" sz="2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600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berfungsi</a:t>
            </a:r>
            <a:r>
              <a:rPr lang="en-GB" sz="2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GB" sz="2600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bahwa</a:t>
            </a:r>
            <a:r>
              <a:rPr lang="en-GB" sz="2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GB" sz="260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sistem</a:t>
            </a:r>
            <a:r>
              <a:rPr lang="en-GB" sz="2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GB" sz="2600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telah</a:t>
            </a:r>
            <a:r>
              <a:rPr lang="en-GB" sz="2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600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memenuhi</a:t>
            </a:r>
            <a:r>
              <a:rPr lang="en-GB" sz="2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600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persyaratan</a:t>
            </a:r>
            <a:r>
              <a:rPr lang="en-GB" sz="2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600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pengguna</a:t>
            </a:r>
            <a:r>
              <a:rPr lang="en-GB" sz="26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(user requirement).</a:t>
            </a:r>
          </a:p>
          <a:p>
            <a:r>
              <a:rPr lang="en-GB" sz="2600" dirty="0"/>
              <a:t> </a:t>
            </a:r>
            <a:r>
              <a:rPr lang="en-GB" sz="2600" b="0" i="0" dirty="0">
                <a:solidFill>
                  <a:srgbClr val="444444"/>
                </a:solidFill>
                <a:effectLst/>
                <a:latin typeface="Domine"/>
              </a:rPr>
              <a:t>Acceptance Testing </a:t>
            </a:r>
            <a:r>
              <a:rPr lang="en-GB" sz="2600" b="0" i="0" dirty="0" err="1">
                <a:solidFill>
                  <a:srgbClr val="444444"/>
                </a:solidFill>
                <a:effectLst/>
                <a:latin typeface="Domine"/>
              </a:rPr>
              <a:t>adalah</a:t>
            </a:r>
            <a:r>
              <a:rPr lang="en-GB" sz="2600" b="0" i="0" dirty="0">
                <a:solidFill>
                  <a:srgbClr val="444444"/>
                </a:solidFill>
                <a:effectLst/>
                <a:latin typeface="Domine"/>
              </a:rPr>
              <a:t> </a:t>
            </a:r>
            <a:r>
              <a:rPr lang="en-GB" sz="2600" b="0" i="0" dirty="0" err="1">
                <a:solidFill>
                  <a:srgbClr val="444444"/>
                </a:solidFill>
                <a:effectLst/>
                <a:latin typeface="Domine"/>
              </a:rPr>
              <a:t>tahap</a:t>
            </a:r>
            <a:r>
              <a:rPr lang="en-GB" sz="2600" b="0" i="0" dirty="0">
                <a:solidFill>
                  <a:srgbClr val="444444"/>
                </a:solidFill>
                <a:effectLst/>
                <a:latin typeface="Domine"/>
              </a:rPr>
              <a:t> final </a:t>
            </a:r>
            <a:r>
              <a:rPr lang="en-GB" sz="2600" b="0" i="0" dirty="0" err="1">
                <a:solidFill>
                  <a:srgbClr val="444444"/>
                </a:solidFill>
                <a:effectLst/>
                <a:latin typeface="Domine"/>
              </a:rPr>
              <a:t>dari</a:t>
            </a:r>
            <a:r>
              <a:rPr lang="en-GB" sz="2600" b="0" i="0" dirty="0">
                <a:solidFill>
                  <a:srgbClr val="444444"/>
                </a:solidFill>
                <a:effectLst/>
                <a:latin typeface="Domine"/>
              </a:rPr>
              <a:t> </a:t>
            </a:r>
            <a:r>
              <a:rPr lang="en-GB" sz="2600" b="0" i="0" dirty="0" err="1">
                <a:solidFill>
                  <a:srgbClr val="444444"/>
                </a:solidFill>
                <a:effectLst/>
                <a:latin typeface="Domine"/>
              </a:rPr>
              <a:t>pengujian</a:t>
            </a:r>
            <a:r>
              <a:rPr lang="en-GB" sz="2600" b="0" i="0" dirty="0">
                <a:solidFill>
                  <a:srgbClr val="444444"/>
                </a:solidFill>
                <a:effectLst/>
                <a:latin typeface="Domine"/>
              </a:rPr>
              <a:t> </a:t>
            </a:r>
            <a:r>
              <a:rPr lang="en-GB" sz="2600" b="0" i="0" dirty="0" err="1">
                <a:solidFill>
                  <a:srgbClr val="444444"/>
                </a:solidFill>
                <a:effectLst/>
                <a:latin typeface="Domine"/>
              </a:rPr>
              <a:t>suatu</a:t>
            </a:r>
            <a:r>
              <a:rPr lang="en-GB" sz="2600" b="0" i="0" dirty="0">
                <a:solidFill>
                  <a:srgbClr val="444444"/>
                </a:solidFill>
                <a:effectLst/>
                <a:latin typeface="Domine"/>
              </a:rPr>
              <a:t> software </a:t>
            </a:r>
            <a:r>
              <a:rPr lang="en-GB" sz="2600" b="0" i="0" dirty="0" err="1">
                <a:solidFill>
                  <a:srgbClr val="444444"/>
                </a:solidFill>
                <a:effectLst/>
                <a:latin typeface="Domine"/>
              </a:rPr>
              <a:t>sebelum</a:t>
            </a:r>
            <a:r>
              <a:rPr lang="en-GB" sz="2600" b="0" i="0" dirty="0">
                <a:solidFill>
                  <a:srgbClr val="444444"/>
                </a:solidFill>
                <a:effectLst/>
                <a:latin typeface="Domine"/>
              </a:rPr>
              <a:t> </a:t>
            </a:r>
            <a:r>
              <a:rPr lang="en-GB" sz="2600" b="0" i="0" dirty="0" err="1">
                <a:solidFill>
                  <a:srgbClr val="444444"/>
                </a:solidFill>
                <a:effectLst/>
                <a:latin typeface="Domine"/>
              </a:rPr>
              <a:t>akhirnya</a:t>
            </a:r>
            <a:r>
              <a:rPr lang="en-GB" sz="2600" b="0" i="0" dirty="0">
                <a:solidFill>
                  <a:srgbClr val="444444"/>
                </a:solidFill>
                <a:effectLst/>
                <a:latin typeface="Domine"/>
              </a:rPr>
              <a:t> </a:t>
            </a:r>
            <a:r>
              <a:rPr lang="en-GB" sz="2600" b="0" i="0" dirty="0" err="1">
                <a:solidFill>
                  <a:srgbClr val="444444"/>
                </a:solidFill>
                <a:effectLst/>
                <a:latin typeface="Domine"/>
              </a:rPr>
              <a:t>dirilis</a:t>
            </a:r>
            <a:r>
              <a:rPr lang="en-GB" sz="2600" b="0" i="0" dirty="0">
                <a:solidFill>
                  <a:srgbClr val="444444"/>
                </a:solidFill>
                <a:effectLst/>
                <a:latin typeface="Domine"/>
              </a:rPr>
              <a:t> </a:t>
            </a:r>
            <a:r>
              <a:rPr lang="en-GB" sz="2600" b="0" i="0" dirty="0" err="1">
                <a:solidFill>
                  <a:srgbClr val="444444"/>
                </a:solidFill>
                <a:effectLst/>
                <a:latin typeface="Domine"/>
              </a:rPr>
              <a:t>atau</a:t>
            </a:r>
            <a:r>
              <a:rPr lang="en-GB" sz="2600" b="0" i="0" dirty="0">
                <a:solidFill>
                  <a:srgbClr val="444444"/>
                </a:solidFill>
                <a:effectLst/>
                <a:latin typeface="Domine"/>
              </a:rPr>
              <a:t> </a:t>
            </a:r>
            <a:r>
              <a:rPr lang="en-GB" sz="2600" b="0" i="0" dirty="0" err="1">
                <a:solidFill>
                  <a:srgbClr val="444444"/>
                </a:solidFill>
                <a:effectLst/>
                <a:latin typeface="Domine"/>
              </a:rPr>
              <a:t>diperbarui</a:t>
            </a:r>
            <a:r>
              <a:rPr lang="en-GB" sz="2600" b="0" i="0" dirty="0">
                <a:solidFill>
                  <a:srgbClr val="444444"/>
                </a:solidFill>
                <a:effectLst/>
                <a:latin typeface="Domine"/>
              </a:rPr>
              <a:t>.</a:t>
            </a:r>
          </a:p>
          <a:p>
            <a:pPr marL="0" indent="0" algn="ctr">
              <a:buNone/>
            </a:pPr>
            <a:endParaRPr lang="en-GB" sz="2600" b="0" i="0" dirty="0">
              <a:solidFill>
                <a:srgbClr val="444444"/>
              </a:solidFill>
              <a:effectLst/>
              <a:latin typeface="Domine"/>
            </a:endParaRPr>
          </a:p>
          <a:p>
            <a:endParaRPr lang="en-GB" sz="2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0869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240B1-D463-4E14-8819-8277880F9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1654"/>
            <a:ext cx="10009909" cy="978766"/>
          </a:xfrm>
        </p:spPr>
        <p:txBody>
          <a:bodyPr>
            <a:normAutofit/>
          </a:bodyPr>
          <a:lstStyle/>
          <a:p>
            <a:r>
              <a:rPr lang="en-GB" sz="3600" dirty="0"/>
              <a:t>3. </a:t>
            </a:r>
            <a:r>
              <a:rPr lang="en-GB" sz="3600" dirty="0" err="1"/>
              <a:t>TeknikMendesain</a:t>
            </a:r>
            <a:r>
              <a:rPr lang="en-GB" sz="3600" dirty="0"/>
              <a:t> Black Box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F97A1-F006-4701-A873-00A52DC38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8624455" cy="4652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err="1"/>
              <a:t>Berikut</a:t>
            </a:r>
            <a:r>
              <a:rPr lang="en-GB" sz="2400" dirty="0"/>
              <a:t> </a:t>
            </a:r>
            <a:r>
              <a:rPr lang="en-GB" sz="2400" dirty="0" err="1"/>
              <a:t>ini</a:t>
            </a:r>
            <a:r>
              <a:rPr lang="en-GB" sz="2400" dirty="0"/>
              <a:t> </a:t>
            </a:r>
            <a:r>
              <a:rPr lang="en-GB" sz="2400" dirty="0" err="1"/>
              <a:t>beberapa</a:t>
            </a:r>
            <a:r>
              <a:rPr lang="en-GB" sz="2400" dirty="0"/>
              <a:t> </a:t>
            </a:r>
            <a:r>
              <a:rPr lang="en-GB" sz="2400" dirty="0" err="1"/>
              <a:t>teknik</a:t>
            </a:r>
            <a:r>
              <a:rPr lang="en-GB" sz="2400" dirty="0"/>
              <a:t> yang </a:t>
            </a:r>
            <a:r>
              <a:rPr lang="en-GB" sz="2400" dirty="0" err="1"/>
              <a:t>dapat</a:t>
            </a:r>
            <a:r>
              <a:rPr lang="en-GB" sz="2400" dirty="0"/>
              <a:t> </a:t>
            </a:r>
            <a:r>
              <a:rPr lang="en-GB" sz="2400" dirty="0" err="1"/>
              <a:t>digunakan</a:t>
            </a:r>
            <a:r>
              <a:rPr lang="en-GB" sz="2400" dirty="0"/>
              <a:t>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mendesain</a:t>
            </a:r>
            <a:r>
              <a:rPr lang="en-GB" sz="2400" dirty="0"/>
              <a:t> black box testing.</a:t>
            </a:r>
          </a:p>
          <a:p>
            <a:r>
              <a:rPr lang="en-GB" sz="2400" dirty="0"/>
              <a:t>Equivalence Partitioning, </a:t>
            </a:r>
            <a:r>
              <a:rPr lang="en-GB" sz="2400" dirty="0" err="1"/>
              <a:t>merupakan</a:t>
            </a:r>
            <a:r>
              <a:rPr lang="en-GB" sz="2400" dirty="0"/>
              <a:t> </a:t>
            </a:r>
            <a:r>
              <a:rPr lang="en-GB" sz="2400" dirty="0" err="1"/>
              <a:t>teknik</a:t>
            </a:r>
            <a:r>
              <a:rPr lang="en-GB" sz="2400" dirty="0"/>
              <a:t> </a:t>
            </a:r>
            <a:r>
              <a:rPr lang="en-GB" sz="2400" dirty="0" err="1"/>
              <a:t>desain</a:t>
            </a:r>
            <a:r>
              <a:rPr lang="en-GB" sz="2400" dirty="0"/>
              <a:t> </a:t>
            </a:r>
            <a:r>
              <a:rPr lang="en-GB" sz="2400" dirty="0" err="1"/>
              <a:t>pengujian</a:t>
            </a:r>
            <a:r>
              <a:rPr lang="en-GB" sz="2400" dirty="0"/>
              <a:t> </a:t>
            </a:r>
            <a:r>
              <a:rPr lang="en-GB" sz="2400" dirty="0" err="1"/>
              <a:t>perangkat</a:t>
            </a:r>
            <a:r>
              <a:rPr lang="en-GB" sz="2400" dirty="0"/>
              <a:t> </a:t>
            </a:r>
            <a:r>
              <a:rPr lang="en-GB" sz="2400" dirty="0" err="1"/>
              <a:t>lunak</a:t>
            </a:r>
            <a:r>
              <a:rPr lang="en-GB" sz="2400" dirty="0"/>
              <a:t> yang </a:t>
            </a:r>
            <a:r>
              <a:rPr lang="en-GB" sz="2400" dirty="0" err="1"/>
              <a:t>mengelompokkan</a:t>
            </a:r>
            <a:r>
              <a:rPr lang="en-GB" sz="2400" dirty="0"/>
              <a:t> </a:t>
            </a:r>
            <a:r>
              <a:rPr lang="en-GB" sz="2400" dirty="0" err="1"/>
              <a:t>nilai-nilai</a:t>
            </a:r>
            <a:r>
              <a:rPr lang="en-GB" sz="2400" dirty="0"/>
              <a:t> input </a:t>
            </a:r>
            <a:r>
              <a:rPr lang="en-GB" sz="2400" dirty="0" err="1"/>
              <a:t>menjadi</a:t>
            </a:r>
            <a:r>
              <a:rPr lang="en-GB" sz="2400" dirty="0"/>
              <a:t> </a:t>
            </a:r>
            <a:r>
              <a:rPr lang="en-GB" sz="2400" dirty="0" err="1"/>
              <a:t>nilai</a:t>
            </a:r>
            <a:r>
              <a:rPr lang="en-GB" sz="2400" dirty="0"/>
              <a:t> valid dan </a:t>
            </a:r>
            <a:r>
              <a:rPr lang="en-GB" sz="2400" dirty="0" err="1"/>
              <a:t>memilih</a:t>
            </a:r>
            <a:r>
              <a:rPr lang="en-GB" sz="2400" dirty="0"/>
              <a:t> </a:t>
            </a:r>
            <a:r>
              <a:rPr lang="en-GB" sz="2400" dirty="0" err="1"/>
              <a:t>nilai-nilai</a:t>
            </a:r>
            <a:r>
              <a:rPr lang="en-GB" sz="2400" dirty="0"/>
              <a:t> yang </a:t>
            </a:r>
            <a:r>
              <a:rPr lang="en-GB" sz="2400" dirty="0" err="1"/>
              <a:t>mewakili</a:t>
            </a:r>
            <a:r>
              <a:rPr lang="en-GB" sz="2400" dirty="0"/>
              <a:t> </a:t>
            </a:r>
            <a:r>
              <a:rPr lang="en-GB" sz="2400" dirty="0" err="1"/>
              <a:t>tiap-tiap</a:t>
            </a:r>
            <a:r>
              <a:rPr lang="en-GB" sz="2400" dirty="0"/>
              <a:t> </a:t>
            </a:r>
            <a:r>
              <a:rPr lang="en-GB" sz="2400" dirty="0" err="1"/>
              <a:t>kelompok</a:t>
            </a:r>
            <a:r>
              <a:rPr lang="en-GB" sz="2400" dirty="0"/>
              <a:t> </a:t>
            </a:r>
            <a:r>
              <a:rPr lang="en-GB" sz="2400" dirty="0" err="1"/>
              <a:t>tersebut</a:t>
            </a:r>
            <a:r>
              <a:rPr lang="en-GB" sz="2400" dirty="0"/>
              <a:t> </a:t>
            </a:r>
            <a:r>
              <a:rPr lang="en-GB" sz="2400" dirty="0" err="1"/>
              <a:t>sebagai</a:t>
            </a:r>
            <a:r>
              <a:rPr lang="en-GB" sz="2400" dirty="0"/>
              <a:t> data uji.</a:t>
            </a:r>
          </a:p>
          <a:p>
            <a:r>
              <a:rPr lang="en-GB" sz="2400" dirty="0"/>
              <a:t>Boundary value analysis, </a:t>
            </a:r>
            <a:r>
              <a:rPr lang="en-GB" sz="2400" dirty="0" err="1"/>
              <a:t>merupakan</a:t>
            </a:r>
            <a:r>
              <a:rPr lang="en-GB" sz="2400" dirty="0"/>
              <a:t> Teknik </a:t>
            </a:r>
            <a:r>
              <a:rPr lang="en-GB" sz="2400" dirty="0" err="1"/>
              <a:t>desain</a:t>
            </a:r>
            <a:r>
              <a:rPr lang="en-GB" sz="2400" dirty="0"/>
              <a:t> </a:t>
            </a:r>
            <a:r>
              <a:rPr lang="en-GB" sz="2400" dirty="0" err="1"/>
              <a:t>pengujian</a:t>
            </a:r>
            <a:r>
              <a:rPr lang="en-GB" sz="2400" dirty="0"/>
              <a:t> </a:t>
            </a:r>
            <a:r>
              <a:rPr lang="en-GB" sz="2400" dirty="0" err="1"/>
              <a:t>perangkat</a:t>
            </a:r>
            <a:r>
              <a:rPr lang="en-GB" sz="2400" dirty="0"/>
              <a:t> </a:t>
            </a:r>
            <a:r>
              <a:rPr lang="en-GB" sz="2400" dirty="0" err="1"/>
              <a:t>lunak</a:t>
            </a:r>
            <a:r>
              <a:rPr lang="en-GB" sz="2400" dirty="0"/>
              <a:t> yang </a:t>
            </a:r>
            <a:r>
              <a:rPr lang="en-GB" sz="2400" dirty="0" err="1"/>
              <a:t>menentukan</a:t>
            </a:r>
            <a:r>
              <a:rPr lang="en-GB" sz="2400" dirty="0"/>
              <a:t> </a:t>
            </a:r>
            <a:r>
              <a:rPr lang="en-GB" sz="2400" dirty="0" err="1"/>
              <a:t>batas</a:t>
            </a:r>
            <a:r>
              <a:rPr lang="en-GB" sz="2400" dirty="0"/>
              <a:t> </a:t>
            </a:r>
            <a:r>
              <a:rPr lang="en-GB" sz="2400" dirty="0" err="1"/>
              <a:t>nilai</a:t>
            </a:r>
            <a:r>
              <a:rPr lang="en-GB" sz="2400" dirty="0"/>
              <a:t> input dan </a:t>
            </a:r>
            <a:r>
              <a:rPr lang="en-GB" sz="2400" dirty="0" err="1"/>
              <a:t>memilih</a:t>
            </a:r>
            <a:r>
              <a:rPr lang="en-GB" sz="2400" dirty="0"/>
              <a:t> </a:t>
            </a:r>
            <a:r>
              <a:rPr lang="en-GB" sz="2400" dirty="0" err="1"/>
              <a:t>nilai-nilai</a:t>
            </a:r>
            <a:r>
              <a:rPr lang="en-GB" sz="2400" dirty="0"/>
              <a:t> input yang </a:t>
            </a:r>
            <a:r>
              <a:rPr lang="en-GB" sz="2400" dirty="0" err="1"/>
              <a:t>berada</a:t>
            </a:r>
            <a:r>
              <a:rPr lang="en-GB" sz="2400" dirty="0"/>
              <a:t> di </a:t>
            </a:r>
            <a:r>
              <a:rPr lang="en-GB" sz="2400" dirty="0" err="1"/>
              <a:t>dalam</a:t>
            </a:r>
            <a:r>
              <a:rPr lang="en-GB" sz="2400" dirty="0"/>
              <a:t> dan di </a:t>
            </a:r>
            <a:r>
              <a:rPr lang="en-GB" sz="2400" dirty="0" err="1"/>
              <a:t>luar</a:t>
            </a:r>
            <a:r>
              <a:rPr lang="en-GB" sz="2400" dirty="0"/>
              <a:t> </a:t>
            </a:r>
            <a:r>
              <a:rPr lang="en-GB" sz="2400" dirty="0" err="1"/>
              <a:t>batas</a:t>
            </a:r>
            <a:r>
              <a:rPr lang="en-GB" sz="2400" dirty="0"/>
              <a:t> </a:t>
            </a:r>
            <a:r>
              <a:rPr lang="en-GB" sz="2400" dirty="0" err="1"/>
              <a:t>itu</a:t>
            </a:r>
            <a:r>
              <a:rPr lang="en-GB" sz="2400" dirty="0"/>
              <a:t> </a:t>
            </a:r>
            <a:r>
              <a:rPr lang="en-GB" sz="2400" dirty="0" err="1"/>
              <a:t>sebagai</a:t>
            </a:r>
            <a:r>
              <a:rPr lang="en-GB" sz="2400" dirty="0"/>
              <a:t> data uji.</a:t>
            </a:r>
          </a:p>
          <a:p>
            <a:pPr algn="just"/>
            <a:r>
              <a:rPr lang="en-GB" sz="2400" dirty="0"/>
              <a:t>Cause–Effect Graphing </a:t>
            </a:r>
            <a:r>
              <a:rPr lang="en-GB" sz="2400" dirty="0" err="1"/>
              <a:t>merupakan</a:t>
            </a:r>
            <a:r>
              <a:rPr lang="en-GB" sz="2400" dirty="0"/>
              <a:t> Teknik </a:t>
            </a:r>
            <a:r>
              <a:rPr lang="en-GB" sz="2400" dirty="0" err="1"/>
              <a:t>desain</a:t>
            </a:r>
            <a:r>
              <a:rPr lang="en-GB" sz="2400" dirty="0"/>
              <a:t> </a:t>
            </a:r>
            <a:r>
              <a:rPr lang="en-GB" sz="2400" dirty="0" err="1"/>
              <a:t>pengujian</a:t>
            </a:r>
            <a:r>
              <a:rPr lang="en-GB" sz="2400" dirty="0"/>
              <a:t> </a:t>
            </a:r>
            <a:r>
              <a:rPr lang="en-GB" sz="2400" dirty="0" err="1"/>
              <a:t>perangkat</a:t>
            </a:r>
            <a:r>
              <a:rPr lang="en-GB" sz="2400" dirty="0"/>
              <a:t> </a:t>
            </a:r>
            <a:r>
              <a:rPr lang="en-GB" sz="2400" dirty="0" err="1"/>
              <a:t>lunak</a:t>
            </a:r>
            <a:r>
              <a:rPr lang="en-GB" sz="2400" dirty="0"/>
              <a:t> yang </a:t>
            </a:r>
            <a:r>
              <a:rPr lang="en-GB" sz="2400" dirty="0" err="1"/>
              <a:t>mengidentifikasi</a:t>
            </a:r>
            <a:r>
              <a:rPr lang="en-GB" sz="2400" dirty="0"/>
              <a:t>  </a:t>
            </a:r>
            <a:r>
              <a:rPr lang="en-GB" sz="2400" dirty="0" err="1"/>
              <a:t>nilai-nilai</a:t>
            </a:r>
            <a:r>
              <a:rPr lang="en-GB" sz="2400" dirty="0"/>
              <a:t> input  dan </a:t>
            </a:r>
            <a:r>
              <a:rPr lang="en-GB" sz="2400" dirty="0" err="1"/>
              <a:t>efek</a:t>
            </a:r>
            <a:r>
              <a:rPr lang="en-GB" sz="2400" dirty="0"/>
              <a:t> </a:t>
            </a:r>
            <a:r>
              <a:rPr lang="en-GB" sz="2400" dirty="0" err="1"/>
              <a:t>atau</a:t>
            </a:r>
            <a:r>
              <a:rPr lang="en-GB" sz="2400" dirty="0"/>
              <a:t> </a:t>
            </a:r>
            <a:r>
              <a:rPr lang="en-GB" sz="2400" dirty="0" err="1"/>
              <a:t>nilai</a:t>
            </a:r>
            <a:r>
              <a:rPr lang="en-GB" sz="2400" dirty="0"/>
              <a:t> </a:t>
            </a:r>
            <a:r>
              <a:rPr lang="en-GB" sz="2400" dirty="0" err="1"/>
              <a:t>outputnya</a:t>
            </a:r>
            <a:r>
              <a:rPr lang="en-GB" sz="2400" dirty="0"/>
              <a:t> dan </a:t>
            </a:r>
            <a:r>
              <a:rPr lang="en-GB" sz="2400" dirty="0" err="1"/>
              <a:t>membuat</a:t>
            </a:r>
            <a:r>
              <a:rPr lang="en-GB" sz="2400" dirty="0"/>
              <a:t> </a:t>
            </a:r>
            <a:r>
              <a:rPr lang="en-GB" sz="2400" dirty="0" err="1"/>
              <a:t>grafik</a:t>
            </a:r>
            <a:r>
              <a:rPr lang="en-GB" sz="2400" dirty="0"/>
              <a:t> </a:t>
            </a:r>
            <a:r>
              <a:rPr lang="en-GB" sz="2400" dirty="0" err="1"/>
              <a:t>sebab-akibat</a:t>
            </a:r>
            <a:r>
              <a:rPr lang="en-GB" sz="2400" dirty="0"/>
              <a:t> (Cause –Effect Graph)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menghasilkan</a:t>
            </a:r>
            <a:r>
              <a:rPr lang="en-GB" sz="2400" dirty="0"/>
              <a:t> </a:t>
            </a:r>
            <a:r>
              <a:rPr lang="en-GB" sz="2400" dirty="0" err="1"/>
              <a:t>sekumpulan</a:t>
            </a:r>
            <a:r>
              <a:rPr lang="en-GB" sz="2400" dirty="0"/>
              <a:t> test case</a:t>
            </a:r>
          </a:p>
        </p:txBody>
      </p:sp>
    </p:spTree>
    <p:extLst>
      <p:ext uri="{BB962C8B-B14F-4D97-AF65-F5344CB8AC3E}">
        <p14:creationId xmlns:p14="http://schemas.microsoft.com/office/powerpoint/2010/main" val="4504329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A4EB3-3CB2-4281-8F5A-5CE2284F2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9602"/>
          </a:xfrm>
        </p:spPr>
        <p:txBody>
          <a:bodyPr>
            <a:normAutofit/>
          </a:bodyPr>
          <a:lstStyle/>
          <a:p>
            <a:r>
              <a:rPr lang="en-GB" sz="4000" dirty="0"/>
              <a:t>4. </a:t>
            </a:r>
            <a:r>
              <a:rPr lang="en-GB" sz="4000" dirty="0" err="1"/>
              <a:t>Keuntungan</a:t>
            </a:r>
            <a:r>
              <a:rPr lang="en-GB" sz="4000" dirty="0"/>
              <a:t> </a:t>
            </a:r>
            <a:r>
              <a:rPr lang="en-GB" sz="4000" dirty="0" err="1"/>
              <a:t>Penggunaan</a:t>
            </a:r>
            <a:r>
              <a:rPr lang="en-GB" sz="4000" dirty="0"/>
              <a:t> Black Box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B2F70-C961-483F-A887-8990002B2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15092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Black box testing </a:t>
            </a:r>
            <a:r>
              <a:rPr lang="en-GB" dirty="0" err="1"/>
              <a:t>memiliki</a:t>
            </a:r>
            <a:r>
              <a:rPr lang="en-GB" dirty="0"/>
              <a:t> </a:t>
            </a:r>
            <a:r>
              <a:rPr lang="en-GB" dirty="0" err="1"/>
              <a:t>banyak</a:t>
            </a:r>
            <a:r>
              <a:rPr lang="en-GB" dirty="0"/>
              <a:t> </a:t>
            </a:r>
            <a:r>
              <a:rPr lang="en-GB" dirty="0" err="1"/>
              <a:t>keuntungan</a:t>
            </a:r>
            <a:r>
              <a:rPr lang="en-GB" dirty="0"/>
              <a:t>. </a:t>
            </a:r>
            <a:r>
              <a:rPr lang="en-GB" dirty="0" err="1"/>
              <a:t>Beberapa</a:t>
            </a:r>
            <a:r>
              <a:rPr lang="en-GB" dirty="0"/>
              <a:t> di </a:t>
            </a:r>
            <a:r>
              <a:rPr lang="en-GB" dirty="0" err="1"/>
              <a:t>antaranya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 </a:t>
            </a:r>
            <a:r>
              <a:rPr lang="en-GB" dirty="0" err="1"/>
              <a:t>berikut</a:t>
            </a:r>
            <a:r>
              <a:rPr lang="en-GB" dirty="0"/>
              <a:t>.</a:t>
            </a:r>
          </a:p>
          <a:p>
            <a:r>
              <a:rPr lang="en-GB" dirty="0" err="1"/>
              <a:t>Tes</a:t>
            </a:r>
            <a:r>
              <a:rPr lang="en-GB" dirty="0"/>
              <a:t> </a:t>
            </a:r>
            <a:r>
              <a:rPr lang="en-GB" dirty="0" err="1"/>
              <a:t>dijalankan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sudut</a:t>
            </a:r>
            <a:r>
              <a:rPr lang="en-GB" dirty="0"/>
              <a:t> </a:t>
            </a:r>
            <a:r>
              <a:rPr lang="en-GB" dirty="0" err="1"/>
              <a:t>pandang</a:t>
            </a:r>
            <a:r>
              <a:rPr lang="en-GB" dirty="0"/>
              <a:t> user </a:t>
            </a:r>
            <a:r>
              <a:rPr lang="en-GB" dirty="0" err="1"/>
              <a:t>sehingga</a:t>
            </a:r>
            <a:r>
              <a:rPr lang="en-GB" dirty="0"/>
              <a:t>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membantu</a:t>
            </a:r>
            <a:r>
              <a:rPr lang="en-GB" dirty="0"/>
              <a:t> </a:t>
            </a:r>
            <a:r>
              <a:rPr lang="en-GB" dirty="0" err="1"/>
              <a:t>menemukan</a:t>
            </a:r>
            <a:r>
              <a:rPr lang="en-GB" dirty="0"/>
              <a:t> </a:t>
            </a:r>
            <a:r>
              <a:rPr lang="en-GB" dirty="0" err="1"/>
              <a:t>kekurangan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hal</a:t>
            </a:r>
            <a:r>
              <a:rPr lang="en-GB" dirty="0"/>
              <a:t> </a:t>
            </a:r>
            <a:r>
              <a:rPr lang="en-GB" dirty="0" err="1"/>
              <a:t>spesifikasi</a:t>
            </a:r>
            <a:r>
              <a:rPr lang="en-GB" dirty="0"/>
              <a:t>.</a:t>
            </a:r>
          </a:p>
          <a:p>
            <a:r>
              <a:rPr lang="en-GB" dirty="0" err="1"/>
              <a:t>Penguji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perlu</a:t>
            </a:r>
            <a:r>
              <a:rPr lang="en-GB" dirty="0"/>
              <a:t> </a:t>
            </a:r>
            <a:r>
              <a:rPr lang="en-GB" dirty="0" err="1"/>
              <a:t>paham</a:t>
            </a:r>
            <a:r>
              <a:rPr lang="en-GB" dirty="0"/>
              <a:t> Bahasa </a:t>
            </a:r>
            <a:r>
              <a:rPr lang="en-GB" dirty="0" err="1"/>
              <a:t>pemrograman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bagaimana</a:t>
            </a:r>
            <a:r>
              <a:rPr lang="en-GB" dirty="0"/>
              <a:t> </a:t>
            </a:r>
            <a:r>
              <a:rPr lang="en-GB" dirty="0" err="1"/>
              <a:t>perangkat</a:t>
            </a:r>
            <a:r>
              <a:rPr lang="en-GB" dirty="0"/>
              <a:t> </a:t>
            </a:r>
            <a:r>
              <a:rPr lang="en-GB" dirty="0" err="1"/>
              <a:t>lunak</a:t>
            </a:r>
            <a:r>
              <a:rPr lang="en-GB" dirty="0"/>
              <a:t> </a:t>
            </a:r>
            <a:r>
              <a:rPr lang="en-GB" dirty="0" err="1"/>
              <a:t>itu</a:t>
            </a:r>
            <a:r>
              <a:rPr lang="en-GB" dirty="0"/>
              <a:t> </a:t>
            </a:r>
            <a:r>
              <a:rPr lang="en-GB" dirty="0" err="1"/>
              <a:t>bekerja</a:t>
            </a:r>
            <a:r>
              <a:rPr lang="en-GB" dirty="0"/>
              <a:t>.</a:t>
            </a:r>
          </a:p>
          <a:p>
            <a:r>
              <a:rPr lang="en-GB" dirty="0" err="1"/>
              <a:t>Tes</a:t>
            </a:r>
            <a:r>
              <a:rPr lang="en-GB" dirty="0"/>
              <a:t>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dilakukan</a:t>
            </a:r>
            <a:r>
              <a:rPr lang="en-GB" dirty="0"/>
              <a:t> oleh </a:t>
            </a:r>
            <a:r>
              <a:rPr lang="en-GB" dirty="0" err="1"/>
              <a:t>pihak</a:t>
            </a:r>
            <a:r>
              <a:rPr lang="en-GB" dirty="0"/>
              <a:t> independent di </a:t>
            </a:r>
            <a:r>
              <a:rPr lang="en-GB" dirty="0" err="1"/>
              <a:t>luar</a:t>
            </a:r>
            <a:r>
              <a:rPr lang="en-GB" dirty="0"/>
              <a:t> developer </a:t>
            </a:r>
            <a:r>
              <a:rPr lang="en-GB" dirty="0" err="1"/>
              <a:t>sehingga</a:t>
            </a:r>
            <a:r>
              <a:rPr lang="en-GB" dirty="0"/>
              <a:t> </a:t>
            </a:r>
            <a:r>
              <a:rPr lang="en-GB" dirty="0" err="1"/>
              <a:t>hasilnya</a:t>
            </a:r>
            <a:r>
              <a:rPr lang="en-GB" dirty="0"/>
              <a:t> </a:t>
            </a:r>
            <a:r>
              <a:rPr lang="en-GB" dirty="0" err="1"/>
              <a:t>objektif</a:t>
            </a:r>
            <a:r>
              <a:rPr lang="en-GB" dirty="0"/>
              <a:t>.</a:t>
            </a:r>
          </a:p>
          <a:p>
            <a:r>
              <a:rPr lang="en-GB" dirty="0" err="1"/>
              <a:t>Tes</a:t>
            </a:r>
            <a:r>
              <a:rPr lang="en-GB" dirty="0"/>
              <a:t>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disusun</a:t>
            </a:r>
            <a:r>
              <a:rPr lang="en-GB" dirty="0"/>
              <a:t> </a:t>
            </a:r>
            <a:r>
              <a:rPr lang="en-GB" dirty="0" err="1"/>
              <a:t>segera</a:t>
            </a:r>
            <a:r>
              <a:rPr lang="en-GB" dirty="0"/>
              <a:t> </a:t>
            </a:r>
            <a:r>
              <a:rPr lang="en-GB" dirty="0" err="1"/>
              <a:t>setelah</a:t>
            </a:r>
            <a:r>
              <a:rPr lang="en-GB" dirty="0"/>
              <a:t> </a:t>
            </a:r>
            <a:r>
              <a:rPr lang="en-GB" dirty="0" err="1"/>
              <a:t>spesifikasi</a:t>
            </a:r>
            <a:r>
              <a:rPr lang="en-GB" dirty="0"/>
              <a:t> yang </a:t>
            </a:r>
            <a:r>
              <a:rPr lang="en-GB" dirty="0" err="1"/>
              <a:t>disyaratkan</a:t>
            </a:r>
            <a:r>
              <a:rPr lang="en-GB" dirty="0"/>
              <a:t> </a:t>
            </a:r>
            <a:r>
              <a:rPr lang="en-GB" dirty="0" err="1"/>
              <a:t>selesai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27826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F84CA-93E8-46DB-B1CB-9F1D1C18F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9602"/>
          </a:xfrm>
        </p:spPr>
        <p:txBody>
          <a:bodyPr>
            <a:normAutofit/>
          </a:bodyPr>
          <a:lstStyle/>
          <a:p>
            <a:r>
              <a:rPr lang="en-GB" sz="4000" dirty="0"/>
              <a:t>5. </a:t>
            </a:r>
            <a:r>
              <a:rPr lang="en-GB" sz="4000" dirty="0" err="1"/>
              <a:t>Kerugian</a:t>
            </a:r>
            <a:r>
              <a:rPr lang="en-GB" sz="4000" dirty="0"/>
              <a:t> </a:t>
            </a:r>
            <a:r>
              <a:rPr lang="en-GB" sz="4000" dirty="0" err="1"/>
              <a:t>penggunaan</a:t>
            </a:r>
            <a:r>
              <a:rPr lang="en-GB" sz="4000" dirty="0"/>
              <a:t> Black Box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C86E4-8717-41E5-BB8B-E96F52AEB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579418"/>
            <a:ext cx="9206344" cy="4597545"/>
          </a:xfrm>
        </p:spPr>
        <p:txBody>
          <a:bodyPr/>
          <a:lstStyle/>
          <a:p>
            <a:pPr marL="0" indent="0">
              <a:buNone/>
            </a:pPr>
            <a:r>
              <a:rPr lang="en-GB" dirty="0" err="1"/>
              <a:t>Disamping</a:t>
            </a:r>
            <a:r>
              <a:rPr lang="en-GB" dirty="0"/>
              <a:t> </a:t>
            </a:r>
            <a:r>
              <a:rPr lang="en-GB" dirty="0" err="1"/>
              <a:t>keuntungannya</a:t>
            </a:r>
            <a:r>
              <a:rPr lang="en-GB" dirty="0"/>
              <a:t>, black box testing juga </a:t>
            </a:r>
            <a:r>
              <a:rPr lang="en-GB" dirty="0" err="1"/>
              <a:t>memiliki</a:t>
            </a:r>
            <a:r>
              <a:rPr lang="en-GB" dirty="0"/>
              <a:t> </a:t>
            </a:r>
            <a:r>
              <a:rPr lang="en-GB" dirty="0" err="1"/>
              <a:t>sisi</a:t>
            </a:r>
            <a:r>
              <a:rPr lang="en-GB" dirty="0"/>
              <a:t> </a:t>
            </a:r>
            <a:r>
              <a:rPr lang="en-GB" dirty="0" err="1"/>
              <a:t>kekurangan</a:t>
            </a:r>
            <a:r>
              <a:rPr lang="en-GB" dirty="0"/>
              <a:t>. </a:t>
            </a:r>
            <a:r>
              <a:rPr lang="en-GB" dirty="0" err="1"/>
              <a:t>Berikut</a:t>
            </a:r>
            <a:r>
              <a:rPr lang="en-GB" dirty="0"/>
              <a:t>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beberapa</a:t>
            </a:r>
            <a:r>
              <a:rPr lang="en-GB" dirty="0"/>
              <a:t>  di </a:t>
            </a:r>
            <a:r>
              <a:rPr lang="en-GB" dirty="0" err="1"/>
              <a:t>antaranya</a:t>
            </a:r>
            <a:r>
              <a:rPr lang="en-GB" dirty="0"/>
              <a:t>.</a:t>
            </a:r>
          </a:p>
          <a:p>
            <a:r>
              <a:rPr lang="en-GB" dirty="0" err="1"/>
              <a:t>Hanya</a:t>
            </a:r>
            <a:r>
              <a:rPr lang="en-GB" dirty="0"/>
              <a:t> Sebagian </a:t>
            </a:r>
            <a:r>
              <a:rPr lang="en-GB" dirty="0" err="1"/>
              <a:t>kecil</a:t>
            </a:r>
            <a:r>
              <a:rPr lang="en-GB" dirty="0"/>
              <a:t> </a:t>
            </a:r>
            <a:r>
              <a:rPr lang="en-GB" dirty="0" err="1"/>
              <a:t>kemungkinan</a:t>
            </a:r>
            <a:r>
              <a:rPr lang="en-GB" dirty="0"/>
              <a:t> input yang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diuji</a:t>
            </a:r>
            <a:r>
              <a:rPr lang="en-GB" dirty="0"/>
              <a:t>, </a:t>
            </a:r>
            <a:r>
              <a:rPr lang="en-GB" dirty="0" err="1"/>
              <a:t>kemungkinan</a:t>
            </a:r>
            <a:r>
              <a:rPr lang="en-GB" dirty="0"/>
              <a:t> lain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terlewat</a:t>
            </a:r>
            <a:r>
              <a:rPr lang="en-GB" dirty="0"/>
              <a:t>.</a:t>
            </a:r>
          </a:p>
          <a:p>
            <a:r>
              <a:rPr lang="en-GB" dirty="0" err="1"/>
              <a:t>Tanpa</a:t>
            </a:r>
            <a:r>
              <a:rPr lang="en-GB" dirty="0"/>
              <a:t> </a:t>
            </a:r>
            <a:r>
              <a:rPr lang="en-GB" dirty="0" err="1"/>
              <a:t>spesifikasi</a:t>
            </a:r>
            <a:r>
              <a:rPr lang="en-GB" dirty="0"/>
              <a:t> yang </a:t>
            </a:r>
            <a:r>
              <a:rPr lang="en-GB" dirty="0" err="1"/>
              <a:t>jelas</a:t>
            </a:r>
            <a:r>
              <a:rPr lang="en-GB" dirty="0"/>
              <a:t>,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sulit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mendesain</a:t>
            </a:r>
            <a:r>
              <a:rPr lang="en-GB" dirty="0"/>
              <a:t> test </a:t>
            </a:r>
            <a:r>
              <a:rPr lang="en-GB" dirty="0" err="1"/>
              <a:t>casenya</a:t>
            </a:r>
            <a:r>
              <a:rPr lang="en-GB" dirty="0"/>
              <a:t>.</a:t>
            </a:r>
          </a:p>
          <a:p>
            <a:r>
              <a:rPr lang="en-GB" dirty="0" err="1"/>
              <a:t>Tes</a:t>
            </a:r>
            <a:r>
              <a:rPr lang="en-GB" dirty="0"/>
              <a:t>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menjadi</a:t>
            </a:r>
            <a:r>
              <a:rPr lang="en-GB" dirty="0"/>
              <a:t> </a:t>
            </a:r>
            <a:r>
              <a:rPr lang="en-GB" dirty="0" err="1"/>
              <a:t>tumpang</a:t>
            </a:r>
            <a:r>
              <a:rPr lang="en-GB" dirty="0"/>
              <a:t> </a:t>
            </a:r>
            <a:r>
              <a:rPr lang="en-GB" dirty="0" err="1"/>
              <a:t>tindih</a:t>
            </a:r>
            <a:r>
              <a:rPr lang="en-GB" dirty="0"/>
              <a:t> (Overlap) </a:t>
            </a:r>
            <a:r>
              <a:rPr lang="en-GB" dirty="0" err="1"/>
              <a:t>jika</a:t>
            </a:r>
            <a:r>
              <a:rPr lang="en-GB" dirty="0"/>
              <a:t> </a:t>
            </a:r>
            <a:r>
              <a:rPr lang="en-GB" dirty="0" err="1"/>
              <a:t>teryata</a:t>
            </a:r>
            <a:r>
              <a:rPr lang="en-GB" dirty="0"/>
              <a:t> </a:t>
            </a:r>
            <a:r>
              <a:rPr lang="en-GB" dirty="0" err="1"/>
              <a:t>desainer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developer </a:t>
            </a:r>
            <a:r>
              <a:rPr lang="en-GB" dirty="0" err="1"/>
              <a:t>sudah</a:t>
            </a:r>
            <a:r>
              <a:rPr lang="en-GB" dirty="0"/>
              <a:t> </a:t>
            </a:r>
            <a:r>
              <a:rPr lang="en-GB" dirty="0" err="1"/>
              <a:t>melakukan</a:t>
            </a:r>
            <a:r>
              <a:rPr lang="en-GB" dirty="0"/>
              <a:t> </a:t>
            </a:r>
            <a:r>
              <a:rPr lang="en-GB" dirty="0" err="1"/>
              <a:t>tes</a:t>
            </a:r>
            <a:r>
              <a:rPr lang="en-GB" dirty="0"/>
              <a:t> </a:t>
            </a:r>
            <a:r>
              <a:rPr lang="en-GB" dirty="0" err="1"/>
              <a:t>itu</a:t>
            </a:r>
            <a:r>
              <a:rPr lang="en-GB" dirty="0"/>
              <a:t> </a:t>
            </a:r>
            <a:r>
              <a:rPr lang="en-GB" dirty="0" err="1"/>
              <a:t>sebelumnya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4494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AC9E5-0BAB-4602-BEF6-71735706A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137073" cy="1020330"/>
          </a:xfrm>
        </p:spPr>
        <p:txBody>
          <a:bodyPr/>
          <a:lstStyle/>
          <a:p>
            <a:pPr algn="ctr"/>
            <a:r>
              <a:rPr lang="en-US" dirty="0" err="1"/>
              <a:t>Memodifikasi</a:t>
            </a:r>
            <a:r>
              <a:rPr lang="en-US" dirty="0"/>
              <a:t> Program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9BC43-32A8-47F8-B4DF-74168B5A8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89473" cy="364692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program </a:t>
            </a:r>
            <a:r>
              <a:rPr lang="en-US" dirty="0" err="1"/>
              <a:t>dari</a:t>
            </a:r>
            <a:r>
              <a:rPr lang="en-US" dirty="0"/>
              <a:t>  </a:t>
            </a:r>
            <a:r>
              <a:rPr lang="en-US" dirty="0" err="1"/>
              <a:t>awal</a:t>
            </a:r>
            <a:r>
              <a:rPr lang="en-US" dirty="0"/>
              <a:t>, </a:t>
            </a:r>
            <a:r>
              <a:rPr lang="en-US" dirty="0" err="1"/>
              <a:t>Memodifikasi</a:t>
            </a:r>
            <a:r>
              <a:rPr lang="en-US" dirty="0"/>
              <a:t> program juga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keahlian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pemrogram</a:t>
            </a:r>
            <a:r>
              <a:rPr lang="en-US" dirty="0"/>
              <a:t>. Program yang </a:t>
            </a:r>
            <a:r>
              <a:rPr lang="en-US" dirty="0" err="1"/>
              <a:t>dimodifikasi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program </a:t>
            </a:r>
            <a:r>
              <a:rPr lang="en-US" dirty="0" err="1"/>
              <a:t>buatan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buatan</a:t>
            </a:r>
            <a:r>
              <a:rPr lang="en-US" dirty="0"/>
              <a:t> </a:t>
            </a:r>
            <a:r>
              <a:rPr lang="en-US" dirty="0" err="1"/>
              <a:t>pemrograman</a:t>
            </a:r>
            <a:r>
              <a:rPr lang="en-US" dirty="0"/>
              <a:t> lain. Bagian yang </a:t>
            </a:r>
            <a:r>
              <a:rPr lang="en-US" dirty="0" err="1"/>
              <a:t>dimodifikasi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kodenya</a:t>
            </a:r>
            <a:r>
              <a:rPr lang="en-US" dirty="0"/>
              <a:t> (source code). Jika </a:t>
            </a:r>
            <a:r>
              <a:rPr lang="en-US" dirty="0" err="1"/>
              <a:t>kode</a:t>
            </a:r>
            <a:r>
              <a:rPr lang="en-US" dirty="0"/>
              <a:t> program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sistematika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, </a:t>
            </a:r>
            <a:r>
              <a:rPr lang="en-US" dirty="0" err="1"/>
              <a:t>pemrogram</a:t>
            </a:r>
            <a:r>
              <a:rPr lang="en-US" dirty="0"/>
              <a:t> </a:t>
            </a:r>
            <a:r>
              <a:rPr lang="en-US" dirty="0" err="1"/>
              <a:t>manapun</a:t>
            </a:r>
            <a:r>
              <a:rPr lang="en-US" dirty="0"/>
              <a:t> </a:t>
            </a:r>
            <a:r>
              <a:rPr lang="en-US" dirty="0" err="1"/>
              <a:t>pastinya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dan </a:t>
            </a:r>
            <a:r>
              <a:rPr lang="en-US" dirty="0" err="1"/>
              <a:t>mengembangkannya</a:t>
            </a:r>
            <a:r>
              <a:rPr lang="en-US" dirty="0"/>
              <a:t>. </a:t>
            </a:r>
            <a:r>
              <a:rPr lang="en-US" dirty="0" err="1"/>
              <a:t>Modifikasi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stuktur</a:t>
            </a:r>
            <a:r>
              <a:rPr lang="en-US" dirty="0"/>
              <a:t> Program,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koreksi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65916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583</Words>
  <Application>Microsoft Office PowerPoint</Application>
  <PresentationFormat>Widescreen</PresentationFormat>
  <Paragraphs>43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</vt:lpstr>
      <vt:lpstr>Calibri</vt:lpstr>
      <vt:lpstr>Calibri Light</vt:lpstr>
      <vt:lpstr>Domine</vt:lpstr>
      <vt:lpstr>Office Theme</vt:lpstr>
      <vt:lpstr>PowerPoint Presentation</vt:lpstr>
      <vt:lpstr>PowerPoint Presentation</vt:lpstr>
      <vt:lpstr>PowerPoint Presentation</vt:lpstr>
      <vt:lpstr>1. Contoh Black Box Testing</vt:lpstr>
      <vt:lpstr>2. Penerapan Black Box Testing</vt:lpstr>
      <vt:lpstr>3. TeknikMendesain Black Box Testing</vt:lpstr>
      <vt:lpstr>4. Keuntungan Penggunaan Black Box Testing</vt:lpstr>
      <vt:lpstr>5. Kerugian penggunaan Black Box Testing</vt:lpstr>
      <vt:lpstr>Memodifikasi Program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30</cp:revision>
  <dcterms:created xsi:type="dcterms:W3CDTF">2021-08-12T13:30:55Z</dcterms:created>
  <dcterms:modified xsi:type="dcterms:W3CDTF">2021-08-17T11:22:17Z</dcterms:modified>
</cp:coreProperties>
</file>