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7"/>
  </p:notesMasterIdLst>
  <p:sldIdLst>
    <p:sldId id="306" r:id="rId2"/>
    <p:sldId id="312" r:id="rId3"/>
    <p:sldId id="313" r:id="rId4"/>
    <p:sldId id="314" r:id="rId5"/>
    <p:sldId id="328" r:id="rId6"/>
    <p:sldId id="329" r:id="rId7"/>
    <p:sldId id="315" r:id="rId8"/>
    <p:sldId id="316" r:id="rId9"/>
    <p:sldId id="317" r:id="rId10"/>
    <p:sldId id="318" r:id="rId11"/>
    <p:sldId id="322" r:id="rId12"/>
    <p:sldId id="327" r:id="rId13"/>
    <p:sldId id="330" r:id="rId14"/>
    <p:sldId id="331" r:id="rId15"/>
    <p:sldId id="32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61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72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8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9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46A2A46-BC47-4E77-82B0-95F4A1594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488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senbiologi.com/tumbuhan/hama-dan-penyakit-pada-tumbuha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kumparan.com/topic/ekonom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senbiologi.com/manusia/hormon-insuli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709"/>
          <a:stretch>
            <a:fillRect/>
          </a:stretch>
        </p:blipFill>
        <p:spPr bwMode="auto">
          <a:xfrm>
            <a:off x="7420202" y="4710752"/>
            <a:ext cx="172379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2253" y="3415353"/>
            <a:ext cx="341533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438303"/>
            <a:ext cx="3845052" cy="334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5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308708" y="951930"/>
            <a:ext cx="8378084" cy="11161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solidFill>
                  <a:srgbClr val="002060"/>
                </a:solidFill>
                <a:cs typeface="Aharoni" pitchFamily="2" charset="-79"/>
              </a:rPr>
              <a:t>BIOTEKNOLOGI</a:t>
            </a:r>
            <a:r>
              <a:rPr lang="en-US" sz="4000" b="1" dirty="0">
                <a:solidFill>
                  <a:srgbClr val="002060"/>
                </a:solidFill>
                <a:latin typeface="inherit"/>
                <a:cs typeface="Helvetica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solidFill>
                  <a:srgbClr val="002060"/>
                </a:solidFill>
                <a:latin typeface="inherit"/>
                <a:cs typeface="Helvetica" panose="020B0604020202020204" pitchFamily="34" charset="0"/>
              </a:rPr>
              <a:t>(</a:t>
            </a:r>
            <a:r>
              <a:rPr lang="en-US" sz="4000" b="1" dirty="0" err="1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4000" b="1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Modern)</a:t>
            </a:r>
            <a:endParaRPr lang="en-US" sz="4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29DBF-23CC-44BA-A120-80BB25524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6324600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lnSpc>
                <a:spcPct val="115000"/>
              </a:lnSpc>
              <a:spcAft>
                <a:spcPts val="1950"/>
              </a:spcAft>
              <a:buNone/>
            </a:pP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6.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Tanaman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kebal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hama</a:t>
            </a:r>
            <a:endParaRPr lang="en-US" sz="3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20000"/>
              </a:lnSpc>
              <a:spcAft>
                <a:spcPts val="800"/>
              </a:spcAft>
            </a:pP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Tanaman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Kebal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Hama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tumbuh-tumbuhan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telah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disisipi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penghasil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senyawa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endotoksin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Bacillus thuringiensis.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senyawa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Tanaman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kebal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terhadap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hama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penyakit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H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ama dan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penyakit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pada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tumbuhan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bisa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anda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jadikan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informasi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tambahan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3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Aft>
                <a:spcPts val="1950"/>
              </a:spcAft>
              <a:buNone/>
            </a:pP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7.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Hormon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Bovine Somatotrophin (BST)</a:t>
            </a:r>
            <a:endParaRPr lang="en-US" sz="3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20000"/>
              </a:lnSpc>
              <a:spcAft>
                <a:spcPts val="1950"/>
              </a:spcAft>
            </a:pP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Bovine Somatotrophin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hormon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pertumbuhan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hewan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hasil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3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Aft>
                <a:spcPts val="1950"/>
              </a:spcAft>
              <a:buNone/>
            </a:pP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8.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Vaksin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malaria</a:t>
            </a:r>
            <a:endParaRPr lang="en-US" sz="3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20000"/>
              </a:lnSpc>
              <a:spcAft>
                <a:spcPts val="1950"/>
              </a:spcAft>
            </a:pP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Vaksin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dihasilkan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memanfaatkan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DNA virus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cacar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yang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kurang</a:t>
            </a:r>
            <a:r>
              <a:rPr lang="en-US" sz="31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aktif</a:t>
            </a:r>
            <a:endParaRPr lang="en-US" sz="3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6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DB7BD-B731-4BAC-A991-6F1593D2B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57200"/>
            <a:ext cx="8534399" cy="6019800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lnSpc>
                <a:spcPct val="115000"/>
              </a:lnSpc>
              <a:buNone/>
            </a:pPr>
            <a:r>
              <a:rPr lang="en-US" sz="4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Manfaat</a:t>
            </a:r>
            <a:r>
              <a:rPr lang="en-US" sz="4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bioteknologi</a:t>
            </a:r>
            <a:r>
              <a:rPr lang="en-US" sz="4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dalam</a:t>
            </a:r>
            <a:r>
              <a:rPr lang="en-US" sz="4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kehidupan</a:t>
            </a:r>
            <a:r>
              <a:rPr lang="en-US" sz="4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manusia</a:t>
            </a:r>
            <a:r>
              <a:rPr lang="en-US" sz="4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antara</a:t>
            </a:r>
            <a:r>
              <a:rPr lang="en-US" sz="4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 lain:</a:t>
            </a:r>
            <a:br>
              <a:rPr lang="en-US" sz="3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</a:br>
            <a:r>
              <a:rPr lang="en-US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Menghasilkan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obat-obatan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yang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lebih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efektif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dan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murah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. Salah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satu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contohnya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pembuatan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hormon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insulin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dari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isolasi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gen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Bekteri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E. coli.</a:t>
            </a:r>
            <a:endParaRPr lang="en-US" sz="4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2.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Menghasilkan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antibiotik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untuk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membunuh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penyakit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yang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berbahaya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.</a:t>
            </a:r>
            <a:endParaRPr lang="en-US" sz="4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3.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Mengurangi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pencemaran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lingkungan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,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beberapa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bakteri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yang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dapat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membantu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daur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ulang</a:t>
            </a:r>
            <a:endParaRPr lang="en-US" sz="4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4.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Biaya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yang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diperlukan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lebih</a:t>
            </a:r>
            <a:r>
              <a:rPr lang="en-US" sz="42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42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murah</a:t>
            </a:r>
            <a:endParaRPr lang="en-US" sz="4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92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39616-78C3-4E61-B3CF-C33BBFEC7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6096000"/>
          </a:xfrm>
        </p:spPr>
        <p:txBody>
          <a:bodyPr/>
          <a:lstStyle/>
          <a:p>
            <a:pPr marL="0" lvl="0" indent="0" fontAlgn="base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5.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Meningkatkan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hasil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produksi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pertanian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tanaman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transgenik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karena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tanaman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memiliki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daya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tahan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tinggi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terhadap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kondisi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lingkungan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ekstrim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tidak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mudah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diserang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oleh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hama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Meningkatkan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nilai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gizi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produk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makanan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minuman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7.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Menciptakan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sumber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makanan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baru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misalnya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air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kelapa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menjadi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nata de coco.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8.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membuat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makanan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lebih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tahan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lama,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misalnya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asinan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Open Sans" panose="020B0606030504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2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57572-A501-4691-A529-2D064C4F3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81000"/>
            <a:ext cx="8229601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Kelebihan</a:t>
            </a:r>
            <a:r>
              <a:rPr lang="en-US" sz="2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Kekurangan</a:t>
            </a:r>
            <a:r>
              <a:rPr lang="en-US" sz="2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Bioteknologi</a:t>
            </a:r>
            <a:r>
              <a:rPr lang="en-US" sz="2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58709-B157-43C9-9810-0D13212FE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399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Kelebihan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dimiliki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oleh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modern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berupa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Mampu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menghasilkan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bibit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unggulan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mengatasi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permasalahan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kelestarian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lingkungan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Menghasilkan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kesehatan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bermanfaat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Mengatasi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masalah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genetic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Waktu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produksi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singkat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hasil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banyak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828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7003B-8766-4342-ACAE-42CCD9C56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33400"/>
            <a:ext cx="8381999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Kekurangan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modern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Alat-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alat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produksinya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mudah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didapat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mahal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Menimbulkan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kesenjangan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u="sng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Sebagian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produknya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menimbulkan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reaksi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alergi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orang yang sensitive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Mengganggu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keseimbangan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ekosistem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Mengurangi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plasma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nutfah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86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A8408F-EBC9-4FBA-92B8-A5A9764E93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9560"/>
            <a:ext cx="8305800" cy="6201720"/>
          </a:xfrm>
        </p:spPr>
      </p:pic>
    </p:spTree>
    <p:extLst>
      <p:ext uri="{BB962C8B-B14F-4D97-AF65-F5344CB8AC3E}">
        <p14:creationId xmlns:p14="http://schemas.microsoft.com/office/powerpoint/2010/main" val="90227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0B0D0-E82D-427B-841B-073DDA534E5C}"/>
              </a:ext>
            </a:extLst>
          </p:cNvPr>
          <p:cNvSpPr txBox="1"/>
          <p:nvPr/>
        </p:nvSpPr>
        <p:spPr>
          <a:xfrm>
            <a:off x="381000" y="685800"/>
            <a:ext cx="8153400" cy="4999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STANDAR KOMPETENSI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Memahami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prinsip-prinsip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dasar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serta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implikasinya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salingtemas</a:t>
            </a:r>
            <a:endParaRPr lang="en-US" sz="3200" dirty="0">
              <a:solidFill>
                <a:srgbClr val="000080"/>
              </a:solidFill>
              <a:effectLst/>
              <a:latin typeface="inherit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KOMPETENSI DASAR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menjelaskan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arti ,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prinsip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dasar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dan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jenis-jenis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1B443-9078-4AAA-8F2E-D703BE48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457200"/>
            <a:ext cx="8001001" cy="55841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lnSpc>
                <a:spcPct val="200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B. </a:t>
            </a: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modern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200000"/>
              </a:lnSpc>
              <a:spcAft>
                <a:spcPts val="1950"/>
              </a:spcAft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modern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jasa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barang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menggunakan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berupa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DNA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rekombinan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pPr fontAlgn="base">
              <a:lnSpc>
                <a:spcPct val="200000"/>
              </a:lnSpc>
              <a:spcAft>
                <a:spcPts val="1950"/>
              </a:spcAft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Sekedar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informasi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DNA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rekombinan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pemutusan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penyambungan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DNA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5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76F0C-19EC-4182-8CC4-6CCAABCB6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457200"/>
            <a:ext cx="8077201" cy="6019800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Caranya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melakukan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kloning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fungsi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kultur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jaringan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Dilihat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perkembangannya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hasil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masih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kategori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terarah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Selain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hasilnya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juga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sangat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memuaskan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dikendalikan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sepenuhnya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950"/>
              </a:spcAft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di zaman modern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seperti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sekarang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memungkinkan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melakukan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manipulasi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Teknik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manipulasi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seperti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mulai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berkembang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semenjak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banyak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ilmuan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sukses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memanipulasi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secara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in vitro.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99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D1C92-FA78-4112-B10B-30A180E92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8600"/>
            <a:ext cx="8534399" cy="6400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Bioteknologi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modern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merupakan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metode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bioteknologi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yang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menggunakan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prinsip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rekayasa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DNA,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selain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prinsip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mikrobiologi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dan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biokimia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Metode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ini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dilakukan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dengan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cara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memodifikasi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gen-gen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spesifik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dan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menyisipkannya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pada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organisme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lain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seperti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mikroba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,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hewan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dan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tumbuhan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Bioteknologi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modern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berkembang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setelah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ditemukannya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struktur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DNA.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Bioteknologi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ini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dapat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diaplikasikan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pada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berbagai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bidang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seperti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pangan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,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pertanian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, dan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montserrat"/>
              </a:rPr>
              <a:t>kesehatan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ontserrat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900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DD2FA-2CB2-48FA-AC71-FCEFE6B4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077199" cy="59436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en-US" sz="2800" b="0" i="0" dirty="0" err="1">
                <a:solidFill>
                  <a:srgbClr val="333333"/>
                </a:solidFill>
                <a:effectLst/>
                <a:latin typeface="Geneva"/>
              </a:rPr>
              <a:t>Ciri-ciri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Geneva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Geneva"/>
              </a:rPr>
              <a:t>bioteknologi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Geneva"/>
              </a:rPr>
              <a:t> modern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Geneva"/>
              </a:rPr>
              <a:t>adalah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Geneva"/>
              </a:rPr>
              <a:t>: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canggih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berbasis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kulturinitro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sterillisasi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Biayanya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relative mahal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memproduksi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rgbClr val="333333"/>
              </a:solidFill>
              <a:effectLst/>
              <a:latin typeface="Montserra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5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F6DD-9EF0-4964-94A4-3D297933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458199" cy="6096000"/>
          </a:xfrm>
        </p:spPr>
        <p:txBody>
          <a:bodyPr>
            <a:normAutofit fontScale="92500"/>
          </a:bodyPr>
          <a:lstStyle/>
          <a:p>
            <a:pPr marL="0" indent="0" fontAlgn="base">
              <a:spcAft>
                <a:spcPts val="1950"/>
              </a:spcAft>
              <a:buNone/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Beberapa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contoh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modern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spcAft>
                <a:spcPts val="1950"/>
              </a:spcAft>
              <a:buNone/>
            </a:pP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1.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Bibit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tanaman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seragam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1950"/>
              </a:spcAft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Bibit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diperoleh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melalui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kultur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jaringan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kultur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jaringan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dihasilkan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diproduksi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bibit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tanaman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seragam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kuota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besar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1950"/>
              </a:spcAft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Beberapa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contoh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tanaman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sudah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dihasilkan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melalui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kultur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jaringan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diantaranya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Papaver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somniferum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kodein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penghilang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rasa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nyeri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Jasminum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jasmine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digunakan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parfum aroma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melati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2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FA564-9B92-4A25-9DD6-10153855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077201" cy="60960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lnSpc>
                <a:spcPct val="115000"/>
              </a:lnSpc>
              <a:spcAft>
                <a:spcPts val="1950"/>
              </a:spcAft>
              <a:buNone/>
            </a:pP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Antibodi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monoclonal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95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Antibodi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monoklonal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masih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sejenis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antibodi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diproduksi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cara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penggabungan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fusi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)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dua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berbeda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Teknik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sering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dikenal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sebutan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teknologi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hibridoma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DNA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rekombinan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1950"/>
              </a:spcAft>
              <a:buNone/>
            </a:pP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3.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Bayi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tabung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95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Bayi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tabung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metode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mengatasi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masalah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kemandulan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agar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keturunan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Biasanya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metode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lakukan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ketika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metode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lainnya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berhasil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Proses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bayi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tabung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terdiri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pengendalian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ovulasi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hormonal,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serta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pemindahan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telur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ovarium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dibuahi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sperma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medium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cair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pembuahan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4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4670D-ED66-468D-B50B-72435A657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533400"/>
            <a:ext cx="8001001" cy="57150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lnSpc>
                <a:spcPct val="115000"/>
              </a:lnSpc>
              <a:spcAft>
                <a:spcPts val="1950"/>
              </a:spcAft>
              <a:buNone/>
            </a:pP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4.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Hormon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insulin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800" u="sng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hormon</a:t>
            </a:r>
            <a:r>
              <a:rPr lang="en-US" sz="2800" u="sng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insulin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hormon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disekresikan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oleh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kelenjar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pankreas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melalui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aliran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Hormon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insulin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berperan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menjaga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kestabilan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kadar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gula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pembuluh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Hormon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insulin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diperoleh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melalui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teknologi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plasmid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1950"/>
              </a:spcAft>
              <a:buNone/>
            </a:pP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5.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Domba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dolly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950"/>
              </a:spcAft>
            </a:pP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Domba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Dolly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dihasilkan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melalui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kloning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transfer inti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autosom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diploid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ovum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haploid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sudah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diambil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inti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telurnya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258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1453</TotalTime>
  <Words>758</Words>
  <Application>Microsoft Office PowerPoint</Application>
  <PresentationFormat>On-screen Show (4:3)</PresentationFormat>
  <Paragraphs>63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Geneva</vt:lpstr>
      <vt:lpstr>Georgia</vt:lpstr>
      <vt:lpstr>inherit</vt:lpstr>
      <vt:lpstr>montserrat</vt:lpstr>
      <vt:lpstr>montserrat</vt:lpstr>
      <vt:lpstr>Symbol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Kelebihan dan Kekurangan dari Bioteknologi Modern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94</cp:revision>
  <dcterms:created xsi:type="dcterms:W3CDTF">2012-02-20T08:11:19Z</dcterms:created>
  <dcterms:modified xsi:type="dcterms:W3CDTF">2021-02-17T10:36:54Z</dcterms:modified>
</cp:coreProperties>
</file>