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06" r:id="rId2"/>
    <p:sldId id="312" r:id="rId3"/>
    <p:sldId id="319" r:id="rId4"/>
    <p:sldId id="320" r:id="rId5"/>
    <p:sldId id="321" r:id="rId6"/>
    <p:sldId id="32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06696-0816-4AAC-9F72-F758A6EB82A8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243E2-ECC1-439C-BBED-3529A98A3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22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2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0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0052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0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2269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4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8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3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0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3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9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9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3CA93-B8EA-4A81-B690-AB93D8898817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59EA74-0A20-4636-9987-BF5A5FA3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4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8944202" y="4710753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6254" y="3859774"/>
            <a:ext cx="3415339" cy="3004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1" y="3859774"/>
            <a:ext cx="3997452" cy="292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6241664" y="2341758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336821" y="90593"/>
            <a:ext cx="9182069" cy="6783174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657601" y="90593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1244626" y="716950"/>
            <a:ext cx="8753135" cy="19453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000" b="1" dirty="0">
              <a:cs typeface="Aharoni" pitchFamily="2" charset="-79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cs typeface="Aharoni" pitchFamily="2" charset="-79"/>
              </a:rPr>
              <a:t>BIOTEKNOLOGI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cs typeface="Aharoni" pitchFamily="2" charset="-79"/>
              </a:rPr>
              <a:t>(</a:t>
            </a:r>
            <a:r>
              <a:rPr lang="en-US" sz="4000" b="1" dirty="0" err="1"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Dampak</a:t>
            </a:r>
            <a:r>
              <a:rPr lang="en-US" sz="4000" b="1" dirty="0"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4000" b="1" dirty="0" err="1"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4000" b="1" dirty="0"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)</a:t>
            </a:r>
          </a:p>
          <a:p>
            <a:pPr lvl="0" algn="ctr">
              <a:spcBef>
                <a:spcPct val="0"/>
              </a:spcBef>
              <a:defRPr/>
            </a:pPr>
            <a:endParaRPr lang="en-US" sz="4800" b="1" dirty="0">
              <a:solidFill>
                <a:srgbClr val="0033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81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657225" y="685800"/>
            <a:ext cx="10906125" cy="186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dampak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bioteknologi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dalam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kehidupan</a:t>
            </a:r>
            <a:r>
              <a:rPr lang="en-US" sz="3200" dirty="0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manusia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7B60B-04CE-4A51-A5D2-83C7D8ABD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276225"/>
            <a:ext cx="8382001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DAMPAK BIOTEKNOLOGI DALAM KEHIDUPAN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3BB5A-0137-4951-939D-5B4BE98BA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1426464"/>
            <a:ext cx="10477500" cy="4953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1. 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Dampak</a:t>
            </a: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Positif</a:t>
            </a: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Dampak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positif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dihasilkannya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produk-produk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bermanfaat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bagi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peningkatan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kesejahtraan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manusia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a. 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pengelolahan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limbah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biogas,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kompos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lumpur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aktif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b. 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kedokteran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obat-obatan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antar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lain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vaksin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,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antibiotik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antibodi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monoklat</a:t>
            </a:r>
            <a:r>
              <a:rPr lang="en-US" sz="24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dan interferon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2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C6C3D-4D6A-43BF-8080-82ACFE943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609599"/>
            <a:ext cx="10744200" cy="58769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c. 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meningkatkan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variasi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pertanian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melalui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kultur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jaringan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fiksasi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nitrogen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pengendalian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hama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tanaman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pemberian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hormon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tumbuhan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d. 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bahan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bakar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pengelolahan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biommasa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menjadi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etanol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cair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 dan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metana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(gas)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e. 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bidang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industri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makanan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minuman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antara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lain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pembuatan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roti, nata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decoco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brem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mentega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yoghurt,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tempe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kecap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bir</a:t>
            </a:r>
            <a:r>
              <a:rPr lang="en-US" sz="38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38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anggur</a:t>
            </a:r>
            <a:endParaRPr lang="en-US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3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4857-1122-4B6D-A777-5C6F689D1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533401"/>
            <a:ext cx="11077575" cy="59626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2.  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Dampak</a:t>
            </a: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negatif</a:t>
            </a:r>
            <a:r>
              <a:rPr lang="en-US" sz="3600" b="1" dirty="0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393939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bioteknologi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a. 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Menimbulkan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manusia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Gen-gen yang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mengkode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pembentukan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antibiotic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saja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mengalami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kecelakaan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tubuh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bakteri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sehingga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menyebabkan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penyakit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manusia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b. 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Menimbulkan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reaksi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alergi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Timbulnya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alergi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disebabkan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karena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mengkomsumsi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produk</a:t>
            </a:r>
            <a:r>
              <a:rPr lang="en-US" sz="32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transgenic.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0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2633C-75D0-4AD5-B349-7C4F70DB8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457200"/>
            <a:ext cx="9896475" cy="60198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c. 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Mengancam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kelestarian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alam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Jagung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rekayasa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genetik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membunuh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ulat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tidak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berbahaya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  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Rekayasa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genetika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menghasilkan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gluma-gluma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super.  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Tanaman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rekayasa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genetika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dapat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membahayakan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burung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memakannya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   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Menyebabkan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kepunahan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sebagian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plasma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nuftah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asli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karena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dikembangkan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sekarang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hanya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produk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rekayasa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genetika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saja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d. 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Berpotensi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digunakan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sebagai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alat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perang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Beberapa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orang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mungkin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sengaja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menciptakan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kombinasi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gen-gen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baru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kepentingan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perang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semacam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senjata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kimia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senjata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biologi</a:t>
            </a:r>
            <a:r>
              <a:rPr lang="en-US" sz="9600" dirty="0"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2787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276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inherit</vt:lpstr>
      <vt:lpstr>Symbol</vt:lpstr>
      <vt:lpstr>Trebuchet MS</vt:lpstr>
      <vt:lpstr>Wingdings 3</vt:lpstr>
      <vt:lpstr>Facet</vt:lpstr>
      <vt:lpstr>PowerPoint Presentation</vt:lpstr>
      <vt:lpstr>PowerPoint Presentation</vt:lpstr>
      <vt:lpstr>DAMPAK BIOTEKNOLOGI DALAM KEHIDUPAN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 CERDAS BANGSA</dc:creator>
  <cp:lastModifiedBy>SMA CERDAS BANGSA</cp:lastModifiedBy>
  <cp:revision>2</cp:revision>
  <dcterms:created xsi:type="dcterms:W3CDTF">2021-03-24T06:33:07Z</dcterms:created>
  <dcterms:modified xsi:type="dcterms:W3CDTF">2021-03-24T07:45:56Z</dcterms:modified>
</cp:coreProperties>
</file>