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09CF5-F103-4358-BE9E-0D58D7BF0D5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E7CD26-050F-4E13-BF5A-72BCEA7F25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BIOGRAPHY RECOUNT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MISS 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 smtClean="0"/>
              <a:t>1. What </a:t>
            </a:r>
            <a:r>
              <a:rPr lang="en-US" dirty="0"/>
              <a:t>happened in 1982?</a:t>
            </a:r>
          </a:p>
          <a:p>
            <a:pPr fontAlgn="base"/>
            <a:r>
              <a:rPr lang="en-US" dirty="0"/>
              <a:t>a. Obama was born.</a:t>
            </a:r>
          </a:p>
          <a:p>
            <a:pPr fontAlgn="base"/>
            <a:r>
              <a:rPr lang="en-US" dirty="0"/>
              <a:t>b. Obama’s father died.</a:t>
            </a:r>
          </a:p>
          <a:p>
            <a:pPr fontAlgn="base"/>
            <a:r>
              <a:rPr lang="en-US" dirty="0"/>
              <a:t>c. Obama moved to Indonesia.</a:t>
            </a:r>
          </a:p>
          <a:p>
            <a:pPr fontAlgn="base"/>
            <a:r>
              <a:rPr lang="en-US" dirty="0"/>
              <a:t>d. Obama graduated from high school.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04" y="155679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 smtClean="0"/>
          </a:p>
          <a:p>
            <a:pPr fontAlgn="base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The statements below are true, EXCEPT:</a:t>
            </a:r>
          </a:p>
          <a:p>
            <a:pPr fontAlgn="base"/>
            <a:r>
              <a:rPr lang="en-US" dirty="0"/>
              <a:t>a. Obama’s father was not an African.</a:t>
            </a:r>
          </a:p>
          <a:p>
            <a:pPr fontAlgn="base"/>
            <a:r>
              <a:rPr lang="en-US" dirty="0"/>
              <a:t>b. Obama was six years old when he moved to Jakarta.</a:t>
            </a:r>
          </a:p>
          <a:p>
            <a:pPr fontAlgn="base"/>
            <a:r>
              <a:rPr lang="en-US" dirty="0"/>
              <a:t>c. Obama was the first Black President of Harvard Law Review.</a:t>
            </a:r>
          </a:p>
          <a:p>
            <a:pPr fontAlgn="base"/>
            <a:r>
              <a:rPr lang="en-US" dirty="0"/>
              <a:t>d. Obama graduated from Harvard Law School with good marks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3.When </a:t>
            </a:r>
            <a:r>
              <a:rPr lang="en-US" dirty="0"/>
              <a:t>did Obama graduate from high school?</a:t>
            </a:r>
          </a:p>
          <a:p>
            <a:pPr fontAlgn="base"/>
            <a:r>
              <a:rPr lang="en-US" dirty="0"/>
              <a:t>a. In 1971.</a:t>
            </a:r>
          </a:p>
          <a:p>
            <a:pPr fontAlgn="base"/>
            <a:r>
              <a:rPr lang="en-US" dirty="0"/>
              <a:t>b. In 1979.</a:t>
            </a:r>
          </a:p>
          <a:p>
            <a:pPr fontAlgn="base"/>
            <a:r>
              <a:rPr lang="en-US" dirty="0"/>
              <a:t>c. In 1982.</a:t>
            </a:r>
          </a:p>
          <a:p>
            <a:pPr fontAlgn="base"/>
            <a:r>
              <a:rPr lang="en-US" dirty="0"/>
              <a:t>d. In 1988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4.  </a:t>
            </a:r>
            <a:r>
              <a:rPr lang="en-US" dirty="0"/>
              <a:t>What does ‘he’ in paragraph 1 line 4 refer to?</a:t>
            </a:r>
          </a:p>
          <a:p>
            <a:pPr fontAlgn="base"/>
            <a:r>
              <a:rPr lang="en-US" dirty="0"/>
              <a:t>a. Obama.</a:t>
            </a:r>
          </a:p>
          <a:p>
            <a:pPr fontAlgn="base"/>
            <a:r>
              <a:rPr lang="en-US" dirty="0"/>
              <a:t>b. Obama’s father.</a:t>
            </a:r>
          </a:p>
          <a:p>
            <a:pPr fontAlgn="base"/>
            <a:r>
              <a:rPr lang="en-US" dirty="0"/>
              <a:t>c. Obama’s mother.</a:t>
            </a:r>
          </a:p>
          <a:p>
            <a:pPr fontAlgn="base"/>
            <a:r>
              <a:rPr lang="en-US" dirty="0"/>
              <a:t>d. Obama’s stepfather.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0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8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4096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Linguistic features of biography text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Use simple past tense</a:t>
            </a:r>
            <a:endParaRPr lang="en-US" dirty="0"/>
          </a:p>
          <a:p>
            <a:r>
              <a:rPr lang="en-US" dirty="0"/>
              <a:t>Example : He </a:t>
            </a:r>
            <a:r>
              <a:rPr lang="en-US" u="sng" dirty="0"/>
              <a:t>was </a:t>
            </a:r>
            <a:r>
              <a:rPr lang="en-US" dirty="0"/>
              <a:t>born on August 17, in Jakarta, Indonesia.</a:t>
            </a:r>
          </a:p>
          <a:p>
            <a:r>
              <a:rPr lang="en-US" b="1" dirty="0"/>
              <a:t>Use time sequence</a:t>
            </a:r>
            <a:endParaRPr lang="en-US" dirty="0"/>
          </a:p>
          <a:p>
            <a:r>
              <a:rPr lang="en-US" dirty="0"/>
              <a:t>Example : His parents were divorced </a:t>
            </a:r>
            <a:r>
              <a:rPr lang="en-US" u="sng" dirty="0"/>
              <a:t>when</a:t>
            </a:r>
            <a:r>
              <a:rPr lang="en-US" dirty="0"/>
              <a:t> he was three years old.</a:t>
            </a:r>
          </a:p>
          <a:p>
            <a:r>
              <a:rPr lang="en-US" b="1" dirty="0"/>
              <a:t>Focus on specific participant</a:t>
            </a:r>
            <a:endParaRPr lang="en-US" dirty="0"/>
          </a:p>
          <a:p>
            <a:r>
              <a:rPr lang="en-US" dirty="0"/>
              <a:t>Example : </a:t>
            </a:r>
            <a:r>
              <a:rPr lang="en-US" u="sng" dirty="0"/>
              <a:t>Abraham Lincoln</a:t>
            </a:r>
            <a:r>
              <a:rPr lang="en-US" dirty="0"/>
              <a:t> was born in 1809 in Kentucky (USA). </a:t>
            </a:r>
            <a:r>
              <a:rPr lang="en-US" u="sng" dirty="0"/>
              <a:t>He </a:t>
            </a:r>
            <a:r>
              <a:rPr lang="en-US" dirty="0"/>
              <a:t>worked on the farm of his father.</a:t>
            </a:r>
          </a:p>
          <a:p>
            <a:r>
              <a:rPr lang="en-US" b="1" dirty="0"/>
              <a:t>Use action verb</a:t>
            </a:r>
            <a:endParaRPr lang="en-US" dirty="0"/>
          </a:p>
          <a:p>
            <a:r>
              <a:rPr lang="en-US" dirty="0"/>
              <a:t>Example : He </a:t>
            </a:r>
            <a:r>
              <a:rPr lang="en-US" u="sng" dirty="0"/>
              <a:t>did </a:t>
            </a:r>
            <a:r>
              <a:rPr lang="en-US" dirty="0"/>
              <a:t>different types of jobs before he </a:t>
            </a:r>
            <a:r>
              <a:rPr lang="en-US" u="sng" dirty="0"/>
              <a:t>settled </a:t>
            </a:r>
            <a:r>
              <a:rPr lang="en-US" dirty="0"/>
              <a:t>as a highly successful lawyer.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85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Let us practice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203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33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595</TotalTime>
  <Words>176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BIOGRAPHY RECOUNT TEXT</vt:lpstr>
      <vt:lpstr>PowerPoint Presentation</vt:lpstr>
      <vt:lpstr>PowerPoint Presentation</vt:lpstr>
      <vt:lpstr>PowerPoint Presentation</vt:lpstr>
      <vt:lpstr>PowerPoint Presentation</vt:lpstr>
      <vt:lpstr>Linguistic features of biography text : </vt:lpstr>
      <vt:lpstr>PowerPoint Presentation</vt:lpstr>
      <vt:lpstr>Let us 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2021-10-03T12:47:28Z</dcterms:created>
  <dcterms:modified xsi:type="dcterms:W3CDTF">2021-10-04T09:37:25Z</dcterms:modified>
</cp:coreProperties>
</file>