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431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382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57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296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238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126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980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303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638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574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728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72B0-1016-426D-9548-A81341D522A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4144C-5C68-44E3-AFA7-39B83C45EB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284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4464495" cy="43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1"/>
            <a:ext cx="6336704" cy="187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70543"/>
            <a:ext cx="842493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09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6632"/>
            <a:ext cx="525184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13690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173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0920" cy="626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176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16633"/>
            <a:ext cx="4608511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92697"/>
            <a:ext cx="6696744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4" y="4293096"/>
            <a:ext cx="6760021" cy="2564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31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10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6</cp:revision>
  <dcterms:created xsi:type="dcterms:W3CDTF">2021-10-01T08:24:02Z</dcterms:created>
  <dcterms:modified xsi:type="dcterms:W3CDTF">2022-05-17T11:41:26Z</dcterms:modified>
</cp:coreProperties>
</file>