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4310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382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78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296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238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126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598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7303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63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574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2728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72B0-1016-426D-9548-A81341D522A4}" type="datetimeFigureOut">
              <a:rPr lang="id-ID" smtClean="0"/>
              <a:t>17/05/2022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4144C-5C68-44E3-AFA7-39B83C45EB4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284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116633"/>
            <a:ext cx="4464495" cy="43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1"/>
            <a:ext cx="6336704" cy="1872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2670543"/>
            <a:ext cx="842493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97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6632"/>
            <a:ext cx="5251847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980728"/>
            <a:ext cx="8136904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1730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76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3"/>
            <a:ext cx="4608511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692697"/>
            <a:ext cx="6696744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474" y="4293096"/>
            <a:ext cx="6760021" cy="2564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313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610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2021-10-01T08:24:02Z</dcterms:created>
  <dcterms:modified xsi:type="dcterms:W3CDTF">2022-05-17T11:41:26Z</dcterms:modified>
</cp:coreProperties>
</file>