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3549F-F59C-4687-8973-58212775EE86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77EE-48AF-4508-AB5C-4C3E342B4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3549F-F59C-4687-8973-58212775EE86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77EE-48AF-4508-AB5C-4C3E342B4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3549F-F59C-4687-8973-58212775EE86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77EE-48AF-4508-AB5C-4C3E342B4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3549F-F59C-4687-8973-58212775EE86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77EE-48AF-4508-AB5C-4C3E342B4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3549F-F59C-4687-8973-58212775EE86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77EE-48AF-4508-AB5C-4C3E342B4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3549F-F59C-4687-8973-58212775EE86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77EE-48AF-4508-AB5C-4C3E342B4AD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3549F-F59C-4687-8973-58212775EE86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77EE-48AF-4508-AB5C-4C3E342B4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3549F-F59C-4687-8973-58212775EE86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77EE-48AF-4508-AB5C-4C3E342B4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3549F-F59C-4687-8973-58212775EE86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77EE-48AF-4508-AB5C-4C3E342B4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3549F-F59C-4687-8973-58212775EE86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0777EE-48AF-4508-AB5C-4C3E342B4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3549F-F59C-4687-8973-58212775EE86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77EE-48AF-4508-AB5C-4C3E342B4A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203549F-F59C-4687-8973-58212775EE86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00777EE-48AF-4508-AB5C-4C3E342B4AD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err="1" smtClean="0"/>
              <a:t>Besaran</a:t>
            </a:r>
            <a:r>
              <a:rPr lang="en-US" sz="5400" dirty="0" smtClean="0"/>
              <a:t> </a:t>
            </a:r>
            <a:r>
              <a:rPr lang="en-US" sz="5400" dirty="0" err="1" smtClean="0"/>
              <a:t>dan</a:t>
            </a:r>
            <a:r>
              <a:rPr lang="en-US" sz="5400" dirty="0" smtClean="0"/>
              <a:t> </a:t>
            </a:r>
            <a:r>
              <a:rPr lang="en-US" sz="5400" dirty="0" err="1" smtClean="0"/>
              <a:t>satuan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Khairizar</a:t>
            </a:r>
            <a:r>
              <a:rPr lang="en-US" dirty="0" smtClean="0"/>
              <a:t> </a:t>
            </a:r>
            <a:r>
              <a:rPr lang="en-US" dirty="0" err="1" smtClean="0"/>
              <a:t>sapwan</a:t>
            </a:r>
            <a:r>
              <a:rPr lang="en-US" dirty="0" smtClean="0"/>
              <a:t> </a:t>
            </a:r>
            <a:r>
              <a:rPr lang="en-US" dirty="0" err="1" smtClean="0"/>
              <a:t>s.sI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16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304800"/>
            <a:ext cx="7520940" cy="4375677"/>
          </a:xfrm>
        </p:spPr>
        <p:txBody>
          <a:bodyPr>
            <a:noAutofit/>
          </a:bodyPr>
          <a:lstStyle/>
          <a:p>
            <a:pPr lvl="0"/>
            <a:r>
              <a:rPr lang="en-US" sz="3600" dirty="0"/>
              <a:t>BESARAN</a:t>
            </a:r>
          </a:p>
          <a:p>
            <a:r>
              <a:rPr lang="en-US" sz="2400" dirty="0" err="1"/>
              <a:t>Besaran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segala</a:t>
            </a:r>
            <a:r>
              <a:rPr lang="en-US" sz="2400" dirty="0"/>
              <a:t> </a:t>
            </a:r>
            <a:r>
              <a:rPr lang="en-US" sz="2400" dirty="0" err="1"/>
              <a:t>sesuatu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diukur</a:t>
            </a:r>
            <a:r>
              <a:rPr lang="en-US" sz="2400" dirty="0"/>
              <a:t>, </a:t>
            </a:r>
            <a:r>
              <a:rPr lang="en-US" sz="2400" dirty="0" err="1"/>
              <a:t>dihitung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dinyatakan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angka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Besaran</a:t>
            </a:r>
            <a:r>
              <a:rPr lang="en-US" sz="2400" dirty="0"/>
              <a:t> </a:t>
            </a:r>
            <a:r>
              <a:rPr lang="en-US" sz="2400" dirty="0" err="1"/>
              <a:t>terbagi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kelompok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besaran</a:t>
            </a:r>
            <a:r>
              <a:rPr lang="en-US" sz="2400" dirty="0"/>
              <a:t> </a:t>
            </a:r>
            <a:r>
              <a:rPr lang="en-US" sz="2400" dirty="0" err="1"/>
              <a:t>pokok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besaran</a:t>
            </a:r>
            <a:r>
              <a:rPr lang="en-US" sz="2400" dirty="0"/>
              <a:t> </a:t>
            </a:r>
            <a:r>
              <a:rPr lang="en-US" sz="2400" dirty="0" err="1"/>
              <a:t>turunan</a:t>
            </a:r>
            <a:r>
              <a:rPr lang="en-US" sz="2400" dirty="0"/>
              <a:t>. </a:t>
            </a:r>
            <a:r>
              <a:rPr lang="en-US" sz="2400" i="1" dirty="0" err="1"/>
              <a:t>Besaran</a:t>
            </a:r>
            <a:r>
              <a:rPr lang="en-US" sz="2400" i="1" dirty="0"/>
              <a:t> </a:t>
            </a:r>
            <a:r>
              <a:rPr lang="en-US" sz="2400" i="1" dirty="0" err="1"/>
              <a:t>pokok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besaran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diturunkan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besaran</a:t>
            </a:r>
            <a:r>
              <a:rPr lang="en-US" sz="2400" dirty="0"/>
              <a:t> yang lain.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tujuh</a:t>
            </a:r>
            <a:r>
              <a:rPr lang="en-US" sz="2400" dirty="0"/>
              <a:t> </a:t>
            </a:r>
            <a:r>
              <a:rPr lang="en-US" sz="2400" dirty="0" err="1"/>
              <a:t>besaran</a:t>
            </a:r>
            <a:r>
              <a:rPr lang="en-US" sz="2400" dirty="0"/>
              <a:t> </a:t>
            </a:r>
            <a:r>
              <a:rPr lang="en-US" sz="2400" dirty="0" err="1"/>
              <a:t>pokok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panjang</a:t>
            </a:r>
            <a:r>
              <a:rPr lang="en-US" sz="2400" dirty="0"/>
              <a:t>, </a:t>
            </a:r>
            <a:r>
              <a:rPr lang="en-US" sz="2400" dirty="0" err="1"/>
              <a:t>massa</a:t>
            </a:r>
            <a:r>
              <a:rPr lang="en-US" sz="2400" dirty="0"/>
              <a:t>, </a:t>
            </a:r>
            <a:r>
              <a:rPr lang="en-US" sz="2400" dirty="0" err="1"/>
              <a:t>waktu</a:t>
            </a:r>
            <a:r>
              <a:rPr lang="en-US" sz="2400" dirty="0"/>
              <a:t>, temperature, </a:t>
            </a:r>
            <a:r>
              <a:rPr lang="en-US" sz="2400" dirty="0" err="1"/>
              <a:t>kuat</a:t>
            </a:r>
            <a:r>
              <a:rPr lang="en-US" sz="2400" dirty="0"/>
              <a:t> </a:t>
            </a:r>
            <a:r>
              <a:rPr lang="en-US" sz="2400" dirty="0" err="1"/>
              <a:t>arus</a:t>
            </a:r>
            <a:r>
              <a:rPr lang="en-US" sz="2400" dirty="0"/>
              <a:t> </a:t>
            </a:r>
            <a:r>
              <a:rPr lang="en-US" sz="2400" dirty="0" err="1"/>
              <a:t>listrik</a:t>
            </a:r>
            <a:r>
              <a:rPr lang="en-US" sz="2400" dirty="0"/>
              <a:t>, </a:t>
            </a:r>
            <a:r>
              <a:rPr lang="en-US" sz="2400" dirty="0" err="1"/>
              <a:t>intensitas</a:t>
            </a:r>
            <a:r>
              <a:rPr lang="en-US" sz="2400" dirty="0"/>
              <a:t> </a:t>
            </a:r>
            <a:r>
              <a:rPr lang="en-US" sz="2400" dirty="0" err="1"/>
              <a:t>cahaya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zat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991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304800"/>
            <a:ext cx="7520940" cy="4800600"/>
          </a:xfrm>
        </p:spPr>
        <p:txBody>
          <a:bodyPr/>
          <a:lstStyle/>
          <a:p>
            <a:r>
              <a:rPr lang="en-US" sz="2400" i="1" dirty="0" err="1"/>
              <a:t>Besaran</a:t>
            </a:r>
            <a:r>
              <a:rPr lang="en-US" sz="2400" i="1" dirty="0"/>
              <a:t> </a:t>
            </a:r>
            <a:r>
              <a:rPr lang="en-US" sz="2400" i="1" dirty="0" err="1"/>
              <a:t>turunan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besaran</a:t>
            </a:r>
            <a:r>
              <a:rPr lang="en-US" sz="2400" dirty="0"/>
              <a:t> yang </a:t>
            </a:r>
            <a:r>
              <a:rPr lang="en-US" sz="2400" dirty="0" err="1"/>
              <a:t>diturunkan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besaran</a:t>
            </a:r>
            <a:r>
              <a:rPr lang="en-US" sz="2400" dirty="0"/>
              <a:t> </a:t>
            </a:r>
            <a:r>
              <a:rPr lang="en-US" sz="2400" dirty="0" err="1"/>
              <a:t>pokok</a:t>
            </a:r>
            <a:r>
              <a:rPr lang="en-US" sz="2400" dirty="0"/>
              <a:t>,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volume yang </a:t>
            </a:r>
            <a:r>
              <a:rPr lang="en-US" sz="2400" dirty="0" err="1"/>
              <a:t>diturunkan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besaran</a:t>
            </a:r>
            <a:r>
              <a:rPr lang="en-US" sz="2400" dirty="0"/>
              <a:t> </a:t>
            </a:r>
            <a:r>
              <a:rPr lang="en-US" sz="2400" dirty="0" err="1"/>
              <a:t>pokok</a:t>
            </a:r>
            <a:r>
              <a:rPr lang="en-US" sz="2400" dirty="0"/>
              <a:t> </a:t>
            </a:r>
            <a:r>
              <a:rPr lang="en-US" sz="2400" dirty="0" err="1"/>
              <a:t>panjang</a:t>
            </a:r>
            <a:r>
              <a:rPr lang="en-US" sz="2400" dirty="0"/>
              <a:t>; </a:t>
            </a:r>
            <a:r>
              <a:rPr lang="en-US" sz="2400" dirty="0" err="1"/>
              <a:t>massa</a:t>
            </a:r>
            <a:r>
              <a:rPr lang="en-US" sz="2400" dirty="0"/>
              <a:t> </a:t>
            </a:r>
            <a:r>
              <a:rPr lang="en-US" sz="2400" dirty="0" err="1"/>
              <a:t>jenis</a:t>
            </a:r>
            <a:r>
              <a:rPr lang="en-US" sz="2400" dirty="0"/>
              <a:t> </a:t>
            </a:r>
            <a:r>
              <a:rPr lang="en-US" sz="2400" dirty="0" err="1"/>
              <a:t>diturunkan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besaran</a:t>
            </a:r>
            <a:r>
              <a:rPr lang="en-US" sz="2400" dirty="0"/>
              <a:t> </a:t>
            </a:r>
            <a:r>
              <a:rPr lang="en-US" sz="2400" dirty="0" err="1"/>
              <a:t>pokok</a:t>
            </a:r>
            <a:r>
              <a:rPr lang="en-US" sz="2400" dirty="0"/>
              <a:t> </a:t>
            </a:r>
            <a:r>
              <a:rPr lang="en-US" sz="2400" dirty="0" err="1"/>
              <a:t>massa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panjang</a:t>
            </a:r>
            <a:r>
              <a:rPr lang="en-US" sz="2400" dirty="0"/>
              <a:t>. </a:t>
            </a:r>
            <a:endParaRPr lang="en-US" sz="2400" dirty="0" smtClean="0"/>
          </a:p>
          <a:p>
            <a:endParaRPr lang="en-US" sz="2400" dirty="0"/>
          </a:p>
          <a:p>
            <a:endParaRPr lang="en-US" dirty="0"/>
          </a:p>
        </p:txBody>
      </p:sp>
      <p:pic>
        <p:nvPicPr>
          <p:cNvPr id="4" name="Picture 3" descr="Pengukuran Fisika Kelas 10 - Konsep, Pengertian, dan Contoh Soa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549524"/>
            <a:ext cx="8077200" cy="41560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434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228600"/>
            <a:ext cx="7520940" cy="5486400"/>
          </a:xfrm>
        </p:spPr>
        <p:txBody>
          <a:bodyPr>
            <a:noAutofit/>
          </a:bodyPr>
          <a:lstStyle/>
          <a:p>
            <a:pPr lvl="0"/>
            <a:r>
              <a:rPr lang="en-US" sz="3600" dirty="0"/>
              <a:t>SATUAN</a:t>
            </a:r>
          </a:p>
          <a:p>
            <a:r>
              <a:rPr lang="en-US" sz="2400" dirty="0" err="1"/>
              <a:t>Besaran</a:t>
            </a:r>
            <a:r>
              <a:rPr lang="en-US" sz="2400" dirty="0"/>
              <a:t> </a:t>
            </a:r>
            <a:r>
              <a:rPr lang="en-US" sz="2400" dirty="0" err="1"/>
              <a:t>pokok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besaran</a:t>
            </a:r>
            <a:r>
              <a:rPr lang="en-US" sz="2400" dirty="0"/>
              <a:t> </a:t>
            </a:r>
            <a:r>
              <a:rPr lang="en-US" sz="2400" dirty="0" err="1"/>
              <a:t>turunan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diukur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satuan</a:t>
            </a:r>
            <a:r>
              <a:rPr lang="en-US" sz="2400" dirty="0"/>
              <a:t> </a:t>
            </a:r>
            <a:r>
              <a:rPr lang="en-US" sz="2400" dirty="0" err="1"/>
              <a:t>baku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satuan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baku</a:t>
            </a:r>
            <a:r>
              <a:rPr lang="en-US" sz="2400" dirty="0"/>
              <a:t>. </a:t>
            </a:r>
            <a:r>
              <a:rPr lang="en-US" sz="2400" dirty="0" err="1"/>
              <a:t>Satuan</a:t>
            </a:r>
            <a:r>
              <a:rPr lang="en-US" sz="2400" dirty="0"/>
              <a:t> </a:t>
            </a:r>
            <a:r>
              <a:rPr lang="en-US" sz="2400" dirty="0" err="1"/>
              <a:t>baku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satuan</a:t>
            </a:r>
            <a:r>
              <a:rPr lang="en-US" sz="2400" dirty="0"/>
              <a:t> yang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diakui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r>
              <a:rPr lang="en-US" sz="2400" dirty="0"/>
              <a:t>, </a:t>
            </a:r>
            <a:r>
              <a:rPr lang="en-US" sz="2400" dirty="0" err="1"/>
              <a:t>misalnya</a:t>
            </a:r>
            <a:r>
              <a:rPr lang="en-US" sz="2400" dirty="0"/>
              <a:t> meter, kilogram,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sekon</a:t>
            </a:r>
            <a:r>
              <a:rPr lang="en-US" sz="2400" dirty="0"/>
              <a:t>. </a:t>
            </a:r>
            <a:r>
              <a:rPr lang="en-US" sz="2400" dirty="0" err="1"/>
              <a:t>Satuan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baku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satuan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diakui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r>
              <a:rPr lang="en-US" sz="2400" dirty="0"/>
              <a:t>, </a:t>
            </a:r>
            <a:r>
              <a:rPr lang="en-US" sz="2400" dirty="0" err="1"/>
              <a:t>misalnya</a:t>
            </a:r>
            <a:r>
              <a:rPr lang="en-US" sz="2400" dirty="0"/>
              <a:t> di </a:t>
            </a:r>
            <a:r>
              <a:rPr lang="en-US" sz="2400" dirty="0" err="1"/>
              <a:t>daerah</a:t>
            </a:r>
            <a:r>
              <a:rPr lang="en-US" sz="2400" dirty="0"/>
              <a:t> – </a:t>
            </a:r>
            <a:r>
              <a:rPr lang="en-US" sz="2400" dirty="0" err="1"/>
              <a:t>daerah</a:t>
            </a:r>
            <a:r>
              <a:rPr lang="en-US" sz="2400" dirty="0"/>
              <a:t> di Indonesia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satuan</a:t>
            </a:r>
            <a:r>
              <a:rPr lang="en-US" sz="2400" dirty="0"/>
              <a:t> </a:t>
            </a:r>
            <a:r>
              <a:rPr lang="en-US" sz="2400" dirty="0" err="1"/>
              <a:t>panjang</a:t>
            </a:r>
            <a:r>
              <a:rPr lang="en-US" sz="2400" dirty="0"/>
              <a:t> </a:t>
            </a:r>
            <a:r>
              <a:rPr lang="en-US" sz="2400" dirty="0" err="1"/>
              <a:t>dipakai</a:t>
            </a:r>
            <a:r>
              <a:rPr lang="en-US" sz="2400" dirty="0"/>
              <a:t> </a:t>
            </a:r>
            <a:r>
              <a:rPr lang="en-US" sz="2400" dirty="0" err="1"/>
              <a:t>depa</a:t>
            </a:r>
            <a:r>
              <a:rPr lang="en-US" sz="2400" dirty="0"/>
              <a:t>, </a:t>
            </a:r>
            <a:r>
              <a:rPr lang="en-US" sz="2400" dirty="0" err="1"/>
              <a:t>jengkal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hasta.</a:t>
            </a:r>
          </a:p>
          <a:p>
            <a:r>
              <a:rPr lang="en-US" sz="2400" dirty="0" err="1"/>
              <a:t>Pada</a:t>
            </a:r>
            <a:r>
              <a:rPr lang="en-US" sz="2400" dirty="0"/>
              <a:t> 1795, </a:t>
            </a:r>
            <a:r>
              <a:rPr lang="en-US" sz="2400" dirty="0" err="1"/>
              <a:t>para</a:t>
            </a:r>
            <a:r>
              <a:rPr lang="en-US" sz="2400" dirty="0"/>
              <a:t> </a:t>
            </a:r>
            <a:r>
              <a:rPr lang="en-US" sz="2400" dirty="0" err="1"/>
              <a:t>ilmuwan</a:t>
            </a:r>
            <a:r>
              <a:rPr lang="en-US" sz="2400" dirty="0"/>
              <a:t> </a:t>
            </a:r>
            <a:r>
              <a:rPr lang="en-US" sz="2400" dirty="0" err="1"/>
              <a:t>Prancis</a:t>
            </a:r>
            <a:r>
              <a:rPr lang="en-US" sz="2400" dirty="0"/>
              <a:t> </a:t>
            </a:r>
            <a:r>
              <a:rPr lang="en-US" sz="2400" dirty="0" err="1"/>
              <a:t>menciptakan</a:t>
            </a:r>
            <a:r>
              <a:rPr lang="en-US" sz="2400" dirty="0"/>
              <a:t> system </a:t>
            </a:r>
            <a:r>
              <a:rPr lang="en-US" sz="2400" dirty="0" err="1"/>
              <a:t>satuan</a:t>
            </a:r>
            <a:r>
              <a:rPr lang="en-US" sz="2400" dirty="0"/>
              <a:t> </a:t>
            </a:r>
            <a:r>
              <a:rPr lang="en-US" sz="2400" dirty="0" err="1"/>
              <a:t>metrik</a:t>
            </a:r>
            <a:r>
              <a:rPr lang="en-US" sz="2400" dirty="0"/>
              <a:t> yang </a:t>
            </a:r>
            <a:r>
              <a:rPr lang="en-US" sz="2400" dirty="0" err="1"/>
              <a:t>dibagi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system </a:t>
            </a:r>
            <a:r>
              <a:rPr lang="en-US" sz="2400" dirty="0" err="1"/>
              <a:t>mks</a:t>
            </a:r>
            <a:r>
              <a:rPr lang="en-US" sz="2400" dirty="0"/>
              <a:t> </a:t>
            </a:r>
            <a:r>
              <a:rPr lang="en-US" sz="2400" i="1" dirty="0"/>
              <a:t>(meter-kilogram-</a:t>
            </a:r>
            <a:r>
              <a:rPr lang="en-US" sz="2400" i="1" dirty="0" err="1"/>
              <a:t>secon</a:t>
            </a:r>
            <a:r>
              <a:rPr lang="en-US" sz="2400" i="1" dirty="0"/>
              <a:t>)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system </a:t>
            </a:r>
            <a:r>
              <a:rPr lang="en-US" sz="2400" i="1" dirty="0" err="1"/>
              <a:t>cgs</a:t>
            </a:r>
            <a:r>
              <a:rPr lang="en-US" sz="2400" i="1" dirty="0"/>
              <a:t> (centimeter-gram-</a:t>
            </a:r>
            <a:r>
              <a:rPr lang="en-US" sz="2400" i="1" dirty="0" err="1"/>
              <a:t>secon</a:t>
            </a:r>
            <a:r>
              <a:rPr lang="en-US" sz="2400" i="1" dirty="0"/>
              <a:t>).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75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/>
              <a:t>DIMENSI</a:t>
            </a:r>
          </a:p>
          <a:p>
            <a:r>
              <a:rPr lang="en-US" dirty="0"/>
              <a:t>Cara </a:t>
            </a:r>
            <a:r>
              <a:rPr lang="en-US" dirty="0" err="1"/>
              <a:t>besaran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tersusun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besaran-besaran</a:t>
            </a:r>
            <a:r>
              <a:rPr lang="en-US" dirty="0"/>
              <a:t> </a:t>
            </a:r>
            <a:r>
              <a:rPr lang="en-US" dirty="0" err="1"/>
              <a:t>pokoknya</a:t>
            </a:r>
            <a:r>
              <a:rPr lang="en-US" dirty="0"/>
              <a:t> </a:t>
            </a:r>
            <a:r>
              <a:rPr lang="en-US" dirty="0" err="1"/>
              <a:t>dinamakan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.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 (SI).</a:t>
            </a:r>
          </a:p>
          <a:p>
            <a:endParaRPr lang="en-US" dirty="0"/>
          </a:p>
        </p:txBody>
      </p:sp>
      <p:pic>
        <p:nvPicPr>
          <p:cNvPr id="4" name="Picture 3" descr="Pengukuran Fisika Kelas 10 - Konsep, Pengertian, dan Contoh Soal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375"/>
          <a:stretch/>
        </p:blipFill>
        <p:spPr bwMode="auto">
          <a:xfrm>
            <a:off x="914400" y="2362200"/>
            <a:ext cx="7391400" cy="408146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811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57200"/>
            <a:ext cx="7520940" cy="5638800"/>
          </a:xfrm>
        </p:spPr>
        <p:txBody>
          <a:bodyPr/>
          <a:lstStyle/>
          <a:p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kegunaan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:</a:t>
            </a:r>
          </a:p>
          <a:p>
            <a:pPr lvl="0"/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mengungkapkan</a:t>
            </a:r>
            <a:r>
              <a:rPr lang="en-US" dirty="0"/>
              <a:t> </a:t>
            </a:r>
            <a:r>
              <a:rPr lang="en-US" dirty="0" err="1"/>
              <a:t>kesetaraan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besaran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sepintas</a:t>
            </a:r>
            <a:r>
              <a:rPr lang="en-US" dirty="0"/>
              <a:t> </a:t>
            </a:r>
            <a:r>
              <a:rPr lang="en-US" dirty="0" err="1"/>
              <a:t>tampak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: energy </a:t>
            </a:r>
            <a:r>
              <a:rPr lang="en-US" dirty="0" err="1"/>
              <a:t>kinetik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usaha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19391" t="39624" r="44712" b="13056"/>
          <a:stretch/>
        </p:blipFill>
        <p:spPr bwMode="auto">
          <a:xfrm>
            <a:off x="685800" y="1524000"/>
            <a:ext cx="7696200" cy="4648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0760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76200"/>
            <a:ext cx="7520940" cy="5943600"/>
          </a:xfrm>
        </p:spPr>
        <p:txBody>
          <a:bodyPr/>
          <a:lstStyle/>
          <a:p>
            <a:pPr lvl="0"/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besaran</a:t>
            </a:r>
            <a:r>
              <a:rPr lang="en-US" dirty="0"/>
              <a:t> </a:t>
            </a:r>
            <a:r>
              <a:rPr lang="en-US" dirty="0" err="1"/>
              <a:t>turunan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dimensional.</a:t>
            </a:r>
          </a:p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 rotWithShape="1">
          <a:blip r:embed="rId2"/>
          <a:srcRect l="19391" t="23375" r="46314" b="5074"/>
          <a:stretch/>
        </p:blipFill>
        <p:spPr bwMode="auto">
          <a:xfrm>
            <a:off x="533400" y="1143000"/>
            <a:ext cx="8381999" cy="5486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4440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N = kg m /s </a:t>
            </a:r>
            <a:r>
              <a:rPr lang="en-US" sz="4400" dirty="0" err="1" smtClean="0"/>
              <a:t>kuadrat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040441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132</TotalTime>
  <Words>263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Angles</vt:lpstr>
      <vt:lpstr>Besaran dan satuan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Besaran dan satuan</dc:title>
  <dc:creator>ismail - [2010]</dc:creator>
  <cp:lastModifiedBy>ismail - [2010]</cp:lastModifiedBy>
  <cp:revision>3</cp:revision>
  <dcterms:created xsi:type="dcterms:W3CDTF">2021-07-29T02:19:52Z</dcterms:created>
  <dcterms:modified xsi:type="dcterms:W3CDTF">2021-07-30T02:36:33Z</dcterms:modified>
</cp:coreProperties>
</file>