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11"/>
  </p:notesMasterIdLst>
  <p:sldIdLst>
    <p:sldId id="256" r:id="rId4"/>
    <p:sldId id="355" r:id="rId5"/>
    <p:sldId id="361" r:id="rId6"/>
    <p:sldId id="356" r:id="rId7"/>
    <p:sldId id="363" r:id="rId8"/>
    <p:sldId id="364" r:id="rId9"/>
    <p:sldId id="360" r:id="rId10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4CB8"/>
    <a:srgbClr val="B670D6"/>
    <a:srgbClr val="9F66C2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029" autoAdjust="0"/>
    <p:restoredTop sz="94444" autoAdjust="0"/>
  </p:normalViewPr>
  <p:slideViewPr>
    <p:cSldViewPr snapToGrid="0">
      <p:cViewPr varScale="1">
        <p:scale>
          <a:sx n="65" d="100"/>
          <a:sy n="65" d="100"/>
        </p:scale>
        <p:origin x="-1020" y="-102"/>
      </p:cViewPr>
      <p:guideLst>
        <p:guide orient="horz" pos="23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AA91F-5C3B-4DB5-8387-C091B248C10D}" type="datetimeFigureOut">
              <a:rPr lang="en-US" smtClean="0"/>
              <a:pPr/>
              <a:t>10/2/2021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5BD3-70EF-4C81-AC92-C9BD14DB9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564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C5BD3-70EF-4C81-AC92-C9BD14DB92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276371D3-4FF4-4780-8DCC-1A9DD3FBADB1}"/>
              </a:ext>
            </a:extLst>
          </p:cNvPr>
          <p:cNvSpPr/>
          <p:nvPr/>
        </p:nvSpPr>
        <p:spPr>
          <a:xfrm>
            <a:off x="4" y="10323"/>
            <a:ext cx="12197526" cy="6858000"/>
          </a:xfrm>
          <a:custGeom>
            <a:avLst/>
            <a:gdLst>
              <a:gd name="connsiteX0" fmla="*/ 488332 w 18296289"/>
              <a:gd name="connsiteY0" fmla="*/ 6 h 10287000"/>
              <a:gd name="connsiteX1" fmla="*/ 716342 w 18296289"/>
              <a:gd name="connsiteY1" fmla="*/ 6 h 10287000"/>
              <a:gd name="connsiteX2" fmla="*/ 716342 w 18296289"/>
              <a:gd name="connsiteY2" fmla="*/ 10287000 h 10287000"/>
              <a:gd name="connsiteX3" fmla="*/ 488332 w 18296289"/>
              <a:gd name="connsiteY3" fmla="*/ 10287000 h 10287000"/>
              <a:gd name="connsiteX4" fmla="*/ 0 w 18296289"/>
              <a:gd name="connsiteY4" fmla="*/ 6 h 10287000"/>
              <a:gd name="connsiteX5" fmla="*/ 228011 w 18296289"/>
              <a:gd name="connsiteY5" fmla="*/ 6 h 10287000"/>
              <a:gd name="connsiteX6" fmla="*/ 228011 w 18296289"/>
              <a:gd name="connsiteY6" fmla="*/ 10287000 h 10287000"/>
              <a:gd name="connsiteX7" fmla="*/ 0 w 18296289"/>
              <a:gd name="connsiteY7" fmla="*/ 10287000 h 10287000"/>
              <a:gd name="connsiteX8" fmla="*/ 976663 w 18296289"/>
              <a:gd name="connsiteY8" fmla="*/ 5 h 10287000"/>
              <a:gd name="connsiteX9" fmla="*/ 1204675 w 18296289"/>
              <a:gd name="connsiteY9" fmla="*/ 5 h 10287000"/>
              <a:gd name="connsiteX10" fmla="*/ 1204675 w 18296289"/>
              <a:gd name="connsiteY10" fmla="*/ 10287000 h 10287000"/>
              <a:gd name="connsiteX11" fmla="*/ 976663 w 18296289"/>
              <a:gd name="connsiteY11" fmla="*/ 10287000 h 10287000"/>
              <a:gd name="connsiteX12" fmla="*/ 1464995 w 18296289"/>
              <a:gd name="connsiteY12" fmla="*/ 5 h 10287000"/>
              <a:gd name="connsiteX13" fmla="*/ 1693006 w 18296289"/>
              <a:gd name="connsiteY13" fmla="*/ 5 h 10287000"/>
              <a:gd name="connsiteX14" fmla="*/ 1693006 w 18296289"/>
              <a:gd name="connsiteY14" fmla="*/ 10287000 h 10287000"/>
              <a:gd name="connsiteX15" fmla="*/ 1464995 w 18296289"/>
              <a:gd name="connsiteY15" fmla="*/ 10287000 h 10287000"/>
              <a:gd name="connsiteX16" fmla="*/ 1953326 w 18296289"/>
              <a:gd name="connsiteY16" fmla="*/ 5 h 10287000"/>
              <a:gd name="connsiteX17" fmla="*/ 2181338 w 18296289"/>
              <a:gd name="connsiteY17" fmla="*/ 5 h 10287000"/>
              <a:gd name="connsiteX18" fmla="*/ 2181338 w 18296289"/>
              <a:gd name="connsiteY18" fmla="*/ 10287000 h 10287000"/>
              <a:gd name="connsiteX19" fmla="*/ 1953326 w 18296289"/>
              <a:gd name="connsiteY19" fmla="*/ 10287000 h 10287000"/>
              <a:gd name="connsiteX20" fmla="*/ 2441658 w 18296289"/>
              <a:gd name="connsiteY20" fmla="*/ 5 h 10287000"/>
              <a:gd name="connsiteX21" fmla="*/ 2669670 w 18296289"/>
              <a:gd name="connsiteY21" fmla="*/ 5 h 10287000"/>
              <a:gd name="connsiteX22" fmla="*/ 2669670 w 18296289"/>
              <a:gd name="connsiteY22" fmla="*/ 10287000 h 10287000"/>
              <a:gd name="connsiteX23" fmla="*/ 2441658 w 18296289"/>
              <a:gd name="connsiteY23" fmla="*/ 10287000 h 10287000"/>
              <a:gd name="connsiteX24" fmla="*/ 2929991 w 18296289"/>
              <a:gd name="connsiteY24" fmla="*/ 5 h 10287000"/>
              <a:gd name="connsiteX25" fmla="*/ 3158002 w 18296289"/>
              <a:gd name="connsiteY25" fmla="*/ 5 h 10287000"/>
              <a:gd name="connsiteX26" fmla="*/ 3158002 w 18296289"/>
              <a:gd name="connsiteY26" fmla="*/ 10287000 h 10287000"/>
              <a:gd name="connsiteX27" fmla="*/ 2929991 w 18296289"/>
              <a:gd name="connsiteY27" fmla="*/ 10287000 h 10287000"/>
              <a:gd name="connsiteX28" fmla="*/ 3418323 w 18296289"/>
              <a:gd name="connsiteY28" fmla="*/ 5 h 10287000"/>
              <a:gd name="connsiteX29" fmla="*/ 3646334 w 18296289"/>
              <a:gd name="connsiteY29" fmla="*/ 5 h 10287000"/>
              <a:gd name="connsiteX30" fmla="*/ 3646334 w 18296289"/>
              <a:gd name="connsiteY30" fmla="*/ 10287000 h 10287000"/>
              <a:gd name="connsiteX31" fmla="*/ 3418323 w 18296289"/>
              <a:gd name="connsiteY31" fmla="*/ 10287000 h 10287000"/>
              <a:gd name="connsiteX32" fmla="*/ 3906655 w 18296289"/>
              <a:gd name="connsiteY32" fmla="*/ 5 h 10287000"/>
              <a:gd name="connsiteX33" fmla="*/ 4134665 w 18296289"/>
              <a:gd name="connsiteY33" fmla="*/ 5 h 10287000"/>
              <a:gd name="connsiteX34" fmla="*/ 4134665 w 18296289"/>
              <a:gd name="connsiteY34" fmla="*/ 10287000 h 10287000"/>
              <a:gd name="connsiteX35" fmla="*/ 3906655 w 18296289"/>
              <a:gd name="connsiteY35" fmla="*/ 10287000 h 10287000"/>
              <a:gd name="connsiteX36" fmla="*/ 4394985 w 18296289"/>
              <a:gd name="connsiteY36" fmla="*/ 4 h 10287000"/>
              <a:gd name="connsiteX37" fmla="*/ 4622994 w 18296289"/>
              <a:gd name="connsiteY37" fmla="*/ 4 h 10287000"/>
              <a:gd name="connsiteX38" fmla="*/ 4622994 w 18296289"/>
              <a:gd name="connsiteY38" fmla="*/ 10287000 h 10287000"/>
              <a:gd name="connsiteX39" fmla="*/ 4394985 w 18296289"/>
              <a:gd name="connsiteY39" fmla="*/ 10287000 h 10287000"/>
              <a:gd name="connsiteX40" fmla="*/ 4883318 w 18296289"/>
              <a:gd name="connsiteY40" fmla="*/ 4 h 10287000"/>
              <a:gd name="connsiteX41" fmla="*/ 5111327 w 18296289"/>
              <a:gd name="connsiteY41" fmla="*/ 4 h 10287000"/>
              <a:gd name="connsiteX42" fmla="*/ 5111327 w 18296289"/>
              <a:gd name="connsiteY42" fmla="*/ 10287000 h 10287000"/>
              <a:gd name="connsiteX43" fmla="*/ 4883318 w 18296289"/>
              <a:gd name="connsiteY43" fmla="*/ 10287000 h 10287000"/>
              <a:gd name="connsiteX44" fmla="*/ 5371649 w 18296289"/>
              <a:gd name="connsiteY44" fmla="*/ 4 h 10287000"/>
              <a:gd name="connsiteX45" fmla="*/ 5599660 w 18296289"/>
              <a:gd name="connsiteY45" fmla="*/ 4 h 10287000"/>
              <a:gd name="connsiteX46" fmla="*/ 5599660 w 18296289"/>
              <a:gd name="connsiteY46" fmla="*/ 10287000 h 10287000"/>
              <a:gd name="connsiteX47" fmla="*/ 5371649 w 18296289"/>
              <a:gd name="connsiteY47" fmla="*/ 10287000 h 10287000"/>
              <a:gd name="connsiteX48" fmla="*/ 5859980 w 18296289"/>
              <a:gd name="connsiteY48" fmla="*/ 4 h 10287000"/>
              <a:gd name="connsiteX49" fmla="*/ 6087990 w 18296289"/>
              <a:gd name="connsiteY49" fmla="*/ 4 h 10287000"/>
              <a:gd name="connsiteX50" fmla="*/ 6087990 w 18296289"/>
              <a:gd name="connsiteY50" fmla="*/ 10287000 h 10287000"/>
              <a:gd name="connsiteX51" fmla="*/ 5859980 w 18296289"/>
              <a:gd name="connsiteY51" fmla="*/ 10287000 h 10287000"/>
              <a:gd name="connsiteX52" fmla="*/ 6348314 w 18296289"/>
              <a:gd name="connsiteY52" fmla="*/ 4 h 10287000"/>
              <a:gd name="connsiteX53" fmla="*/ 6576324 w 18296289"/>
              <a:gd name="connsiteY53" fmla="*/ 4 h 10287000"/>
              <a:gd name="connsiteX54" fmla="*/ 6576324 w 18296289"/>
              <a:gd name="connsiteY54" fmla="*/ 10287000 h 10287000"/>
              <a:gd name="connsiteX55" fmla="*/ 6348314 w 18296289"/>
              <a:gd name="connsiteY55" fmla="*/ 10287000 h 10287000"/>
              <a:gd name="connsiteX56" fmla="*/ 6836644 w 18296289"/>
              <a:gd name="connsiteY56" fmla="*/ 4 h 10287000"/>
              <a:gd name="connsiteX57" fmla="*/ 7064654 w 18296289"/>
              <a:gd name="connsiteY57" fmla="*/ 4 h 10287000"/>
              <a:gd name="connsiteX58" fmla="*/ 7064654 w 18296289"/>
              <a:gd name="connsiteY58" fmla="*/ 10287000 h 10287000"/>
              <a:gd name="connsiteX59" fmla="*/ 6836644 w 18296289"/>
              <a:gd name="connsiteY59" fmla="*/ 10287000 h 10287000"/>
              <a:gd name="connsiteX60" fmla="*/ 7324976 w 18296289"/>
              <a:gd name="connsiteY60" fmla="*/ 3 h 10287000"/>
              <a:gd name="connsiteX61" fmla="*/ 7552987 w 18296289"/>
              <a:gd name="connsiteY61" fmla="*/ 3 h 10287000"/>
              <a:gd name="connsiteX62" fmla="*/ 7552987 w 18296289"/>
              <a:gd name="connsiteY62" fmla="*/ 10287000 h 10287000"/>
              <a:gd name="connsiteX63" fmla="*/ 7324976 w 18296289"/>
              <a:gd name="connsiteY63" fmla="*/ 10287000 h 10287000"/>
              <a:gd name="connsiteX64" fmla="*/ 7813308 w 18296289"/>
              <a:gd name="connsiteY64" fmla="*/ 3 h 10287000"/>
              <a:gd name="connsiteX65" fmla="*/ 8041318 w 18296289"/>
              <a:gd name="connsiteY65" fmla="*/ 3 h 10287000"/>
              <a:gd name="connsiteX66" fmla="*/ 8041318 w 18296289"/>
              <a:gd name="connsiteY66" fmla="*/ 10287000 h 10287000"/>
              <a:gd name="connsiteX67" fmla="*/ 7813308 w 18296289"/>
              <a:gd name="connsiteY67" fmla="*/ 10287000 h 10287000"/>
              <a:gd name="connsiteX68" fmla="*/ 8301639 w 18296289"/>
              <a:gd name="connsiteY68" fmla="*/ 3 h 10287000"/>
              <a:gd name="connsiteX69" fmla="*/ 8529649 w 18296289"/>
              <a:gd name="connsiteY69" fmla="*/ 3 h 10287000"/>
              <a:gd name="connsiteX70" fmla="*/ 8529649 w 18296289"/>
              <a:gd name="connsiteY70" fmla="*/ 10287000 h 10287000"/>
              <a:gd name="connsiteX71" fmla="*/ 8301639 w 18296289"/>
              <a:gd name="connsiteY71" fmla="*/ 10287000 h 10287000"/>
              <a:gd name="connsiteX72" fmla="*/ 8789970 w 18296289"/>
              <a:gd name="connsiteY72" fmla="*/ 3 h 10287000"/>
              <a:gd name="connsiteX73" fmla="*/ 9017981 w 18296289"/>
              <a:gd name="connsiteY73" fmla="*/ 3 h 10287000"/>
              <a:gd name="connsiteX74" fmla="*/ 9017981 w 18296289"/>
              <a:gd name="connsiteY74" fmla="*/ 10287000 h 10287000"/>
              <a:gd name="connsiteX75" fmla="*/ 8789970 w 18296289"/>
              <a:gd name="connsiteY75" fmla="*/ 10287000 h 10287000"/>
              <a:gd name="connsiteX76" fmla="*/ 9278302 w 18296289"/>
              <a:gd name="connsiteY76" fmla="*/ 3 h 10287000"/>
              <a:gd name="connsiteX77" fmla="*/ 9506313 w 18296289"/>
              <a:gd name="connsiteY77" fmla="*/ 3 h 10287000"/>
              <a:gd name="connsiteX78" fmla="*/ 9506313 w 18296289"/>
              <a:gd name="connsiteY78" fmla="*/ 10287000 h 10287000"/>
              <a:gd name="connsiteX79" fmla="*/ 9278302 w 18296289"/>
              <a:gd name="connsiteY79" fmla="*/ 10287000 h 10287000"/>
              <a:gd name="connsiteX80" fmla="*/ 9766634 w 18296289"/>
              <a:gd name="connsiteY80" fmla="*/ 3 h 10287000"/>
              <a:gd name="connsiteX81" fmla="*/ 9994645 w 18296289"/>
              <a:gd name="connsiteY81" fmla="*/ 3 h 10287000"/>
              <a:gd name="connsiteX82" fmla="*/ 9994645 w 18296289"/>
              <a:gd name="connsiteY82" fmla="*/ 10287000 h 10287000"/>
              <a:gd name="connsiteX83" fmla="*/ 9766634 w 18296289"/>
              <a:gd name="connsiteY83" fmla="*/ 10287000 h 10287000"/>
              <a:gd name="connsiteX84" fmla="*/ 10254966 w 18296289"/>
              <a:gd name="connsiteY84" fmla="*/ 3 h 10287000"/>
              <a:gd name="connsiteX85" fmla="*/ 10482977 w 18296289"/>
              <a:gd name="connsiteY85" fmla="*/ 3 h 10287000"/>
              <a:gd name="connsiteX86" fmla="*/ 10482977 w 18296289"/>
              <a:gd name="connsiteY86" fmla="*/ 10287000 h 10287000"/>
              <a:gd name="connsiteX87" fmla="*/ 10254966 w 18296289"/>
              <a:gd name="connsiteY87" fmla="*/ 10287000 h 10287000"/>
              <a:gd name="connsiteX88" fmla="*/ 10743298 w 18296289"/>
              <a:gd name="connsiteY88" fmla="*/ 2 h 10287000"/>
              <a:gd name="connsiteX89" fmla="*/ 10971309 w 18296289"/>
              <a:gd name="connsiteY89" fmla="*/ 2 h 10287000"/>
              <a:gd name="connsiteX90" fmla="*/ 10971309 w 18296289"/>
              <a:gd name="connsiteY90" fmla="*/ 10287000 h 10287000"/>
              <a:gd name="connsiteX91" fmla="*/ 10743298 w 18296289"/>
              <a:gd name="connsiteY91" fmla="*/ 10287000 h 10287000"/>
              <a:gd name="connsiteX92" fmla="*/ 11231630 w 18296289"/>
              <a:gd name="connsiteY92" fmla="*/ 2 h 10287000"/>
              <a:gd name="connsiteX93" fmla="*/ 11459641 w 18296289"/>
              <a:gd name="connsiteY93" fmla="*/ 2 h 10287000"/>
              <a:gd name="connsiteX94" fmla="*/ 11459641 w 18296289"/>
              <a:gd name="connsiteY94" fmla="*/ 10287000 h 10287000"/>
              <a:gd name="connsiteX95" fmla="*/ 11231630 w 18296289"/>
              <a:gd name="connsiteY95" fmla="*/ 10287000 h 10287000"/>
              <a:gd name="connsiteX96" fmla="*/ 11719962 w 18296289"/>
              <a:gd name="connsiteY96" fmla="*/ 2 h 10287000"/>
              <a:gd name="connsiteX97" fmla="*/ 11947973 w 18296289"/>
              <a:gd name="connsiteY97" fmla="*/ 2 h 10287000"/>
              <a:gd name="connsiteX98" fmla="*/ 11947973 w 18296289"/>
              <a:gd name="connsiteY98" fmla="*/ 10287000 h 10287000"/>
              <a:gd name="connsiteX99" fmla="*/ 11719962 w 18296289"/>
              <a:gd name="connsiteY99" fmla="*/ 10287000 h 10287000"/>
              <a:gd name="connsiteX100" fmla="*/ 12208294 w 18296289"/>
              <a:gd name="connsiteY100" fmla="*/ 2 h 10287000"/>
              <a:gd name="connsiteX101" fmla="*/ 12436305 w 18296289"/>
              <a:gd name="connsiteY101" fmla="*/ 2 h 10287000"/>
              <a:gd name="connsiteX102" fmla="*/ 12436305 w 18296289"/>
              <a:gd name="connsiteY102" fmla="*/ 10287000 h 10287000"/>
              <a:gd name="connsiteX103" fmla="*/ 12208294 w 18296289"/>
              <a:gd name="connsiteY103" fmla="*/ 10287000 h 10287000"/>
              <a:gd name="connsiteX104" fmla="*/ 12696626 w 18296289"/>
              <a:gd name="connsiteY104" fmla="*/ 2 h 10287000"/>
              <a:gd name="connsiteX105" fmla="*/ 12924637 w 18296289"/>
              <a:gd name="connsiteY105" fmla="*/ 2 h 10287000"/>
              <a:gd name="connsiteX106" fmla="*/ 12924637 w 18296289"/>
              <a:gd name="connsiteY106" fmla="*/ 10287000 h 10287000"/>
              <a:gd name="connsiteX107" fmla="*/ 12696626 w 18296289"/>
              <a:gd name="connsiteY107" fmla="*/ 10287000 h 10287000"/>
              <a:gd name="connsiteX108" fmla="*/ 13184958 w 18296289"/>
              <a:gd name="connsiteY108" fmla="*/ 2 h 10287000"/>
              <a:gd name="connsiteX109" fmla="*/ 13412969 w 18296289"/>
              <a:gd name="connsiteY109" fmla="*/ 2 h 10287000"/>
              <a:gd name="connsiteX110" fmla="*/ 13412969 w 18296289"/>
              <a:gd name="connsiteY110" fmla="*/ 10287000 h 10287000"/>
              <a:gd name="connsiteX111" fmla="*/ 13184958 w 18296289"/>
              <a:gd name="connsiteY111" fmla="*/ 10287000 h 10287000"/>
              <a:gd name="connsiteX112" fmla="*/ 13673290 w 18296289"/>
              <a:gd name="connsiteY112" fmla="*/ 1 h 10287000"/>
              <a:gd name="connsiteX113" fmla="*/ 13901301 w 18296289"/>
              <a:gd name="connsiteY113" fmla="*/ 1 h 10287000"/>
              <a:gd name="connsiteX114" fmla="*/ 13901301 w 18296289"/>
              <a:gd name="connsiteY114" fmla="*/ 10287000 h 10287000"/>
              <a:gd name="connsiteX115" fmla="*/ 13673290 w 18296289"/>
              <a:gd name="connsiteY115" fmla="*/ 10287000 h 10287000"/>
              <a:gd name="connsiteX116" fmla="*/ 14161622 w 18296289"/>
              <a:gd name="connsiteY116" fmla="*/ 1 h 10287000"/>
              <a:gd name="connsiteX117" fmla="*/ 14389633 w 18296289"/>
              <a:gd name="connsiteY117" fmla="*/ 1 h 10287000"/>
              <a:gd name="connsiteX118" fmla="*/ 14389633 w 18296289"/>
              <a:gd name="connsiteY118" fmla="*/ 10287000 h 10287000"/>
              <a:gd name="connsiteX119" fmla="*/ 14161622 w 18296289"/>
              <a:gd name="connsiteY119" fmla="*/ 10287000 h 10287000"/>
              <a:gd name="connsiteX120" fmla="*/ 14649954 w 18296289"/>
              <a:gd name="connsiteY120" fmla="*/ 1 h 10287000"/>
              <a:gd name="connsiteX121" fmla="*/ 14877965 w 18296289"/>
              <a:gd name="connsiteY121" fmla="*/ 1 h 10287000"/>
              <a:gd name="connsiteX122" fmla="*/ 14877965 w 18296289"/>
              <a:gd name="connsiteY122" fmla="*/ 10287000 h 10287000"/>
              <a:gd name="connsiteX123" fmla="*/ 14649954 w 18296289"/>
              <a:gd name="connsiteY123" fmla="*/ 10287000 h 10287000"/>
              <a:gd name="connsiteX124" fmla="*/ 15138286 w 18296289"/>
              <a:gd name="connsiteY124" fmla="*/ 1 h 10287000"/>
              <a:gd name="connsiteX125" fmla="*/ 15366297 w 18296289"/>
              <a:gd name="connsiteY125" fmla="*/ 1 h 10287000"/>
              <a:gd name="connsiteX126" fmla="*/ 15366297 w 18296289"/>
              <a:gd name="connsiteY126" fmla="*/ 10287000 h 10287000"/>
              <a:gd name="connsiteX127" fmla="*/ 15138286 w 18296289"/>
              <a:gd name="connsiteY127" fmla="*/ 10287000 h 10287000"/>
              <a:gd name="connsiteX128" fmla="*/ 15626618 w 18296289"/>
              <a:gd name="connsiteY128" fmla="*/ 1 h 10287000"/>
              <a:gd name="connsiteX129" fmla="*/ 15854629 w 18296289"/>
              <a:gd name="connsiteY129" fmla="*/ 1 h 10287000"/>
              <a:gd name="connsiteX130" fmla="*/ 15854629 w 18296289"/>
              <a:gd name="connsiteY130" fmla="*/ 10287000 h 10287000"/>
              <a:gd name="connsiteX131" fmla="*/ 15626618 w 18296289"/>
              <a:gd name="connsiteY131" fmla="*/ 10287000 h 10287000"/>
              <a:gd name="connsiteX132" fmla="*/ 16114950 w 18296289"/>
              <a:gd name="connsiteY132" fmla="*/ 1 h 10287000"/>
              <a:gd name="connsiteX133" fmla="*/ 16342961 w 18296289"/>
              <a:gd name="connsiteY133" fmla="*/ 1 h 10287000"/>
              <a:gd name="connsiteX134" fmla="*/ 16342961 w 18296289"/>
              <a:gd name="connsiteY134" fmla="*/ 10287000 h 10287000"/>
              <a:gd name="connsiteX135" fmla="*/ 16114950 w 18296289"/>
              <a:gd name="connsiteY135" fmla="*/ 10287000 h 10287000"/>
              <a:gd name="connsiteX136" fmla="*/ 16603282 w 18296289"/>
              <a:gd name="connsiteY136" fmla="*/ 1 h 10287000"/>
              <a:gd name="connsiteX137" fmla="*/ 16831293 w 18296289"/>
              <a:gd name="connsiteY137" fmla="*/ 1 h 10287000"/>
              <a:gd name="connsiteX138" fmla="*/ 16831293 w 18296289"/>
              <a:gd name="connsiteY138" fmla="*/ 10287000 h 10287000"/>
              <a:gd name="connsiteX139" fmla="*/ 16603282 w 18296289"/>
              <a:gd name="connsiteY139" fmla="*/ 10287000 h 10287000"/>
              <a:gd name="connsiteX140" fmla="*/ 17091615 w 18296289"/>
              <a:gd name="connsiteY140" fmla="*/ 0 h 10287000"/>
              <a:gd name="connsiteX141" fmla="*/ 17319625 w 18296289"/>
              <a:gd name="connsiteY141" fmla="*/ 0 h 10287000"/>
              <a:gd name="connsiteX142" fmla="*/ 17319625 w 18296289"/>
              <a:gd name="connsiteY142" fmla="*/ 10287000 h 10287000"/>
              <a:gd name="connsiteX143" fmla="*/ 17091615 w 18296289"/>
              <a:gd name="connsiteY143" fmla="*/ 10287000 h 10287000"/>
              <a:gd name="connsiteX144" fmla="*/ 17579947 w 18296289"/>
              <a:gd name="connsiteY144" fmla="*/ 0 h 10287000"/>
              <a:gd name="connsiteX145" fmla="*/ 17807957 w 18296289"/>
              <a:gd name="connsiteY145" fmla="*/ 0 h 10287000"/>
              <a:gd name="connsiteX146" fmla="*/ 17807957 w 18296289"/>
              <a:gd name="connsiteY146" fmla="*/ 10287000 h 10287000"/>
              <a:gd name="connsiteX147" fmla="*/ 17579947 w 18296289"/>
              <a:gd name="connsiteY147" fmla="*/ 10287000 h 10287000"/>
              <a:gd name="connsiteX148" fmla="*/ 18068279 w 18296289"/>
              <a:gd name="connsiteY148" fmla="*/ 0 h 10287000"/>
              <a:gd name="connsiteX149" fmla="*/ 18296289 w 18296289"/>
              <a:gd name="connsiteY149" fmla="*/ 0 h 10287000"/>
              <a:gd name="connsiteX150" fmla="*/ 18296289 w 18296289"/>
              <a:gd name="connsiteY150" fmla="*/ 10287000 h 10287000"/>
              <a:gd name="connsiteX151" fmla="*/ 18068279 w 18296289"/>
              <a:gd name="connsiteY151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18296289" h="10287000">
                <a:moveTo>
                  <a:pt x="488332" y="6"/>
                </a:moveTo>
                <a:lnTo>
                  <a:pt x="716342" y="6"/>
                </a:lnTo>
                <a:lnTo>
                  <a:pt x="716342" y="10287000"/>
                </a:lnTo>
                <a:lnTo>
                  <a:pt x="488332" y="10287000"/>
                </a:lnTo>
                <a:close/>
                <a:moveTo>
                  <a:pt x="0" y="6"/>
                </a:moveTo>
                <a:lnTo>
                  <a:pt x="228011" y="6"/>
                </a:lnTo>
                <a:lnTo>
                  <a:pt x="228011" y="10287000"/>
                </a:lnTo>
                <a:lnTo>
                  <a:pt x="0" y="10287000"/>
                </a:lnTo>
                <a:close/>
                <a:moveTo>
                  <a:pt x="976663" y="5"/>
                </a:moveTo>
                <a:lnTo>
                  <a:pt x="1204675" y="5"/>
                </a:lnTo>
                <a:lnTo>
                  <a:pt x="1204675" y="10287000"/>
                </a:lnTo>
                <a:lnTo>
                  <a:pt x="976663" y="10287000"/>
                </a:lnTo>
                <a:close/>
                <a:moveTo>
                  <a:pt x="1464995" y="5"/>
                </a:moveTo>
                <a:lnTo>
                  <a:pt x="1693006" y="5"/>
                </a:lnTo>
                <a:lnTo>
                  <a:pt x="1693006" y="10287000"/>
                </a:lnTo>
                <a:lnTo>
                  <a:pt x="1464995" y="10287000"/>
                </a:lnTo>
                <a:close/>
                <a:moveTo>
                  <a:pt x="1953326" y="5"/>
                </a:moveTo>
                <a:lnTo>
                  <a:pt x="2181338" y="5"/>
                </a:lnTo>
                <a:lnTo>
                  <a:pt x="2181338" y="10287000"/>
                </a:lnTo>
                <a:lnTo>
                  <a:pt x="1953326" y="10287000"/>
                </a:lnTo>
                <a:close/>
                <a:moveTo>
                  <a:pt x="2441658" y="5"/>
                </a:moveTo>
                <a:lnTo>
                  <a:pt x="2669670" y="5"/>
                </a:lnTo>
                <a:lnTo>
                  <a:pt x="2669670" y="10287000"/>
                </a:lnTo>
                <a:lnTo>
                  <a:pt x="2441658" y="10287000"/>
                </a:lnTo>
                <a:close/>
                <a:moveTo>
                  <a:pt x="2929991" y="5"/>
                </a:moveTo>
                <a:lnTo>
                  <a:pt x="3158002" y="5"/>
                </a:lnTo>
                <a:lnTo>
                  <a:pt x="3158002" y="10287000"/>
                </a:lnTo>
                <a:lnTo>
                  <a:pt x="2929991" y="10287000"/>
                </a:lnTo>
                <a:close/>
                <a:moveTo>
                  <a:pt x="3418323" y="5"/>
                </a:moveTo>
                <a:lnTo>
                  <a:pt x="3646334" y="5"/>
                </a:lnTo>
                <a:lnTo>
                  <a:pt x="3646334" y="10287000"/>
                </a:lnTo>
                <a:lnTo>
                  <a:pt x="3418323" y="10287000"/>
                </a:lnTo>
                <a:close/>
                <a:moveTo>
                  <a:pt x="3906655" y="5"/>
                </a:moveTo>
                <a:lnTo>
                  <a:pt x="4134665" y="5"/>
                </a:lnTo>
                <a:lnTo>
                  <a:pt x="4134665" y="10287000"/>
                </a:lnTo>
                <a:lnTo>
                  <a:pt x="3906655" y="10287000"/>
                </a:lnTo>
                <a:close/>
                <a:moveTo>
                  <a:pt x="4394985" y="4"/>
                </a:moveTo>
                <a:lnTo>
                  <a:pt x="4622994" y="4"/>
                </a:lnTo>
                <a:lnTo>
                  <a:pt x="4622994" y="10287000"/>
                </a:lnTo>
                <a:lnTo>
                  <a:pt x="4394985" y="10287000"/>
                </a:lnTo>
                <a:close/>
                <a:moveTo>
                  <a:pt x="4883318" y="4"/>
                </a:moveTo>
                <a:lnTo>
                  <a:pt x="5111327" y="4"/>
                </a:lnTo>
                <a:lnTo>
                  <a:pt x="5111327" y="10287000"/>
                </a:lnTo>
                <a:lnTo>
                  <a:pt x="4883318" y="10287000"/>
                </a:lnTo>
                <a:close/>
                <a:moveTo>
                  <a:pt x="5371649" y="4"/>
                </a:moveTo>
                <a:lnTo>
                  <a:pt x="5599660" y="4"/>
                </a:lnTo>
                <a:lnTo>
                  <a:pt x="5599660" y="10287000"/>
                </a:lnTo>
                <a:lnTo>
                  <a:pt x="5371649" y="10287000"/>
                </a:lnTo>
                <a:close/>
                <a:moveTo>
                  <a:pt x="5859980" y="4"/>
                </a:moveTo>
                <a:lnTo>
                  <a:pt x="6087990" y="4"/>
                </a:lnTo>
                <a:lnTo>
                  <a:pt x="6087990" y="10287000"/>
                </a:lnTo>
                <a:lnTo>
                  <a:pt x="5859980" y="10287000"/>
                </a:lnTo>
                <a:close/>
                <a:moveTo>
                  <a:pt x="6348314" y="4"/>
                </a:moveTo>
                <a:lnTo>
                  <a:pt x="6576324" y="4"/>
                </a:lnTo>
                <a:lnTo>
                  <a:pt x="6576324" y="10287000"/>
                </a:lnTo>
                <a:lnTo>
                  <a:pt x="6348314" y="10287000"/>
                </a:lnTo>
                <a:close/>
                <a:moveTo>
                  <a:pt x="6836644" y="4"/>
                </a:moveTo>
                <a:lnTo>
                  <a:pt x="7064654" y="4"/>
                </a:lnTo>
                <a:lnTo>
                  <a:pt x="7064654" y="10287000"/>
                </a:lnTo>
                <a:lnTo>
                  <a:pt x="6836644" y="10287000"/>
                </a:lnTo>
                <a:close/>
                <a:moveTo>
                  <a:pt x="7324976" y="3"/>
                </a:moveTo>
                <a:lnTo>
                  <a:pt x="7552987" y="3"/>
                </a:lnTo>
                <a:lnTo>
                  <a:pt x="7552987" y="10287000"/>
                </a:lnTo>
                <a:lnTo>
                  <a:pt x="7324976" y="10287000"/>
                </a:lnTo>
                <a:close/>
                <a:moveTo>
                  <a:pt x="7813308" y="3"/>
                </a:moveTo>
                <a:lnTo>
                  <a:pt x="8041318" y="3"/>
                </a:lnTo>
                <a:lnTo>
                  <a:pt x="8041318" y="10287000"/>
                </a:lnTo>
                <a:lnTo>
                  <a:pt x="7813308" y="10287000"/>
                </a:lnTo>
                <a:close/>
                <a:moveTo>
                  <a:pt x="8301639" y="3"/>
                </a:moveTo>
                <a:lnTo>
                  <a:pt x="8529649" y="3"/>
                </a:lnTo>
                <a:lnTo>
                  <a:pt x="8529649" y="10287000"/>
                </a:lnTo>
                <a:lnTo>
                  <a:pt x="8301639" y="10287000"/>
                </a:lnTo>
                <a:close/>
                <a:moveTo>
                  <a:pt x="8789970" y="3"/>
                </a:moveTo>
                <a:lnTo>
                  <a:pt x="9017981" y="3"/>
                </a:lnTo>
                <a:lnTo>
                  <a:pt x="9017981" y="10287000"/>
                </a:lnTo>
                <a:lnTo>
                  <a:pt x="8789970" y="10287000"/>
                </a:lnTo>
                <a:close/>
                <a:moveTo>
                  <a:pt x="9278302" y="3"/>
                </a:moveTo>
                <a:lnTo>
                  <a:pt x="9506313" y="3"/>
                </a:lnTo>
                <a:lnTo>
                  <a:pt x="9506313" y="10287000"/>
                </a:lnTo>
                <a:lnTo>
                  <a:pt x="9278302" y="10287000"/>
                </a:lnTo>
                <a:close/>
                <a:moveTo>
                  <a:pt x="9766634" y="3"/>
                </a:moveTo>
                <a:lnTo>
                  <a:pt x="9994645" y="3"/>
                </a:lnTo>
                <a:lnTo>
                  <a:pt x="9994645" y="10287000"/>
                </a:lnTo>
                <a:lnTo>
                  <a:pt x="9766634" y="10287000"/>
                </a:lnTo>
                <a:close/>
                <a:moveTo>
                  <a:pt x="10254966" y="3"/>
                </a:moveTo>
                <a:lnTo>
                  <a:pt x="10482977" y="3"/>
                </a:lnTo>
                <a:lnTo>
                  <a:pt x="10482977" y="10287000"/>
                </a:lnTo>
                <a:lnTo>
                  <a:pt x="10254966" y="10287000"/>
                </a:lnTo>
                <a:close/>
                <a:moveTo>
                  <a:pt x="10743298" y="2"/>
                </a:moveTo>
                <a:lnTo>
                  <a:pt x="10971309" y="2"/>
                </a:lnTo>
                <a:lnTo>
                  <a:pt x="10971309" y="10287000"/>
                </a:lnTo>
                <a:lnTo>
                  <a:pt x="10743298" y="10287000"/>
                </a:lnTo>
                <a:close/>
                <a:moveTo>
                  <a:pt x="11231630" y="2"/>
                </a:moveTo>
                <a:lnTo>
                  <a:pt x="11459641" y="2"/>
                </a:lnTo>
                <a:lnTo>
                  <a:pt x="11459641" y="10287000"/>
                </a:lnTo>
                <a:lnTo>
                  <a:pt x="11231630" y="10287000"/>
                </a:lnTo>
                <a:close/>
                <a:moveTo>
                  <a:pt x="11719962" y="2"/>
                </a:moveTo>
                <a:lnTo>
                  <a:pt x="11947973" y="2"/>
                </a:lnTo>
                <a:lnTo>
                  <a:pt x="11947973" y="10287000"/>
                </a:lnTo>
                <a:lnTo>
                  <a:pt x="11719962" y="10287000"/>
                </a:lnTo>
                <a:close/>
                <a:moveTo>
                  <a:pt x="12208294" y="2"/>
                </a:moveTo>
                <a:lnTo>
                  <a:pt x="12436305" y="2"/>
                </a:lnTo>
                <a:lnTo>
                  <a:pt x="12436305" y="10287000"/>
                </a:lnTo>
                <a:lnTo>
                  <a:pt x="12208294" y="10287000"/>
                </a:lnTo>
                <a:close/>
                <a:moveTo>
                  <a:pt x="12696626" y="2"/>
                </a:moveTo>
                <a:lnTo>
                  <a:pt x="12924637" y="2"/>
                </a:lnTo>
                <a:lnTo>
                  <a:pt x="12924637" y="10287000"/>
                </a:lnTo>
                <a:lnTo>
                  <a:pt x="12696626" y="10287000"/>
                </a:lnTo>
                <a:close/>
                <a:moveTo>
                  <a:pt x="13184958" y="2"/>
                </a:moveTo>
                <a:lnTo>
                  <a:pt x="13412969" y="2"/>
                </a:lnTo>
                <a:lnTo>
                  <a:pt x="13412969" y="10287000"/>
                </a:lnTo>
                <a:lnTo>
                  <a:pt x="13184958" y="10287000"/>
                </a:lnTo>
                <a:close/>
                <a:moveTo>
                  <a:pt x="13673290" y="1"/>
                </a:moveTo>
                <a:lnTo>
                  <a:pt x="13901301" y="1"/>
                </a:lnTo>
                <a:lnTo>
                  <a:pt x="13901301" y="10287000"/>
                </a:lnTo>
                <a:lnTo>
                  <a:pt x="13673290" y="10287000"/>
                </a:lnTo>
                <a:close/>
                <a:moveTo>
                  <a:pt x="14161622" y="1"/>
                </a:moveTo>
                <a:lnTo>
                  <a:pt x="14389633" y="1"/>
                </a:lnTo>
                <a:lnTo>
                  <a:pt x="14389633" y="10287000"/>
                </a:lnTo>
                <a:lnTo>
                  <a:pt x="14161622" y="10287000"/>
                </a:lnTo>
                <a:close/>
                <a:moveTo>
                  <a:pt x="14649954" y="1"/>
                </a:moveTo>
                <a:lnTo>
                  <a:pt x="14877965" y="1"/>
                </a:lnTo>
                <a:lnTo>
                  <a:pt x="14877965" y="10287000"/>
                </a:lnTo>
                <a:lnTo>
                  <a:pt x="14649954" y="10287000"/>
                </a:lnTo>
                <a:close/>
                <a:moveTo>
                  <a:pt x="15138286" y="1"/>
                </a:moveTo>
                <a:lnTo>
                  <a:pt x="15366297" y="1"/>
                </a:lnTo>
                <a:lnTo>
                  <a:pt x="15366297" y="10287000"/>
                </a:lnTo>
                <a:lnTo>
                  <a:pt x="15138286" y="10287000"/>
                </a:lnTo>
                <a:close/>
                <a:moveTo>
                  <a:pt x="15626618" y="1"/>
                </a:moveTo>
                <a:lnTo>
                  <a:pt x="15854629" y="1"/>
                </a:lnTo>
                <a:lnTo>
                  <a:pt x="15854629" y="10287000"/>
                </a:lnTo>
                <a:lnTo>
                  <a:pt x="15626618" y="10287000"/>
                </a:lnTo>
                <a:close/>
                <a:moveTo>
                  <a:pt x="16114950" y="1"/>
                </a:moveTo>
                <a:lnTo>
                  <a:pt x="16342961" y="1"/>
                </a:lnTo>
                <a:lnTo>
                  <a:pt x="16342961" y="10287000"/>
                </a:lnTo>
                <a:lnTo>
                  <a:pt x="16114950" y="10287000"/>
                </a:lnTo>
                <a:close/>
                <a:moveTo>
                  <a:pt x="16603282" y="1"/>
                </a:moveTo>
                <a:lnTo>
                  <a:pt x="16831293" y="1"/>
                </a:lnTo>
                <a:lnTo>
                  <a:pt x="16831293" y="10287000"/>
                </a:lnTo>
                <a:lnTo>
                  <a:pt x="16603282" y="10287000"/>
                </a:lnTo>
                <a:close/>
                <a:moveTo>
                  <a:pt x="17091615" y="0"/>
                </a:moveTo>
                <a:lnTo>
                  <a:pt x="17319625" y="0"/>
                </a:lnTo>
                <a:lnTo>
                  <a:pt x="17319625" y="10287000"/>
                </a:lnTo>
                <a:lnTo>
                  <a:pt x="17091615" y="10287000"/>
                </a:lnTo>
                <a:close/>
                <a:moveTo>
                  <a:pt x="17579947" y="0"/>
                </a:moveTo>
                <a:lnTo>
                  <a:pt x="17807957" y="0"/>
                </a:lnTo>
                <a:lnTo>
                  <a:pt x="17807957" y="10287000"/>
                </a:lnTo>
                <a:lnTo>
                  <a:pt x="17579947" y="10287000"/>
                </a:lnTo>
                <a:close/>
                <a:moveTo>
                  <a:pt x="18068279" y="0"/>
                </a:moveTo>
                <a:lnTo>
                  <a:pt x="18296289" y="0"/>
                </a:lnTo>
                <a:lnTo>
                  <a:pt x="18296289" y="10287000"/>
                </a:lnTo>
                <a:lnTo>
                  <a:pt x="18068279" y="10287000"/>
                </a:lnTo>
                <a:close/>
              </a:path>
            </a:pathLst>
          </a:custGeom>
          <a:solidFill>
            <a:schemeClr val="accent1">
              <a:lumMod val="9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36F11E1C-D40B-4E44-841A-CDC5A1A8CE5D}"/>
              </a:ext>
            </a:extLst>
          </p:cNvPr>
          <p:cNvSpPr/>
          <p:nvPr userDrawn="1"/>
        </p:nvSpPr>
        <p:spPr>
          <a:xfrm>
            <a:off x="0" y="5670210"/>
            <a:ext cx="12192000" cy="1187791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="" xmlns:p14="http://schemas.microsoft.com/office/powerpoint/2010/main" val="93675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S LAYOUT_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 userDrawn="1"/>
        </p:nvSpPr>
        <p:spPr>
          <a:xfrm>
            <a:off x="-2915" y="0"/>
            <a:ext cx="12196373" cy="6858002"/>
          </a:xfrm>
          <a:custGeom>
            <a:avLst/>
            <a:gdLst>
              <a:gd name="connsiteX0" fmla="*/ 5519956 w 9169167"/>
              <a:gd name="connsiteY0" fmla="*/ 8389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19956 w 9169167"/>
              <a:gd name="connsiteY6" fmla="*/ 8389 h 6115574"/>
              <a:gd name="connsiteX0" fmla="*/ 5561901 w 9169167"/>
              <a:gd name="connsiteY0" fmla="*/ 0 h 6115574"/>
              <a:gd name="connsiteX1" fmla="*/ 0 w 9169167"/>
              <a:gd name="connsiteY1" fmla="*/ 4563611 h 6115574"/>
              <a:gd name="connsiteX2" fmla="*/ 16778 w 9169167"/>
              <a:gd name="connsiteY2" fmla="*/ 6098796 h 6115574"/>
              <a:gd name="connsiteX3" fmla="*/ 3892492 w 9169167"/>
              <a:gd name="connsiteY3" fmla="*/ 6115574 h 6115574"/>
              <a:gd name="connsiteX4" fmla="*/ 9169167 w 9169167"/>
              <a:gd name="connsiteY4" fmla="*/ 1937857 h 6115574"/>
              <a:gd name="connsiteX5" fmla="*/ 9160778 w 9169167"/>
              <a:gd name="connsiteY5" fmla="*/ 0 h 6115574"/>
              <a:gd name="connsiteX6" fmla="*/ 5561901 w 9169167"/>
              <a:gd name="connsiteY6" fmla="*/ 0 h 6115574"/>
              <a:gd name="connsiteX0" fmla="*/ 5561901 w 9169167"/>
              <a:gd name="connsiteY0" fmla="*/ 0 h 6107185"/>
              <a:gd name="connsiteX1" fmla="*/ 0 w 9169167"/>
              <a:gd name="connsiteY1" fmla="*/ 4563611 h 6107185"/>
              <a:gd name="connsiteX2" fmla="*/ 16778 w 9169167"/>
              <a:gd name="connsiteY2" fmla="*/ 6098796 h 6107185"/>
              <a:gd name="connsiteX3" fmla="*/ 4051883 w 9169167"/>
              <a:gd name="connsiteY3" fmla="*/ 6107185 h 6107185"/>
              <a:gd name="connsiteX4" fmla="*/ 9169167 w 9169167"/>
              <a:gd name="connsiteY4" fmla="*/ 1937857 h 6107185"/>
              <a:gd name="connsiteX5" fmla="*/ 9160778 w 9169167"/>
              <a:gd name="connsiteY5" fmla="*/ 0 h 6107185"/>
              <a:gd name="connsiteX6" fmla="*/ 5561901 w 9169167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107185"/>
              <a:gd name="connsiteX1" fmla="*/ 0 w 9154576"/>
              <a:gd name="connsiteY1" fmla="*/ 4563612 h 6107185"/>
              <a:gd name="connsiteX2" fmla="*/ 2187 w 9154576"/>
              <a:gd name="connsiteY2" fmla="*/ 6098796 h 6107185"/>
              <a:gd name="connsiteX3" fmla="*/ 4037292 w 9154576"/>
              <a:gd name="connsiteY3" fmla="*/ 6107185 h 6107185"/>
              <a:gd name="connsiteX4" fmla="*/ 9154576 w 9154576"/>
              <a:gd name="connsiteY4" fmla="*/ 1937857 h 6107185"/>
              <a:gd name="connsiteX5" fmla="*/ 9146187 w 9154576"/>
              <a:gd name="connsiteY5" fmla="*/ 0 h 6107185"/>
              <a:gd name="connsiteX6" fmla="*/ 5547310 w 9154576"/>
              <a:gd name="connsiteY6" fmla="*/ 0 h 6107185"/>
              <a:gd name="connsiteX0" fmla="*/ 5547310 w 9154576"/>
              <a:gd name="connsiteY0" fmla="*/ 0 h 6098796"/>
              <a:gd name="connsiteX1" fmla="*/ 0 w 9154576"/>
              <a:gd name="connsiteY1" fmla="*/ 4563612 h 6098796"/>
              <a:gd name="connsiteX2" fmla="*/ 2187 w 9154576"/>
              <a:gd name="connsiteY2" fmla="*/ 6098796 h 6098796"/>
              <a:gd name="connsiteX3" fmla="*/ 3628730 w 9154576"/>
              <a:gd name="connsiteY3" fmla="*/ 6089860 h 6098796"/>
              <a:gd name="connsiteX4" fmla="*/ 9154576 w 9154576"/>
              <a:gd name="connsiteY4" fmla="*/ 1937857 h 6098796"/>
              <a:gd name="connsiteX5" fmla="*/ 9146187 w 9154576"/>
              <a:gd name="connsiteY5" fmla="*/ 0 h 6098796"/>
              <a:gd name="connsiteX6" fmla="*/ 5547310 w 9154576"/>
              <a:gd name="connsiteY6" fmla="*/ 0 h 6098796"/>
              <a:gd name="connsiteX0" fmla="*/ 5547310 w 9147280"/>
              <a:gd name="connsiteY0" fmla="*/ 0 h 6098796"/>
              <a:gd name="connsiteX1" fmla="*/ 0 w 9147280"/>
              <a:gd name="connsiteY1" fmla="*/ 4563612 h 6098796"/>
              <a:gd name="connsiteX2" fmla="*/ 2187 w 9147280"/>
              <a:gd name="connsiteY2" fmla="*/ 6098796 h 6098796"/>
              <a:gd name="connsiteX3" fmla="*/ 3628730 w 9147280"/>
              <a:gd name="connsiteY3" fmla="*/ 6089860 h 6098796"/>
              <a:gd name="connsiteX4" fmla="*/ 9147280 w 9147280"/>
              <a:gd name="connsiteY4" fmla="*/ 1530712 h 6098796"/>
              <a:gd name="connsiteX5" fmla="*/ 9146187 w 9147280"/>
              <a:gd name="connsiteY5" fmla="*/ 0 h 6098796"/>
              <a:gd name="connsiteX6" fmla="*/ 5547310 w 9147280"/>
              <a:gd name="connsiteY6" fmla="*/ 0 h 6098796"/>
              <a:gd name="connsiteX0" fmla="*/ 5547310 w 9147280"/>
              <a:gd name="connsiteY0" fmla="*/ 0 h 6107186"/>
              <a:gd name="connsiteX1" fmla="*/ 0 w 9147280"/>
              <a:gd name="connsiteY1" fmla="*/ 4563612 h 6107186"/>
              <a:gd name="connsiteX2" fmla="*/ 2187 w 9147280"/>
              <a:gd name="connsiteY2" fmla="*/ 6098796 h 6107186"/>
              <a:gd name="connsiteX3" fmla="*/ 3614138 w 9147280"/>
              <a:gd name="connsiteY3" fmla="*/ 6107186 h 6107186"/>
              <a:gd name="connsiteX4" fmla="*/ 9147280 w 9147280"/>
              <a:gd name="connsiteY4" fmla="*/ 1530712 h 6107186"/>
              <a:gd name="connsiteX5" fmla="*/ 9146187 w 9147280"/>
              <a:gd name="connsiteY5" fmla="*/ 0 h 6107186"/>
              <a:gd name="connsiteX6" fmla="*/ 5547310 w 9147280"/>
              <a:gd name="connsiteY6" fmla="*/ 0 h 610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7280" h="6107186">
                <a:moveTo>
                  <a:pt x="5547310" y="0"/>
                </a:moveTo>
                <a:lnTo>
                  <a:pt x="0" y="4563612"/>
                </a:lnTo>
                <a:lnTo>
                  <a:pt x="2187" y="6098796"/>
                </a:lnTo>
                <a:lnTo>
                  <a:pt x="3614138" y="6107186"/>
                </a:lnTo>
                <a:lnTo>
                  <a:pt x="9147280" y="1530712"/>
                </a:lnTo>
                <a:cubicBezTo>
                  <a:pt x="9144484" y="884760"/>
                  <a:pt x="9148983" y="645952"/>
                  <a:pt x="9146187" y="0"/>
                </a:cubicBezTo>
                <a:lnTo>
                  <a:pt x="554731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그림 개체 틀 2"/>
          <p:cNvSpPr>
            <a:spLocks noGrp="1"/>
          </p:cNvSpPr>
          <p:nvPr>
            <p:ph type="pic" sz="quarter" idx="65" hasCustomPrompt="1"/>
          </p:nvPr>
        </p:nvSpPr>
        <p:spPr>
          <a:xfrm>
            <a:off x="0" y="916112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그림 개체 틀 2"/>
          <p:cNvSpPr>
            <a:spLocks noGrp="1"/>
          </p:cNvSpPr>
          <p:nvPr>
            <p:ph type="pic" sz="quarter" idx="66" hasCustomPrompt="1"/>
          </p:nvPr>
        </p:nvSpPr>
        <p:spPr>
          <a:xfrm>
            <a:off x="756000" y="2798746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그림 개체 틀 2"/>
          <p:cNvSpPr>
            <a:spLocks noGrp="1"/>
          </p:cNvSpPr>
          <p:nvPr>
            <p:ph type="pic" sz="quarter" idx="67" hasCustomPrompt="1"/>
          </p:nvPr>
        </p:nvSpPr>
        <p:spPr>
          <a:xfrm>
            <a:off x="6144000" y="2232281"/>
            <a:ext cx="5292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그림 개체 틀 2"/>
          <p:cNvSpPr>
            <a:spLocks noGrp="1"/>
          </p:cNvSpPr>
          <p:nvPr>
            <p:ph type="pic" sz="quarter" idx="68" hasCustomPrompt="1"/>
          </p:nvPr>
        </p:nvSpPr>
        <p:spPr>
          <a:xfrm>
            <a:off x="6144000" y="4124643"/>
            <a:ext cx="6048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678953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1440">
          <p15:clr>
            <a:srgbClr val="FBAE40"/>
          </p15:clr>
        </p15:guide>
        <p15:guide id="2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766309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Break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027207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reak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888574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89" r:id="rId3"/>
    <p:sldLayoutId id="2147483690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2921892" y="353961"/>
            <a:ext cx="757895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Bahasa</a:t>
            </a:r>
            <a:r>
              <a:rPr lang="en-US" altLang="ko-K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Mandarin</a:t>
            </a:r>
          </a:p>
          <a:p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中 文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  <a:cs typeface="Arial" pitchFamily="34" charset="0"/>
            </a:endParaRPr>
          </a:p>
          <a:p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hōng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wén</a:t>
            </a:r>
            <a:endParaRPr lang="en-US" altLang="zh-CN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5058697" y="2141888"/>
            <a:ext cx="6096849" cy="17081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zh-CN" altLang="en-US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问 路</a:t>
            </a:r>
            <a:endParaRPr lang="en-US" altLang="zh-CN" sz="3500" b="1" dirty="0" smtClean="0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wèn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b="1" dirty="0" err="1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r>
              <a:rPr lang="en-US" altLang="zh-CN" sz="35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xmlns="" id="{6ED142D3-29FB-4AB3-80DF-6B614B73C5D2}"/>
              </a:ext>
            </a:extLst>
          </p:cNvPr>
          <p:cNvSpPr/>
          <p:nvPr/>
        </p:nvSpPr>
        <p:spPr>
          <a:xfrm>
            <a:off x="2776028" y="206477"/>
            <a:ext cx="8594978" cy="4336026"/>
          </a:xfrm>
          <a:custGeom>
            <a:avLst/>
            <a:gdLst>
              <a:gd name="connsiteX0" fmla="*/ 0 w 11768516"/>
              <a:gd name="connsiteY0" fmla="*/ 0 h 5433944"/>
              <a:gd name="connsiteX1" fmla="*/ 11768516 w 11768516"/>
              <a:gd name="connsiteY1" fmla="*/ 0 h 5433944"/>
              <a:gd name="connsiteX2" fmla="*/ 11768516 w 11768516"/>
              <a:gd name="connsiteY2" fmla="*/ 5433944 h 5433944"/>
              <a:gd name="connsiteX3" fmla="*/ 3711365 w 11768516"/>
              <a:gd name="connsiteY3" fmla="*/ 5433944 h 5433944"/>
              <a:gd name="connsiteX4" fmla="*/ 3711365 w 11768516"/>
              <a:gd name="connsiteY4" fmla="*/ 5233214 h 5433944"/>
              <a:gd name="connsiteX5" fmla="*/ 11567786 w 11768516"/>
              <a:gd name="connsiteY5" fmla="*/ 5233214 h 5433944"/>
              <a:gd name="connsiteX6" fmla="*/ 11567786 w 11768516"/>
              <a:gd name="connsiteY6" fmla="*/ 200730 h 5433944"/>
              <a:gd name="connsiteX7" fmla="*/ 200730 w 11768516"/>
              <a:gd name="connsiteY7" fmla="*/ 200730 h 5433944"/>
              <a:gd name="connsiteX8" fmla="*/ 200730 w 11768516"/>
              <a:gd name="connsiteY8" fmla="*/ 3480926 h 5433944"/>
              <a:gd name="connsiteX9" fmla="*/ 0 w 11768516"/>
              <a:gd name="connsiteY9" fmla="*/ 3480926 h 543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68516" h="5433944">
                <a:moveTo>
                  <a:pt x="0" y="0"/>
                </a:moveTo>
                <a:lnTo>
                  <a:pt x="11768516" y="0"/>
                </a:lnTo>
                <a:lnTo>
                  <a:pt x="11768516" y="5433944"/>
                </a:lnTo>
                <a:lnTo>
                  <a:pt x="3711365" y="5433944"/>
                </a:lnTo>
                <a:lnTo>
                  <a:pt x="3711365" y="5233214"/>
                </a:lnTo>
                <a:lnTo>
                  <a:pt x="11567786" y="5233214"/>
                </a:lnTo>
                <a:lnTo>
                  <a:pt x="11567786" y="200730"/>
                </a:lnTo>
                <a:lnTo>
                  <a:pt x="200730" y="200730"/>
                </a:lnTo>
                <a:lnTo>
                  <a:pt x="200730" y="3480926"/>
                </a:lnTo>
                <a:lnTo>
                  <a:pt x="0" y="34809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31F27109-B9F6-4669-B633-B3038D2645A7}"/>
              </a:ext>
            </a:extLst>
          </p:cNvPr>
          <p:cNvGrpSpPr/>
          <p:nvPr/>
        </p:nvGrpSpPr>
        <p:grpSpPr>
          <a:xfrm>
            <a:off x="580029" y="5215190"/>
            <a:ext cx="5643636" cy="1501886"/>
            <a:chOff x="3960971" y="2767117"/>
            <a:chExt cx="4267200" cy="1321489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222850DF-6339-45A0-9715-5EFBF62D4ECC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09F7AC77-C86D-41F2-941E-BD42FC797410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2B9C10CB-44CB-46F4-8C4A-2BD8013C237F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8EB2E6BD-2396-48EF-BEFF-AD7EDF7F8A75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rgbClr val="F9F8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7742900" y="5442149"/>
            <a:ext cx="3657603" cy="5456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Kiki </a:t>
            </a:r>
            <a:r>
              <a:rPr lang="en-US" sz="32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Rizky</a:t>
            </a:r>
            <a:r>
              <a:rPr lang="en-US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 H, S.S</a:t>
            </a:r>
            <a:endParaRPr lang="id-ID" sz="32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  <p:pic>
        <p:nvPicPr>
          <p:cNvPr id="120" name="Picture 119" descr="ARAH MATA ANG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45" y="2625212"/>
            <a:ext cx="2831690" cy="2831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6" y="169353"/>
            <a:ext cx="10914114" cy="64180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Kosakata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zh-CN" altLang="en-US" sz="3000" b="1" spc="50" dirty="0" smtClean="0">
                <a:ln w="11430"/>
                <a:solidFill>
                  <a:srgbClr val="8F4CB8"/>
                </a:solidFill>
              </a:rPr>
              <a:t>生 词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shēng</a:t>
            </a:r>
            <a:r>
              <a:rPr lang="en-US" altLang="zh-CN" sz="3000" b="1" spc="50" dirty="0" smtClean="0">
                <a:ln w="11430"/>
                <a:solidFill>
                  <a:srgbClr val="8F4CB8"/>
                </a:solidFill>
              </a:rPr>
              <a:t> </a:t>
            </a:r>
            <a:r>
              <a:rPr lang="en-US" altLang="zh-CN" sz="3000" b="1" spc="50" dirty="0" err="1" smtClean="0">
                <a:ln w="11430"/>
                <a:solidFill>
                  <a:srgbClr val="8F4CB8"/>
                </a:solidFill>
              </a:rPr>
              <a:t>cí</a:t>
            </a:r>
            <a:endParaRPr lang="id-ID" sz="3000" b="1" spc="50" dirty="0">
              <a:ln w="11430"/>
              <a:solidFill>
                <a:srgbClr val="8F4C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724" y="884903"/>
            <a:ext cx="11724966" cy="5840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14400" indent="-914400">
              <a:buFont typeface="+mj-lt"/>
              <a:buAutoNum type="arabicPeriod"/>
            </a:pPr>
            <a:r>
              <a:rPr lang="en-US" altLang="zh-CN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然 后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一 直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yī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拐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guǎi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往 右 拐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wǎng yòu guǎi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往 左 拐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wǎng zuǒ guǎi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Lampu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红 绿 灯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lǜ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dēng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怎 么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zěn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endParaRPr lang="en-US" altLang="zh-CN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Permisi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numpang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tanya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5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请 问</a:t>
            </a:r>
            <a:r>
              <a:rPr lang="zh-CN" alt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qǐng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wèn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4968" y="1224116"/>
            <a:ext cx="11621729" cy="538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Permisi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请 问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去 </a:t>
            </a:r>
            <a:r>
              <a:rPr lang="zh-CN" altLang="en-US" sz="4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怎 么 走 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?</a:t>
            </a: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wèn, qù </a:t>
            </a:r>
            <a:r>
              <a:rPr lang="id-ID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diàn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zěn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 zǒu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id-ID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20638"/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kantor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pos.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 在 邮 局 旁 边。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zǒu,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zài yóu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jú páng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biān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/>
            <a:r>
              <a:rPr lang="id-ID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id-ID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465" y="221228"/>
            <a:ext cx="11577484" cy="737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句</a:t>
            </a:r>
            <a:r>
              <a:rPr lang="id-ID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子</a:t>
            </a:r>
            <a:r>
              <a:rPr lang="id-ID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jù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endParaRPr lang="id-ID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" name="Rectangle 2"/>
          <p:cNvSpPr/>
          <p:nvPr/>
        </p:nvSpPr>
        <p:spPr>
          <a:xfrm>
            <a:off x="280218" y="221225"/>
            <a:ext cx="11651227" cy="6356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samping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bank.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 </a:t>
            </a:r>
            <a:r>
              <a:rPr lang="zh-CN" altLang="en-US" sz="4000" b="1" dirty="0" smtClean="0">
                <a:solidFill>
                  <a:schemeClr val="tx1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在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银 行 旁 边。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zǒu,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</a:t>
            </a:r>
            <a:r>
              <a:rPr lang="id-ID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zài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yín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háng páng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biān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20638"/>
            <a:r>
              <a:rPr lang="id-ID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altLang="zh-CN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这 儿 往 右 拐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然 后 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书 店 在 左 边。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wǎng yòu guǎi, rán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 yī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zǒu,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 zài zuǒ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biān.</a:t>
            </a:r>
            <a:endParaRPr lang="en-US" altLang="zh-CN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477" y="191730"/>
            <a:ext cx="11739717" cy="6445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742950" indent="-742950">
              <a:buFont typeface="+mj-lt"/>
              <a:buAutoNum type="arabicPeriod" startAt="5"/>
            </a:pPr>
            <a:r>
              <a:rPr lang="id-ID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jalan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lurus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lampu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belok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kiri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Di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sakit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20638"/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你 一 </a:t>
            </a:r>
            <a:r>
              <a:rPr lang="zh-CN" altLang="en-US" sz="4000" b="1" dirty="0" smtClean="0">
                <a:solidFill>
                  <a:srgbClr val="002060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直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走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 然 后 看 到 了 第 一 个 红 绿 灯</a:t>
            </a:r>
            <a:r>
              <a:rPr lang="en-US" altLang="zh-CN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, </a:t>
            </a:r>
            <a:r>
              <a:rPr lang="zh-CN" altLang="en-US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  <a:cs typeface="Times New Roman" pitchFamily="18" charset="0"/>
              </a:rPr>
              <a:t>往 左 拐。医 院 前 面 是 书 店。</a:t>
            </a:r>
            <a:endParaRPr lang="en-US" altLang="zh-CN" sz="4000" b="1" dirty="0" smtClean="0">
              <a:solidFill>
                <a:srgbClr val="002060"/>
              </a:solidFill>
              <a:latin typeface="BatangChe" pitchFamily="49" charset="-127"/>
              <a:ea typeface="BatangChe" pitchFamily="49" charset="-127"/>
              <a:cs typeface="Times New Roman" pitchFamily="18" charset="0"/>
            </a:endParaRPr>
          </a:p>
          <a:p>
            <a:pPr marL="742950" indent="-20638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ǐ yī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zhí zǒu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rán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hòu kàn dào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dì yī gè hóng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lǜ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dēng, wǎng zuǒ guǎi.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yuàn qián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miàn shì shū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diàn.</a:t>
            </a:r>
            <a:endParaRPr lang="id-ID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549"/>
            <a:ext cx="12192000" cy="663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619125" y="287338"/>
            <a:ext cx="11572875" cy="7239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192" y="1135627"/>
            <a:ext cx="11238273" cy="5265174"/>
          </a:xfrm>
          <a:prstGeom prst="rect">
            <a:avLst/>
          </a:prstGeom>
          <a:solidFill>
            <a:srgbClr val="B670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3" indent="-722313">
              <a:buFont typeface="+mj-lt"/>
              <a:buAutoNum type="arabicPeriod"/>
            </a:pPr>
            <a:r>
              <a:rPr lang="id-ID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Kenyang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饱 </a:t>
            </a:r>
            <a:r>
              <a:rPr lang="it-IT" altLang="zh-CN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b</a:t>
            </a:r>
            <a:r>
              <a:rPr lang="it-IT" sz="5000" dirty="0" smtClean="0">
                <a:solidFill>
                  <a:schemeClr val="tx1"/>
                </a:solidFill>
              </a:rPr>
              <a:t>ǎo</a:t>
            </a:r>
            <a:endParaRPr lang="en-US" altLang="zh-CN" sz="5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Lapar</a:t>
            </a:r>
            <a:r>
              <a:rPr 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饿 </a:t>
            </a:r>
            <a:r>
              <a:rPr lang="it-IT" sz="5000" dirty="0" smtClean="0">
                <a:solidFill>
                  <a:schemeClr val="tx1"/>
                </a:solidFill>
              </a:rPr>
              <a:t>è</a:t>
            </a:r>
            <a:endParaRPr lang="en-US" altLang="zh-CN" sz="5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Haus</a:t>
            </a:r>
            <a:r>
              <a:rPr 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渴 </a:t>
            </a:r>
            <a:r>
              <a:rPr lang="it-IT" sz="5000" dirty="0" smtClean="0">
                <a:solidFill>
                  <a:schemeClr val="tx1"/>
                </a:solidFill>
              </a:rPr>
              <a:t>kě</a:t>
            </a:r>
            <a:endParaRPr lang="en-US" altLang="zh-CN" sz="5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Lelah</a:t>
            </a:r>
            <a:r>
              <a:rPr 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累 </a:t>
            </a:r>
            <a:r>
              <a:rPr lang="it-IT" sz="5000" dirty="0" smtClean="0">
                <a:solidFill>
                  <a:schemeClr val="tx1"/>
                </a:solidFill>
              </a:rPr>
              <a:t>lèi</a:t>
            </a:r>
            <a:endParaRPr lang="en-US" altLang="zh-CN" sz="5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  <a:p>
            <a:pPr marL="722313" indent="-722313">
              <a:buFont typeface="+mj-lt"/>
              <a:buAutoNum type="arabicPeriod"/>
            </a:pPr>
            <a:r>
              <a:rPr lang="en-US" sz="5000" b="1" dirty="0" err="1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Ngantuk</a:t>
            </a:r>
            <a:r>
              <a:rPr 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Times New Roman" pitchFamily="18" charset="0"/>
              </a:rPr>
              <a:t>困 </a:t>
            </a:r>
            <a:r>
              <a:rPr lang="it-IT" sz="5000" dirty="0" smtClean="0">
                <a:solidFill>
                  <a:schemeClr val="tx1"/>
                </a:solidFill>
              </a:rPr>
              <a:t>kùn</a:t>
            </a:r>
            <a:endParaRPr lang="en-US" sz="5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OPENED BOO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Golden-Eg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BDC7"/>
      </a:accent1>
      <a:accent2>
        <a:srgbClr val="BE8BE2"/>
      </a:accent2>
      <a:accent3>
        <a:srgbClr val="96E5D8"/>
      </a:accent3>
      <a:accent4>
        <a:srgbClr val="85C2F8"/>
      </a:accent4>
      <a:accent5>
        <a:srgbClr val="BFBFBF"/>
      </a:accent5>
      <a:accent6>
        <a:srgbClr val="3F3F3F"/>
      </a:accent6>
      <a:hlink>
        <a:srgbClr val="0563C1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330</Words>
  <Application>Microsoft Office PowerPoint</Application>
  <PresentationFormat>Custom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ASUS</cp:lastModifiedBy>
  <cp:revision>307</cp:revision>
  <dcterms:created xsi:type="dcterms:W3CDTF">2018-04-24T17:14:44Z</dcterms:created>
  <dcterms:modified xsi:type="dcterms:W3CDTF">2021-10-02T04:51:28Z</dcterms:modified>
</cp:coreProperties>
</file>