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1"/>
  </p:notesMasterIdLst>
  <p:sldIdLst>
    <p:sldId id="256" r:id="rId4"/>
    <p:sldId id="355" r:id="rId5"/>
    <p:sldId id="361" r:id="rId6"/>
    <p:sldId id="356" r:id="rId7"/>
    <p:sldId id="363" r:id="rId8"/>
    <p:sldId id="364" r:id="rId9"/>
    <p:sldId id="360" r:id="rId10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17081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问 路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wèn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lù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7742900" y="5442149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  <p:pic>
        <p:nvPicPr>
          <p:cNvPr id="120" name="Picture 119" descr="ARAH MATA ANG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745" y="2625212"/>
            <a:ext cx="2831690" cy="28316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69353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 词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shēng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cí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724" y="884903"/>
            <a:ext cx="11724966" cy="5840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一 直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右 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wǎng yòu 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左 拐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wǎng zuǒ guǎi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Lampu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merah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红 绿 灯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lǜ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dēng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怎 么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zěn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Permisi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numpang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请 问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qǐng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wèn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1224116"/>
            <a:ext cx="11621729" cy="5383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Permisi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请 问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去 </a:t>
            </a:r>
            <a:r>
              <a:rPr lang="zh-CN" altLang="en-US" sz="4000" b="1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怎 么 走 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wèn, qù </a:t>
            </a:r>
            <a:r>
              <a:rPr lang="id-ID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diàn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zěn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 zǒu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id-ID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20638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pos.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在 邮 局 旁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zài yóu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jú páng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/>
            <a:r>
              <a:rPr lang="id-ID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id-ID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465" y="221228"/>
            <a:ext cx="11577484" cy="737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句</a:t>
            </a:r>
            <a:r>
              <a:rPr lang="id-ID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子</a:t>
            </a:r>
            <a:r>
              <a:rPr lang="id-ID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id-ID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221225"/>
            <a:ext cx="11651227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3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bank.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</a:t>
            </a:r>
            <a:r>
              <a:rPr lang="zh-CN" altLang="en-US" sz="4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在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银 行 旁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zài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yín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háng páng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id-ID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4"/>
            </a:pP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这 儿 往 右 拐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 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书 店 在 左 边。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wǎng yòu guǎi, rán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 yī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zǒu,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 zài zuǒ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biān.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30"/>
            <a:ext cx="11739717" cy="644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5"/>
            </a:pPr>
            <a:r>
              <a:rPr lang="id-ID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lampu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belok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Di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你 一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直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走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然 后 看 到 了 第 一 个 红 绿 灯</a:t>
            </a:r>
            <a:r>
              <a:rPr lang="en-US" altLang="zh-CN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往 左 拐。医 院 前 面 是 书 店。</a:t>
            </a:r>
            <a:endParaRPr lang="en-US" altLang="zh-CN" sz="4000" b="1" dirty="0" smtClean="0">
              <a:solidFill>
                <a:srgbClr val="00206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742950" indent="-206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yī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zhí zǒu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 kàn dào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 dì yī gè hóng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lǜ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dēng, wǎng zuǒ guǎi.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yuàn qián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miàn shì shū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549"/>
            <a:ext cx="12192000" cy="6638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Font typeface="+mj-lt"/>
              <a:buAutoNum type="arabicPeriod"/>
            </a:pPr>
            <a:r>
              <a:rPr lang="id-ID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Kenyang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饱 </a:t>
            </a:r>
            <a:r>
              <a:rPr lang="it-IT" altLang="zh-CN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b</a:t>
            </a:r>
            <a:r>
              <a:rPr lang="it-IT" sz="5000" dirty="0" smtClean="0">
                <a:solidFill>
                  <a:schemeClr val="tx1"/>
                </a:solidFill>
              </a:rPr>
              <a:t>ǎo</a:t>
            </a:r>
            <a:endParaRPr lang="en-US" altLang="zh-CN" sz="5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Lapar</a:t>
            </a:r>
            <a:r>
              <a:rPr 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饿 </a:t>
            </a:r>
            <a:r>
              <a:rPr lang="it-IT" sz="5000" dirty="0" smtClean="0">
                <a:solidFill>
                  <a:schemeClr val="tx1"/>
                </a:solidFill>
              </a:rPr>
              <a:t>è</a:t>
            </a:r>
            <a:endParaRPr lang="en-US" altLang="zh-CN" sz="5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Haus</a:t>
            </a:r>
            <a:r>
              <a:rPr 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渴 </a:t>
            </a:r>
            <a:r>
              <a:rPr lang="it-IT" sz="5000" dirty="0" smtClean="0">
                <a:solidFill>
                  <a:schemeClr val="tx1"/>
                </a:solidFill>
              </a:rPr>
              <a:t>kě</a:t>
            </a:r>
            <a:endParaRPr lang="en-US" altLang="zh-CN" sz="5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Lelah</a:t>
            </a:r>
            <a:r>
              <a:rPr 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累 </a:t>
            </a:r>
            <a:r>
              <a:rPr lang="it-IT" sz="5000" dirty="0" smtClean="0">
                <a:solidFill>
                  <a:schemeClr val="tx1"/>
                </a:solidFill>
              </a:rPr>
              <a:t>lèi</a:t>
            </a:r>
            <a:endParaRPr lang="en-US" altLang="zh-CN" sz="5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Ngantuk</a:t>
            </a:r>
            <a:r>
              <a:rPr 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困 </a:t>
            </a:r>
            <a:r>
              <a:rPr lang="it-IT" sz="5000" dirty="0" smtClean="0">
                <a:solidFill>
                  <a:schemeClr val="tx1"/>
                </a:solidFill>
              </a:rPr>
              <a:t>kùn</a:t>
            </a:r>
            <a:endParaRPr lang="en-US" sz="5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</TotalTime>
  <Words>330</Words>
  <Application>Microsoft Office PowerPoint</Application>
  <PresentationFormat>Custom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307</cp:revision>
  <dcterms:created xsi:type="dcterms:W3CDTF">2018-04-24T17:14:44Z</dcterms:created>
  <dcterms:modified xsi:type="dcterms:W3CDTF">2021-10-02T04:51:28Z</dcterms:modified>
</cp:coreProperties>
</file>