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0"/>
  </p:notesMasterIdLst>
  <p:sldIdLst>
    <p:sldId id="256" r:id="rId4"/>
    <p:sldId id="355" r:id="rId5"/>
    <p:sldId id="364" r:id="rId6"/>
    <p:sldId id="361" r:id="rId7"/>
    <p:sldId id="356" r:id="rId8"/>
    <p:sldId id="363" r:id="rId9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5058697" y="2141888"/>
            <a:ext cx="6096849" cy="17081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问 路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wèn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lù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336026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7742900" y="5442149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  <p:pic>
        <p:nvPicPr>
          <p:cNvPr id="120" name="Picture 119" descr="ARAH MATA ANG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745" y="2625212"/>
            <a:ext cx="2831690" cy="283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169353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Kosakata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生 词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shēng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cí</a:t>
            </a:r>
            <a:endParaRPr lang="id-ID" sz="3000" b="1" spc="50" dirty="0">
              <a:ln w="11430"/>
              <a:solidFill>
                <a:srgbClr val="8F4CB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724" y="884903"/>
            <a:ext cx="11724966" cy="5840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然 后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一 直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拐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guǎi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往 右 拐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wǎng yòu guǎi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往 左 拐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wǎng zuǒ guǎi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Lampu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merah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红 绿 灯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lǜ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dēng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怎 么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zěn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Permisi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numpang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请 问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qǐng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wèn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3961" y="353961"/>
            <a:ext cx="11488994" cy="6179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 startAt="9"/>
            </a:pPr>
            <a:r>
              <a:rPr lang="id-ID" sz="3500" b="1" dirty="0" smtClean="0">
                <a:solidFill>
                  <a:srgbClr val="002060"/>
                </a:solidFill>
              </a:rPr>
              <a:t>Depan 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前 面 </a:t>
            </a:r>
            <a:r>
              <a:rPr lang="en-US" altLang="zh-CN" sz="3500" b="1" dirty="0" smtClean="0">
                <a:solidFill>
                  <a:srgbClr val="002060"/>
                </a:solidFill>
              </a:rPr>
              <a:t>q</a:t>
            </a:r>
            <a:r>
              <a:rPr lang="id-ID" sz="3500" b="1" dirty="0" smtClean="0">
                <a:solidFill>
                  <a:srgbClr val="002060"/>
                </a:solidFill>
              </a:rPr>
              <a:t>ián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</a:rPr>
              <a:t>miàn </a:t>
            </a:r>
            <a:endParaRPr lang="en-US" altLang="zh-CN" sz="3500" b="1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3500" b="1" dirty="0" err="1" smtClean="0">
                <a:solidFill>
                  <a:srgbClr val="002060"/>
                </a:solidFill>
              </a:rPr>
              <a:t>Belakang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后 面 </a:t>
            </a:r>
            <a:r>
              <a:rPr lang="id-ID" sz="3500" b="1" dirty="0" smtClean="0">
                <a:solidFill>
                  <a:srgbClr val="002060"/>
                </a:solidFill>
              </a:rPr>
              <a:t>hòu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</a:rPr>
              <a:t>miàn</a:t>
            </a:r>
            <a:endParaRPr lang="en-US" altLang="zh-CN" sz="3500" b="1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3500" b="1" dirty="0" err="1" smtClean="0">
                <a:solidFill>
                  <a:srgbClr val="002060"/>
                </a:solidFill>
              </a:rPr>
              <a:t>Atas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上 面 </a:t>
            </a:r>
            <a:r>
              <a:rPr lang="id-ID" sz="3500" b="1" dirty="0" smtClean="0">
                <a:solidFill>
                  <a:srgbClr val="002060"/>
                </a:solidFill>
              </a:rPr>
              <a:t>shàng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</a:rPr>
              <a:t>miàn</a:t>
            </a:r>
            <a:endParaRPr lang="en-US" altLang="zh-CN" sz="3500" b="1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3500" b="1" dirty="0" err="1" smtClean="0">
                <a:solidFill>
                  <a:srgbClr val="002060"/>
                </a:solidFill>
              </a:rPr>
              <a:t>Bawah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下 面 </a:t>
            </a:r>
            <a:r>
              <a:rPr lang="id-ID" sz="3500" b="1" dirty="0" smtClean="0">
                <a:solidFill>
                  <a:srgbClr val="002060"/>
                </a:solidFill>
              </a:rPr>
              <a:t>xià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</a:rPr>
              <a:t>miàn</a:t>
            </a:r>
            <a:endParaRPr lang="en-US" altLang="zh-CN" sz="3500" b="1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3500" b="1" dirty="0" err="1" smtClean="0">
                <a:solidFill>
                  <a:srgbClr val="002060"/>
                </a:solidFill>
              </a:rPr>
              <a:t>Kiri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左 边 </a:t>
            </a:r>
            <a:r>
              <a:rPr lang="id-ID" sz="3500" b="1" dirty="0" smtClean="0">
                <a:solidFill>
                  <a:srgbClr val="002060"/>
                </a:solidFill>
              </a:rPr>
              <a:t>zuǒ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</a:rPr>
              <a:t>biān</a:t>
            </a:r>
            <a:endParaRPr lang="en-US" altLang="zh-CN" sz="3500" b="1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3500" b="1" dirty="0" err="1" smtClean="0">
                <a:solidFill>
                  <a:srgbClr val="002060"/>
                </a:solidFill>
              </a:rPr>
              <a:t>Kanan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右 边 </a:t>
            </a:r>
            <a:r>
              <a:rPr lang="id-ID" sz="3500" b="1" dirty="0" smtClean="0">
                <a:solidFill>
                  <a:srgbClr val="002060"/>
                </a:solidFill>
              </a:rPr>
              <a:t>yòu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</a:rPr>
              <a:t>biān</a:t>
            </a:r>
          </a:p>
          <a:p>
            <a:pPr algn="ctr"/>
            <a:endParaRPr lang="id-ID" sz="35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1224116"/>
            <a:ext cx="11621729" cy="5383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Permisi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请 问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去 书 店 怎 么 走 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wèn, qù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zěn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 zǒu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pos.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 在 邮 局 旁 边。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zǒu,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zài yóu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jú páng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biān.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465" y="221228"/>
            <a:ext cx="11577484" cy="737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句</a:t>
            </a:r>
            <a:r>
              <a:rPr lang="id-ID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子</a:t>
            </a:r>
            <a:r>
              <a:rPr lang="id-ID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jù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id-ID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221225"/>
            <a:ext cx="11651227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3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bank.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 在 银 行 旁 边。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zǒu,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zài yín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háng páng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biān. 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20638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4"/>
            </a:pP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sebelah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这 儿 往 右 拐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然 后 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 在 左 边。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wǎng yòu guǎi, rán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 yī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zǒu,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zài zuǒ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biān.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91730"/>
            <a:ext cx="11739717" cy="644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5"/>
            </a:pPr>
            <a:r>
              <a:rPr lang="id-ID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lampu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Di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你 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然 后 看 到 了 第 一 个 红 绿 灯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往 左 拐。医 院 前 面 是 书 店。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yī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rán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 kàn dào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 dì yī gè hóng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lǜ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dēng, wǎng zuǒ guǎi.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yuàn qián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miàn shì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diàn.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342</Words>
  <Application>Microsoft Office PowerPoint</Application>
  <PresentationFormat>Custom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306</cp:revision>
  <dcterms:created xsi:type="dcterms:W3CDTF">2018-04-24T17:14:44Z</dcterms:created>
  <dcterms:modified xsi:type="dcterms:W3CDTF">2021-02-22T01:33:53Z</dcterms:modified>
</cp:coreProperties>
</file>