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792" autoAdjust="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A77E2-1A7E-4C94-9BF9-09182A3F6465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269EF-6433-4707-9CC5-4B620C55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2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EF-6433-4707-9CC5-4B620C5559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2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EF-6433-4707-9CC5-4B620C55593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0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EF-6433-4707-9CC5-4B620C55593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1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EF-6433-4707-9CC5-4B620C55593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739E-B5DF-45BF-BDEA-F03FE9601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F344F-6A1D-44ED-A539-5EB1AEA5E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AAA3-0DA6-4868-B914-B07F7F8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E1E2B-74D0-4EC7-B6D1-0C53AF1B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E04EF-4305-49CA-9132-8D9C7393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7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C601-6B7D-43AF-8BFA-E8F8C9CC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B5F01-59CF-4DA4-B71E-64DBC1D1F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9EE4-DCCB-48C3-9D82-F56DB8FF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A66E3-D30F-4A9C-A91F-B52C2190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B81C-5B5A-4B98-8DD4-73A72911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5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06E5E-B95B-4F45-85E4-98E544510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5FB6C-4B64-49A1-B303-9EA5BEE81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76B48-283D-4864-8677-A10712EC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3FBC0-3F74-4F7D-BC5D-DAD6859D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E1DA9-5EFD-4297-B4B0-96A44C25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8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EF72-15D4-44EC-9AF9-C101ABF1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3271B-5040-4FFA-860D-A42E2FC7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D9C46-2CF1-4587-B2C7-7FD227E5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0B8D-FFB7-49C2-9CB5-73674F3E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5CF96-287A-434C-8D15-AF135D5D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7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C695-3153-4838-BFBF-5AB1DDA3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AD5AD-E795-4416-8346-1AF68D7CE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5D08D-5322-4BBC-9EB6-BEBBC562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91902-6314-4E00-81DC-3ED697FF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FB1C-91D3-4EB2-9129-8DD43A50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4592-9A8C-40E9-B08D-9CC565A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BBED9-F123-44E4-B54B-0C59ACC18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016CE-553C-42BC-8127-B8DD1A850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FA6D8-E929-4854-A129-CE28A1E5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F2609-FD9F-4754-B320-BC912A60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2917A-D2BE-45CF-BCF9-E6A8E715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8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7892-E8E4-4DCA-B6CA-42BECE5B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AAC3D-D7ED-4404-B385-F665510A1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C6B4D-8527-40FC-86FE-ADEC3893B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19C8-E04D-44B0-A17E-1A0809F5A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C2DFA-8608-4DC5-AE27-6AA2844DA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0A618-C2B6-4705-A2B7-1D05EC88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AA4D5-DC32-40B4-87B8-8DC895F7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9E6BF-9C3B-47BF-9945-91FCAA0E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0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3F8E-F4DA-426C-A01E-B3C1C5D0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7ADE2-14DB-48B0-B304-7CB305A1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F83FB-7918-4338-AD95-EC900D0A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FE179-FF65-46E8-8CFD-CE47A58F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2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FC665-FC4E-4DB0-8DCC-EFF9C82A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A374D-AF90-4959-B770-D578179E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3A08-9F0C-46B8-8639-DF1F8DA3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6B56-BD6D-40ED-9797-43E0D06D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351E-A00D-4548-A7F2-12FCEC3E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8F96-3F2E-43D8-B7B3-CF94E0F93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80C1-C62D-4498-98E6-71F8C202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C74B0-1AB5-4223-950D-1E96E0AD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BDB6F-A632-4A64-AAC3-DCAE3C7D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5716-7DEC-4FDC-9AF5-6A326812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0723A-B858-4F19-A97A-226468D00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7119C-E21D-4B99-8F12-B1158AA4C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717D2-0462-4E0C-A81E-C6A21A40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531D4-1486-4916-9E7A-D25665FBC63C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7361-E10D-4856-A5F2-060A8320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2F467-2289-4FD4-9800-00E3E93A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07E5D-6F79-4D59-AE20-EC6522F20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EFCDFA-3FDA-4157-8AD3-2E5603463A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0583CB-1BA0-4B66-9143-547319048E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4B716-511D-49BF-A25E-2B88135FB20D}"/>
              </a:ext>
            </a:extLst>
          </p:cNvPr>
          <p:cNvSpPr/>
          <p:nvPr userDrawn="1"/>
        </p:nvSpPr>
        <p:spPr>
          <a:xfrm>
            <a:off x="8135253" y="6457890"/>
            <a:ext cx="17659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KELAS : X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90AE-46B1-49B5-9653-4FF15B500AEB}"/>
              </a:ext>
            </a:extLst>
          </p:cNvPr>
          <p:cNvSpPr/>
          <p:nvPr userDrawn="1"/>
        </p:nvSpPr>
        <p:spPr>
          <a:xfrm>
            <a:off x="0" y="986348"/>
            <a:ext cx="677108" cy="488531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 E R T E M U A N   K E D U A</a:t>
            </a:r>
          </a:p>
        </p:txBody>
      </p:sp>
    </p:spTree>
    <p:extLst>
      <p:ext uri="{BB962C8B-B14F-4D97-AF65-F5344CB8AC3E}">
        <p14:creationId xmlns:p14="http://schemas.microsoft.com/office/powerpoint/2010/main" val="17360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CE8EFC-2162-40F3-BBE6-B28AAD237332}"/>
              </a:ext>
            </a:extLst>
          </p:cNvPr>
          <p:cNvSpPr/>
          <p:nvPr/>
        </p:nvSpPr>
        <p:spPr>
          <a:xfrm>
            <a:off x="2413545" y="867261"/>
            <a:ext cx="67887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400" b="1" dirty="0" err="1">
                <a:latin typeface="Arial" panose="020B0604020202020204" pitchFamily="34" charset="0"/>
              </a:rPr>
              <a:t>Berpikir</a:t>
            </a:r>
            <a:r>
              <a:rPr lang="en-GB" sz="4400" b="1" dirty="0">
                <a:latin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</a:rPr>
              <a:t>Komputasional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7410C-0FBD-4E4E-8C53-12A5303F4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0" t="15512"/>
          <a:stretch/>
        </p:blipFill>
        <p:spPr>
          <a:xfrm>
            <a:off x="2413545" y="1904243"/>
            <a:ext cx="6634869" cy="42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5952-8D80-49B9-AA4D-776413E2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1" y="361373"/>
            <a:ext cx="8597900" cy="5802890"/>
          </a:xfrm>
        </p:spPr>
        <p:txBody>
          <a:bodyPr/>
          <a:lstStyle/>
          <a:p>
            <a:pPr marL="0" indent="0">
              <a:buNone/>
            </a:pPr>
            <a:endParaRPr lang="en-GB" sz="1800" dirty="0">
              <a:solidFill>
                <a:srgbClr val="231F20"/>
              </a:solidFill>
              <a:latin typeface="Yu Gothic UI" panose="020B0500000000000000" pitchFamily="34" charset="-128"/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Menjadi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bagian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tidak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terpisahkan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dari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program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komputer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aplikasi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sering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kita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gunakan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Pada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aktivitas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kita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melihat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bagaimana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proses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pengurutan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dapat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dilakukan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dengan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menggunakan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berbagai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strategi.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Pengurutan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merupakan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suatu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permasalahan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klasik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pada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komputasi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dilakukan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untuk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mengatur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agar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suatu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kelompok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benda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entitas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diletakkan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mengikuti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aturan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tertentu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Urutan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paling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sederhana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misalnya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mengurutkan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angka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secara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terurut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menaik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menurun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</a:p>
          <a:p>
            <a:pPr marL="0" indent="0">
              <a:buNone/>
            </a:pPr>
            <a:endParaRPr lang="en-GB" sz="1800" dirty="0">
              <a:solidFill>
                <a:srgbClr val="231F20"/>
              </a:solidFill>
              <a:latin typeface="Yu Gothic UI" panose="020B0500000000000000" pitchFamily="34" charset="-128"/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Biasanya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masalah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pengurutan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terdiri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sekumpulan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disusun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secara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acak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harus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diurutkan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Setelah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secara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sistematis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posisi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diperbaiki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dengan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melakukan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pertukaran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posisi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dua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buah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Hal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dilakukan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secara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terus-menerus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hingga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semua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posisi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benar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Misal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kita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memperoleh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5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buah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angka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acak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berikut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0FD36-0E0A-4F3F-93B2-1CB185DD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86" y="4608539"/>
            <a:ext cx="425537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302FB2-70B7-4D97-865F-37E1462F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93700"/>
            <a:ext cx="8597900" cy="646430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Kita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dapat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membuat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angka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tersebut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terurut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menaik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melakukan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satu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kali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pertukaran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yaitu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menukar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nilai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4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nilai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3.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Terdapat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2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langkah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penting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dalam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melakukan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sebuah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pengurutan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 Langkah </a:t>
            </a:r>
            <a:r>
              <a:rPr lang="sv-SE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pertama ialah melakukan pembandingan. Untuk melakukan pengurutan,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dipastikan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ada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dua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buah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nilai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dibandingkan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Pembandingan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menghasilkan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bilangan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lebih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besar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dari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lebih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kecil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dari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memiliki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sv-SE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nilai sama dengan sebuah bilangan lainnya. Langkah kedua ialah melakukan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penempatan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bilangan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setelah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melakukan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pembandingan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Penempatan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bilangan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dilakukan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setelah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didapatkan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bilangan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lebih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besar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lebih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kecil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(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bergantung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pada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pengurutan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digunakan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).</a:t>
            </a:r>
          </a:p>
          <a:p>
            <a:pPr marL="0" indent="0" algn="just">
              <a:buNone/>
            </a:pPr>
            <a:endParaRPr lang="en-GB" sz="2400" dirty="0">
              <a:solidFill>
                <a:srgbClr val="231F20"/>
              </a:solidFill>
              <a:latin typeface="Yu Gothic UI" panose="020B0500000000000000" pitchFamily="34" charset="-128"/>
            </a:endParaRPr>
          </a:p>
          <a:p>
            <a:pPr marL="0" indent="0" algn="just">
              <a:buNone/>
            </a:pP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Terdapat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beberapa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teknik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(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algoritma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)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untuk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melakukan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pengurutan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seperti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bubble sort, insertion sort, quick sort, merge sort, dan selection sort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Yu Gothic UI" panose="020B0500000000000000" pitchFamily="34" charset="-128"/>
              </a:rPr>
              <a:t>.  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80B10B-B5A3-4B80-B76F-C1113B325B35}"/>
              </a:ext>
            </a:extLst>
          </p:cNvPr>
          <p:cNvSpPr txBox="1"/>
          <p:nvPr/>
        </p:nvSpPr>
        <p:spPr>
          <a:xfrm>
            <a:off x="977900" y="1384300"/>
            <a:ext cx="8445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Insertion Sort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Insertion Sort </a:t>
            </a:r>
            <a:r>
              <a:rPr lang="en-GB" sz="2000" dirty="0" err="1"/>
              <a:t>adalah</a:t>
            </a:r>
            <a:r>
              <a:rPr lang="en-GB" sz="2000" dirty="0"/>
              <a:t> salah 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algoritma</a:t>
            </a:r>
            <a:r>
              <a:rPr lang="en-GB" sz="2000" dirty="0"/>
              <a:t> yang </a:t>
            </a:r>
            <a:r>
              <a:rPr lang="en-GB" sz="2000" dirty="0" err="1"/>
              <a:t>digunakan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permasalahan</a:t>
            </a:r>
            <a:endParaRPr lang="en-GB" sz="2000" dirty="0"/>
          </a:p>
          <a:p>
            <a:pPr algn="just"/>
            <a:r>
              <a:rPr lang="en-GB" sz="2000" dirty="0" err="1"/>
              <a:t>pengurutan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list (daftar </a:t>
            </a:r>
            <a:r>
              <a:rPr lang="en-GB" sz="2000" dirty="0" err="1"/>
              <a:t>objek</a:t>
            </a:r>
            <a:r>
              <a:rPr lang="en-GB" sz="2000" dirty="0"/>
              <a:t>). </a:t>
            </a:r>
            <a:r>
              <a:rPr lang="en-GB" sz="2000" dirty="0" err="1"/>
              <a:t>Sesuai</a:t>
            </a:r>
            <a:r>
              <a:rPr lang="en-GB" sz="2000" dirty="0"/>
              <a:t> </a:t>
            </a:r>
            <a:r>
              <a:rPr lang="en-GB" sz="2000" dirty="0" err="1"/>
              <a:t>namanya</a:t>
            </a:r>
            <a:r>
              <a:rPr lang="en-GB" sz="2000" dirty="0"/>
              <a:t>, insertion sort </a:t>
            </a:r>
          </a:p>
          <a:p>
            <a:pPr algn="just"/>
            <a:r>
              <a:rPr lang="en-GB" sz="2000" dirty="0" err="1"/>
              <a:t>mengurutkan</a:t>
            </a:r>
            <a:r>
              <a:rPr lang="en-GB" sz="2000" dirty="0"/>
              <a:t> </a:t>
            </a:r>
            <a:r>
              <a:rPr lang="en-GB" sz="2000" dirty="0" err="1"/>
              <a:t>sebuah</a:t>
            </a:r>
            <a:r>
              <a:rPr lang="en-GB" sz="2000" dirty="0"/>
              <a:t> list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cara</a:t>
            </a:r>
            <a:r>
              <a:rPr lang="en-GB" sz="2000" dirty="0"/>
              <a:t> </a:t>
            </a:r>
            <a:r>
              <a:rPr lang="en-GB" sz="2000" dirty="0" err="1"/>
              <a:t>menyisipkan</a:t>
            </a:r>
            <a:r>
              <a:rPr lang="en-GB" sz="2000" dirty="0"/>
              <a:t> </a:t>
            </a:r>
            <a:r>
              <a:rPr lang="en-GB" sz="2000" dirty="0" err="1"/>
              <a:t>elemen</a:t>
            </a:r>
            <a:r>
              <a:rPr lang="en-GB" sz="2000" dirty="0"/>
              <a:t> </a:t>
            </a:r>
            <a:r>
              <a:rPr lang="en-GB" sz="2000" dirty="0" err="1"/>
              <a:t>satu</a:t>
            </a:r>
            <a:r>
              <a:rPr lang="en-GB" sz="2000" dirty="0"/>
              <a:t> per 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sesuai</a:t>
            </a:r>
            <a:endParaRPr lang="en-GB" sz="2000" dirty="0"/>
          </a:p>
          <a:p>
            <a:pPr algn="just"/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urutan</a:t>
            </a:r>
            <a:r>
              <a:rPr lang="en-GB" sz="2000" dirty="0"/>
              <a:t> </a:t>
            </a:r>
            <a:r>
              <a:rPr lang="en-GB" sz="2000" dirty="0" err="1"/>
              <a:t>besar</a:t>
            </a:r>
            <a:r>
              <a:rPr lang="en-GB" sz="2000" dirty="0"/>
              <a:t> </a:t>
            </a:r>
            <a:r>
              <a:rPr lang="en-GB" sz="2000" dirty="0" err="1"/>
              <a:t>kecilnya</a:t>
            </a:r>
            <a:r>
              <a:rPr lang="en-GB" sz="2000" dirty="0"/>
              <a:t> </a:t>
            </a:r>
            <a:r>
              <a:rPr lang="en-GB" sz="2000" dirty="0" err="1"/>
              <a:t>elemen</a:t>
            </a:r>
            <a:r>
              <a:rPr lang="en-GB" sz="2000" dirty="0"/>
              <a:t> </a:t>
            </a:r>
            <a:r>
              <a:rPr lang="en-GB" sz="2000" dirty="0" err="1"/>
              <a:t>hingga</a:t>
            </a:r>
            <a:r>
              <a:rPr lang="en-GB" sz="2000" dirty="0"/>
              <a:t> </a:t>
            </a:r>
            <a:r>
              <a:rPr lang="en-GB" sz="2000" dirty="0" err="1"/>
              <a:t>semua</a:t>
            </a:r>
            <a:r>
              <a:rPr lang="en-GB" sz="2000" dirty="0"/>
              <a:t>  </a:t>
            </a:r>
            <a:r>
              <a:rPr lang="en-GB" sz="2000" dirty="0" err="1"/>
              <a:t>elemen</a:t>
            </a:r>
            <a:r>
              <a:rPr lang="en-GB" sz="2000" dirty="0"/>
              <a:t> </a:t>
            </a:r>
            <a:r>
              <a:rPr lang="en-GB" sz="2000" dirty="0" err="1"/>
              <a:t>menjadi</a:t>
            </a:r>
            <a:r>
              <a:rPr lang="en-GB" sz="2000" dirty="0"/>
              <a:t> list yang</a:t>
            </a:r>
          </a:p>
          <a:p>
            <a:pPr algn="just"/>
            <a:r>
              <a:rPr lang="en-GB" sz="2000" dirty="0" err="1"/>
              <a:t>terurut</a:t>
            </a:r>
            <a:r>
              <a:rPr lang="en-GB" sz="2000" dirty="0"/>
              <a:t>. </a:t>
            </a:r>
            <a:r>
              <a:rPr lang="en-GB" sz="2000" dirty="0" err="1"/>
              <a:t>Misalnya</a:t>
            </a:r>
            <a:r>
              <a:rPr lang="en-GB" sz="2000" dirty="0"/>
              <a:t>,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kasus</a:t>
            </a:r>
            <a:r>
              <a:rPr lang="en-GB" sz="2000" dirty="0"/>
              <a:t> </a:t>
            </a:r>
            <a:r>
              <a:rPr lang="en-GB" sz="2000" dirty="0" err="1"/>
              <a:t>mengurutkan</a:t>
            </a:r>
            <a:r>
              <a:rPr lang="en-GB" sz="2000" dirty="0"/>
              <a:t> </a:t>
            </a:r>
            <a:r>
              <a:rPr lang="en-GB" sz="2000" dirty="0" err="1"/>
              <a:t>elemen</a:t>
            </a:r>
            <a:r>
              <a:rPr lang="en-GB" sz="2000" dirty="0"/>
              <a:t> list </a:t>
            </a:r>
            <a:r>
              <a:rPr lang="en-GB" sz="2000" dirty="0" err="1"/>
              <a:t>dari</a:t>
            </a:r>
            <a:r>
              <a:rPr lang="en-GB" sz="2000" dirty="0"/>
              <a:t> yang </a:t>
            </a:r>
            <a:r>
              <a:rPr lang="en-GB" sz="2000" dirty="0" err="1"/>
              <a:t>terkecil</a:t>
            </a:r>
            <a:r>
              <a:rPr lang="en-GB" sz="2000" dirty="0"/>
              <a:t> </a:t>
            </a:r>
          </a:p>
          <a:p>
            <a:pPr algn="just"/>
            <a:r>
              <a:rPr lang="en-GB" sz="2000" dirty="0" err="1"/>
              <a:t>hingga</a:t>
            </a:r>
            <a:r>
              <a:rPr lang="en-GB" sz="2000" dirty="0"/>
              <a:t> </a:t>
            </a:r>
            <a:r>
              <a:rPr lang="en-GB" sz="2000" dirty="0" err="1"/>
              <a:t>terbesar</a:t>
            </a:r>
            <a:r>
              <a:rPr lang="en-GB" sz="2000" dirty="0"/>
              <a:t> (ascending), </a:t>
            </a:r>
            <a:r>
              <a:rPr lang="en-GB" sz="2000" dirty="0" err="1"/>
              <a:t>tahap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r>
              <a:rPr lang="en-GB" sz="2000" dirty="0"/>
              <a:t> </a:t>
            </a:r>
            <a:r>
              <a:rPr lang="en-GB" sz="2000" dirty="0" err="1"/>
              <a:t>ialah</a:t>
            </a:r>
            <a:r>
              <a:rPr lang="en-GB" sz="2000" dirty="0"/>
              <a:t> </a:t>
            </a:r>
            <a:r>
              <a:rPr lang="en-GB" sz="2000" dirty="0" err="1"/>
              <a:t>kita</a:t>
            </a:r>
            <a:r>
              <a:rPr lang="en-GB" sz="2000" dirty="0"/>
              <a:t> </a:t>
            </a:r>
            <a:r>
              <a:rPr lang="en-GB" sz="2000" dirty="0" err="1"/>
              <a:t>akan</a:t>
            </a:r>
            <a:r>
              <a:rPr lang="en-GB" sz="2000" dirty="0"/>
              <a:t> </a:t>
            </a:r>
            <a:r>
              <a:rPr lang="en-GB" sz="2000" dirty="0" err="1"/>
              <a:t>membaca</a:t>
            </a:r>
            <a:r>
              <a:rPr lang="en-GB" sz="2000" dirty="0"/>
              <a:t> </a:t>
            </a:r>
            <a:r>
              <a:rPr lang="en-GB" sz="2000" dirty="0" err="1"/>
              <a:t>suatu</a:t>
            </a:r>
            <a:endParaRPr lang="en-GB" sz="2000" dirty="0"/>
          </a:p>
          <a:p>
            <a:pPr algn="just"/>
            <a:r>
              <a:rPr lang="en-GB" sz="2000" dirty="0" err="1"/>
              <a:t>elemen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elemen</a:t>
            </a:r>
            <a:r>
              <a:rPr lang="en-GB" sz="2000" dirty="0"/>
              <a:t> yang </a:t>
            </a:r>
            <a:r>
              <a:rPr lang="en-GB" sz="2000" dirty="0" err="1"/>
              <a:t>berdekatan</a:t>
            </a:r>
            <a:r>
              <a:rPr lang="en-GB" sz="2000" dirty="0"/>
              <a:t>. </a:t>
            </a:r>
            <a:r>
              <a:rPr lang="en-GB" sz="2000" dirty="0" err="1"/>
              <a:t>Apabila</a:t>
            </a:r>
            <a:r>
              <a:rPr lang="en-GB" sz="2000" dirty="0"/>
              <a:t> </a:t>
            </a:r>
            <a:r>
              <a:rPr lang="en-GB" sz="2000" dirty="0" err="1"/>
              <a:t>elemen</a:t>
            </a:r>
            <a:r>
              <a:rPr lang="en-GB" sz="2000" dirty="0"/>
              <a:t> yang </a:t>
            </a:r>
            <a:r>
              <a:rPr lang="en-GB" sz="2000" dirty="0" err="1"/>
              <a:t>berdekatan</a:t>
            </a:r>
            <a:endParaRPr lang="en-GB" sz="2000" dirty="0"/>
          </a:p>
          <a:p>
            <a:pPr algn="just"/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elemen</a:t>
            </a:r>
            <a:r>
              <a:rPr lang="en-GB" sz="2000" dirty="0"/>
              <a:t> </a:t>
            </a:r>
            <a:r>
              <a:rPr lang="en-GB" sz="2000" dirty="0" err="1"/>
              <a:t>saat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kecil</a:t>
            </a:r>
            <a:r>
              <a:rPr lang="en-GB" sz="2000" dirty="0"/>
              <a:t>, </a:t>
            </a:r>
            <a:r>
              <a:rPr lang="en-GB" sz="2000" dirty="0" err="1"/>
              <a:t>elemen</a:t>
            </a:r>
            <a:r>
              <a:rPr lang="en-GB" sz="2000" dirty="0"/>
              <a:t> yang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kecil</a:t>
            </a:r>
            <a:r>
              <a:rPr lang="en-GB" sz="2000" dirty="0"/>
              <a:t> </a:t>
            </a:r>
            <a:r>
              <a:rPr lang="en-GB" sz="2000" dirty="0" err="1"/>
              <a:t>akan</a:t>
            </a:r>
            <a:r>
              <a:rPr lang="en-GB" sz="2000" dirty="0"/>
              <a:t> </a:t>
            </a:r>
            <a:r>
              <a:rPr lang="en-GB" sz="2000" dirty="0" err="1"/>
              <a:t>ditukar</a:t>
            </a:r>
            <a:r>
              <a:rPr lang="en-GB" sz="2000" dirty="0"/>
              <a:t>.</a:t>
            </a:r>
          </a:p>
          <a:p>
            <a:pPr algn="just"/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7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0319-582D-4092-8B79-4BABD19F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266700"/>
            <a:ext cx="8966200" cy="6096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elemen</a:t>
            </a:r>
            <a:r>
              <a:rPr lang="en-GB" sz="2400" dirty="0"/>
              <a:t>  yang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besar</a:t>
            </a:r>
            <a:r>
              <a:rPr lang="en-GB" sz="2400" dirty="0"/>
              <a:t> dan  </a:t>
            </a:r>
            <a:r>
              <a:rPr lang="en-GB" sz="2400" dirty="0" err="1"/>
              <a:t>dibandingkan</a:t>
            </a:r>
            <a:r>
              <a:rPr lang="en-GB" sz="2400" dirty="0"/>
              <a:t> </a:t>
            </a:r>
            <a:r>
              <a:rPr lang="en-GB" sz="2400" dirty="0" err="1"/>
              <a:t>kembali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elemen-elemen</a:t>
            </a:r>
            <a:r>
              <a:rPr lang="en-GB" sz="2400" dirty="0"/>
              <a:t>  </a:t>
            </a:r>
            <a:r>
              <a:rPr lang="en-GB" sz="2400" dirty="0" err="1"/>
              <a:t>sebelumnya</a:t>
            </a:r>
            <a:r>
              <a:rPr lang="en-GB" sz="2400" dirty="0"/>
              <a:t> yang </a:t>
            </a:r>
            <a:r>
              <a:rPr lang="en-GB" sz="2400" dirty="0" err="1"/>
              <a:t>sudah</a:t>
            </a:r>
            <a:r>
              <a:rPr lang="en-GB" sz="2400" dirty="0"/>
              <a:t>  </a:t>
            </a:r>
            <a:r>
              <a:rPr lang="en-GB" sz="2400" dirty="0" err="1"/>
              <a:t>terurut</a:t>
            </a:r>
            <a:r>
              <a:rPr lang="en-GB" sz="2400" dirty="0"/>
              <a:t>. </a:t>
            </a:r>
            <a:r>
              <a:rPr lang="en-GB" sz="2400" dirty="0" err="1"/>
              <a:t>Apabila</a:t>
            </a:r>
            <a:r>
              <a:rPr lang="en-GB" sz="2400" dirty="0"/>
              <a:t>  </a:t>
            </a:r>
            <a:r>
              <a:rPr lang="en-GB" sz="2400" dirty="0" err="1"/>
              <a:t>elemen</a:t>
            </a:r>
            <a:r>
              <a:rPr lang="en-GB" sz="2400" dirty="0"/>
              <a:t> </a:t>
            </a:r>
            <a:r>
              <a:rPr lang="en-GB" sz="2400" dirty="0" err="1"/>
              <a:t>saat</a:t>
            </a:r>
            <a:r>
              <a:rPr lang="en-GB" sz="2400" dirty="0"/>
              <a:t> </a:t>
            </a:r>
            <a:r>
              <a:rPr lang="en-GB" sz="2400" dirty="0" err="1"/>
              <a:t>ini</a:t>
            </a:r>
            <a:r>
              <a:rPr lang="en-GB" sz="2400" dirty="0"/>
              <a:t> </a:t>
            </a:r>
            <a:r>
              <a:rPr lang="en-GB" sz="2400" dirty="0" err="1"/>
              <a:t>sudah</a:t>
            </a:r>
            <a:r>
              <a:rPr lang="en-GB" sz="2400" dirty="0"/>
              <a:t>  </a:t>
            </a:r>
            <a:r>
              <a:rPr lang="en-GB" sz="2400" dirty="0" err="1"/>
              <a:t>lebih</a:t>
            </a:r>
            <a:r>
              <a:rPr lang="en-GB" sz="2400" dirty="0"/>
              <a:t> </a:t>
            </a:r>
            <a:r>
              <a:rPr lang="en-GB" sz="2400" dirty="0" err="1"/>
              <a:t>besar</a:t>
            </a:r>
            <a:r>
              <a:rPr lang="en-GB" sz="2400" dirty="0"/>
              <a:t>  </a:t>
            </a:r>
            <a:r>
              <a:rPr lang="en-GB" sz="2400" dirty="0" err="1"/>
              <a:t>dari</a:t>
            </a:r>
            <a:r>
              <a:rPr lang="en-GB" sz="2400" dirty="0"/>
              <a:t>  </a:t>
            </a:r>
            <a:r>
              <a:rPr lang="en-GB" sz="2400" dirty="0" err="1"/>
              <a:t>elemen</a:t>
            </a:r>
            <a:r>
              <a:rPr lang="en-GB" sz="2400" dirty="0"/>
              <a:t>  </a:t>
            </a:r>
            <a:r>
              <a:rPr lang="en-GB" sz="2400" dirty="0" err="1"/>
              <a:t>sebelumnya</a:t>
            </a:r>
            <a:r>
              <a:rPr lang="en-GB" sz="2400" dirty="0"/>
              <a:t>,  </a:t>
            </a:r>
            <a:r>
              <a:rPr lang="en-GB" sz="2400" dirty="0" err="1"/>
              <a:t>iterasi</a:t>
            </a:r>
            <a:r>
              <a:rPr lang="en-GB" sz="2400" dirty="0"/>
              <a:t>  </a:t>
            </a:r>
            <a:r>
              <a:rPr lang="en-GB" sz="2400" dirty="0" err="1"/>
              <a:t>berhenti</a:t>
            </a:r>
            <a:r>
              <a:rPr lang="en-GB" sz="2400" dirty="0"/>
              <a:t>. Hal </a:t>
            </a:r>
            <a:r>
              <a:rPr lang="en-GB" sz="2400" dirty="0" err="1"/>
              <a:t>ini</a:t>
            </a:r>
            <a:r>
              <a:rPr lang="en-GB" sz="2400" dirty="0"/>
              <a:t> </a:t>
            </a:r>
            <a:r>
              <a:rPr lang="en-GB" sz="2400" dirty="0" err="1"/>
              <a:t>dijalankan</a:t>
            </a:r>
            <a:r>
              <a:rPr lang="en-GB" sz="2400" dirty="0"/>
              <a:t> </a:t>
            </a:r>
            <a:r>
              <a:rPr lang="en-GB" sz="2400" dirty="0" err="1"/>
              <a:t>satu</a:t>
            </a:r>
            <a:r>
              <a:rPr lang="en-GB" sz="2400" dirty="0"/>
              <a:t>  per </a:t>
            </a:r>
            <a:r>
              <a:rPr lang="en-GB" sz="2400" dirty="0" err="1"/>
              <a:t>satu</a:t>
            </a:r>
            <a:r>
              <a:rPr lang="en-GB" sz="2400" dirty="0"/>
              <a:t> </a:t>
            </a:r>
            <a:r>
              <a:rPr lang="en-GB" sz="2400" dirty="0" err="1"/>
              <a:t>hingga</a:t>
            </a:r>
            <a:r>
              <a:rPr lang="en-GB" sz="2400" dirty="0"/>
              <a:t>  </a:t>
            </a:r>
            <a:r>
              <a:rPr lang="en-GB" sz="2400" dirty="0" err="1"/>
              <a:t>semua</a:t>
            </a:r>
            <a:r>
              <a:rPr lang="en-GB" sz="2400" dirty="0"/>
              <a:t>  list </a:t>
            </a:r>
            <a:r>
              <a:rPr lang="en-GB" sz="2400" dirty="0" err="1"/>
              <a:t>menjadi</a:t>
            </a:r>
            <a:r>
              <a:rPr lang="en-GB" sz="2400" dirty="0"/>
              <a:t> </a:t>
            </a:r>
            <a:r>
              <a:rPr lang="en-GB" sz="2400" dirty="0" err="1"/>
              <a:t>terurut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Ilustrasi</a:t>
            </a:r>
            <a:r>
              <a:rPr lang="en-GB" sz="2400" dirty="0"/>
              <a:t> Insertion Sort</a:t>
            </a:r>
          </a:p>
          <a:p>
            <a:pPr marL="0" indent="0">
              <a:buNone/>
            </a:pPr>
            <a:r>
              <a:rPr lang="en-GB" sz="2400" dirty="0" err="1"/>
              <a:t>Terdapat</a:t>
            </a:r>
            <a:r>
              <a:rPr lang="en-GB" sz="2400" dirty="0"/>
              <a:t> </a:t>
            </a:r>
            <a:r>
              <a:rPr lang="en-GB" sz="2400" dirty="0" err="1"/>
              <a:t>sebuah</a:t>
            </a:r>
            <a:r>
              <a:rPr lang="en-GB" sz="2400" dirty="0"/>
              <a:t> </a:t>
            </a:r>
            <a:r>
              <a:rPr lang="en-GB" sz="2400" dirty="0" err="1"/>
              <a:t>deret</a:t>
            </a:r>
            <a:r>
              <a:rPr lang="en-GB" sz="2400" dirty="0"/>
              <a:t> </a:t>
            </a:r>
            <a:r>
              <a:rPr lang="en-GB" sz="2400" dirty="0" err="1"/>
              <a:t>bilangan</a:t>
            </a:r>
            <a:r>
              <a:rPr lang="en-GB" sz="2400" dirty="0"/>
              <a:t> </a:t>
            </a:r>
            <a:r>
              <a:rPr lang="en-GB" sz="2400" dirty="0" err="1"/>
              <a:t>seperti</a:t>
            </a:r>
            <a:r>
              <a:rPr lang="en-GB" sz="2400" dirty="0"/>
              <a:t> </a:t>
            </a:r>
            <a:r>
              <a:rPr lang="en-GB" sz="2400" dirty="0" err="1"/>
              <a:t>berikut</a:t>
            </a:r>
            <a:r>
              <a:rPr lang="en-GB" sz="2400" dirty="0"/>
              <a:t>: 2, 3, 7, 6, 5 yang </a:t>
            </a:r>
            <a:r>
              <a:rPr lang="en-GB" sz="2400" dirty="0" err="1"/>
              <a:t>direpresentasikan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menggunakan</a:t>
            </a:r>
            <a:r>
              <a:rPr lang="en-GB" sz="2400" dirty="0"/>
              <a:t> </a:t>
            </a:r>
            <a:r>
              <a:rPr lang="en-GB" sz="2400" dirty="0" err="1"/>
              <a:t>kartu</a:t>
            </a:r>
            <a:r>
              <a:rPr lang="en-GB" sz="2400" dirty="0"/>
              <a:t>. </a:t>
            </a:r>
            <a:r>
              <a:rPr lang="en-GB" sz="2400" dirty="0" err="1"/>
              <a:t>Urutkan</a:t>
            </a:r>
            <a:r>
              <a:rPr lang="en-GB" sz="2400" dirty="0"/>
              <a:t> </a:t>
            </a:r>
            <a:r>
              <a:rPr lang="en-GB" sz="2400" dirty="0" err="1"/>
              <a:t>bilangan</a:t>
            </a:r>
            <a:r>
              <a:rPr lang="en-GB" sz="2400" dirty="0"/>
              <a:t> </a:t>
            </a:r>
            <a:r>
              <a:rPr lang="en-GB" sz="2400" dirty="0" err="1"/>
              <a:t>tersebut</a:t>
            </a:r>
            <a:r>
              <a:rPr lang="en-GB" sz="2400" dirty="0"/>
              <a:t>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menaik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menggunakan</a:t>
            </a:r>
            <a:r>
              <a:rPr lang="en-GB" sz="2400" dirty="0"/>
              <a:t> </a:t>
            </a:r>
            <a:r>
              <a:rPr lang="en-GB" sz="2400" dirty="0" err="1"/>
              <a:t>algoritma</a:t>
            </a:r>
            <a:r>
              <a:rPr lang="en-GB" sz="2400" dirty="0"/>
              <a:t> insertion sort.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F79CE-E0F7-4C55-8920-9251802F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10" y="3905451"/>
            <a:ext cx="4345776" cy="10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99068C-6A36-4477-AC18-0F1A8B21F895}"/>
              </a:ext>
            </a:extLst>
          </p:cNvPr>
          <p:cNvSpPr txBox="1"/>
          <p:nvPr/>
        </p:nvSpPr>
        <p:spPr>
          <a:xfrm>
            <a:off x="1184274" y="374988"/>
            <a:ext cx="79724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Proses </a:t>
            </a:r>
            <a:r>
              <a:rPr lang="en-GB" sz="2000" dirty="0" err="1"/>
              <a:t>Iterasi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Langkah </a:t>
            </a:r>
            <a:r>
              <a:rPr lang="en-GB" sz="2000" dirty="0" err="1"/>
              <a:t>pertama</a:t>
            </a:r>
            <a:r>
              <a:rPr lang="en-GB" sz="2000" dirty="0"/>
              <a:t>, </a:t>
            </a:r>
            <a:r>
              <a:rPr lang="en-GB" sz="2000" dirty="0" err="1"/>
              <a:t>tinjau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kedua</a:t>
            </a:r>
            <a:r>
              <a:rPr lang="en-GB" sz="2000" dirty="0"/>
              <a:t>, </a:t>
            </a:r>
            <a:r>
              <a:rPr lang="en-GB" sz="2000" dirty="0" err="1"/>
              <a:t>bandingkan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r>
              <a:rPr lang="en-GB" sz="2000" dirty="0"/>
              <a:t> dan</a:t>
            </a:r>
          </a:p>
          <a:p>
            <a:r>
              <a:rPr lang="en-GB" sz="2000" dirty="0" err="1"/>
              <a:t>kedua</a:t>
            </a:r>
            <a:r>
              <a:rPr lang="en-GB" sz="2000" dirty="0"/>
              <a:t>, </a:t>
            </a:r>
            <a:r>
              <a:rPr lang="en-GB" sz="2000" dirty="0" err="1"/>
              <a:t>yaitu</a:t>
            </a:r>
            <a:r>
              <a:rPr lang="en-GB" sz="2000" dirty="0"/>
              <a:t> 2 dan 3. </a:t>
            </a:r>
            <a:r>
              <a:rPr lang="en-GB" sz="2000" dirty="0" err="1"/>
              <a:t>Didapatkan</a:t>
            </a:r>
            <a:r>
              <a:rPr lang="en-GB" sz="2000" dirty="0"/>
              <a:t> 2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kecil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3, </a:t>
            </a:r>
            <a:r>
              <a:rPr lang="en-GB" sz="2000" dirty="0" err="1"/>
              <a:t>maka</a:t>
            </a:r>
            <a:r>
              <a:rPr lang="en-GB" sz="2000" dirty="0"/>
              <a:t> </a:t>
            </a:r>
            <a:r>
              <a:rPr lang="en-GB" sz="2000" dirty="0" err="1"/>
              <a:t>urutan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endParaRPr lang="en-GB" sz="2000" dirty="0"/>
          </a:p>
          <a:p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tetap</a:t>
            </a:r>
            <a:r>
              <a:rPr lang="en-GB" sz="2000" dirty="0"/>
              <a:t> (2,3). </a:t>
            </a:r>
          </a:p>
          <a:p>
            <a:r>
              <a:rPr lang="en-GB" sz="2000" dirty="0"/>
              <a:t> (2, 3, 7, 6, 5) </a:t>
            </a:r>
            <a:r>
              <a:rPr lang="en-GB" sz="2000" dirty="0" err="1"/>
              <a:t>menjadi</a:t>
            </a:r>
            <a:r>
              <a:rPr lang="en-GB" sz="2000" dirty="0"/>
              <a:t> (2, 3, 7, 6, 5)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0BCA2-E205-489D-AF9E-8532192E6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4" y="2406098"/>
            <a:ext cx="3794126" cy="897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DF7870-D1A7-4DF3-8B0E-7BC4C68AFECE}"/>
              </a:ext>
            </a:extLst>
          </p:cNvPr>
          <p:cNvSpPr txBox="1"/>
          <p:nvPr/>
        </p:nvSpPr>
        <p:spPr>
          <a:xfrm>
            <a:off x="1184274" y="3511183"/>
            <a:ext cx="7515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Proses </a:t>
            </a:r>
            <a:r>
              <a:rPr lang="en-GB" sz="2000" dirty="0" err="1"/>
              <a:t>Iterasi</a:t>
            </a:r>
            <a:r>
              <a:rPr lang="en-GB" sz="2000" dirty="0"/>
              <a:t> </a:t>
            </a:r>
            <a:r>
              <a:rPr lang="en-GB" sz="2000" dirty="0" err="1"/>
              <a:t>Kedua</a:t>
            </a:r>
            <a:endParaRPr lang="en-GB" sz="2000" dirty="0"/>
          </a:p>
          <a:p>
            <a:r>
              <a:rPr lang="en-GB" sz="2000" dirty="0"/>
              <a:t>Pada </a:t>
            </a:r>
            <a:r>
              <a:rPr lang="en-GB" sz="2000" dirty="0" err="1"/>
              <a:t>iterasi</a:t>
            </a:r>
            <a:r>
              <a:rPr lang="en-GB" sz="2000" dirty="0"/>
              <a:t> </a:t>
            </a:r>
            <a:r>
              <a:rPr lang="en-GB" sz="2000" dirty="0" err="1"/>
              <a:t>selanjutnya</a:t>
            </a:r>
            <a:r>
              <a:rPr lang="en-GB" sz="2000" dirty="0"/>
              <a:t>, </a:t>
            </a:r>
            <a:r>
              <a:rPr lang="en-GB" sz="2000" dirty="0" err="1"/>
              <a:t>kita</a:t>
            </a:r>
            <a:r>
              <a:rPr lang="en-GB" sz="2000" dirty="0"/>
              <a:t> </a:t>
            </a:r>
            <a:r>
              <a:rPr lang="en-GB" sz="2000" dirty="0" err="1"/>
              <a:t>mengambil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ketiga</a:t>
            </a:r>
            <a:r>
              <a:rPr lang="en-GB" sz="2000" dirty="0"/>
              <a:t>, </a:t>
            </a:r>
            <a:r>
              <a:rPr lang="en-GB" sz="2000" dirty="0" err="1"/>
              <a:t>yaitu</a:t>
            </a:r>
            <a:r>
              <a:rPr lang="en-GB" sz="2000" dirty="0"/>
              <a:t> 7. Lalu </a:t>
            </a:r>
            <a:r>
              <a:rPr lang="en-GB" sz="2000" dirty="0" err="1"/>
              <a:t>bandingkan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sebelumnya</a:t>
            </a:r>
            <a:r>
              <a:rPr lang="en-GB" sz="2000" dirty="0"/>
              <a:t>. Karena 3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kecil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7,  </a:t>
            </a:r>
            <a:r>
              <a:rPr lang="en-GB" sz="2000" dirty="0" err="1"/>
              <a:t>urutan</a:t>
            </a:r>
            <a:r>
              <a:rPr lang="en-GB" sz="2000" dirty="0"/>
              <a:t> </a:t>
            </a:r>
            <a:r>
              <a:rPr lang="en-GB" sz="2000" dirty="0" err="1"/>
              <a:t>tetap</a:t>
            </a:r>
            <a:r>
              <a:rPr lang="en-GB" sz="2000" dirty="0"/>
              <a:t>. (2, 3, 7, 6, 5) </a:t>
            </a:r>
            <a:r>
              <a:rPr lang="en-GB" sz="2000" dirty="0" err="1"/>
              <a:t>menjadi</a:t>
            </a:r>
            <a:r>
              <a:rPr lang="en-GB" sz="2000" dirty="0"/>
              <a:t> (2, 3, 7, 6, 5)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A6CE86-EAC5-4F80-AA70-D612DB966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4" y="4834622"/>
            <a:ext cx="4261132" cy="11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9A14F2A-4B7C-4D05-98DB-F78CECE4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390523"/>
            <a:ext cx="8788400" cy="57816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Proses </a:t>
            </a:r>
            <a:r>
              <a:rPr lang="en-GB" dirty="0" err="1"/>
              <a:t>Iterasi</a:t>
            </a:r>
            <a:r>
              <a:rPr lang="en-GB" dirty="0"/>
              <a:t> </a:t>
            </a:r>
            <a:r>
              <a:rPr lang="en-GB" dirty="0" err="1"/>
              <a:t>Ketiga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Pada </a:t>
            </a:r>
            <a:r>
              <a:rPr lang="en-GB" sz="1800" dirty="0" err="1"/>
              <a:t>iterasi</a:t>
            </a:r>
            <a:r>
              <a:rPr lang="en-GB" sz="1800" dirty="0"/>
              <a:t> </a:t>
            </a:r>
            <a:r>
              <a:rPr lang="en-GB" sz="1800" dirty="0" err="1"/>
              <a:t>selanjutnya</a:t>
            </a:r>
            <a:r>
              <a:rPr lang="en-GB" sz="1800" dirty="0"/>
              <a:t>, </a:t>
            </a:r>
            <a:r>
              <a:rPr lang="en-GB" sz="1800" dirty="0" err="1"/>
              <a:t>kita</a:t>
            </a:r>
            <a:r>
              <a:rPr lang="en-GB" sz="1800" dirty="0"/>
              <a:t> </a:t>
            </a:r>
            <a:r>
              <a:rPr lang="en-GB" sz="1800" dirty="0" err="1"/>
              <a:t>mengambil</a:t>
            </a:r>
            <a:r>
              <a:rPr lang="en-GB" sz="1800" dirty="0"/>
              <a:t> </a:t>
            </a:r>
            <a:r>
              <a:rPr lang="en-GB" sz="1800" dirty="0" err="1"/>
              <a:t>bilangan</a:t>
            </a:r>
            <a:r>
              <a:rPr lang="en-GB" sz="1800" dirty="0"/>
              <a:t> </a:t>
            </a:r>
            <a:r>
              <a:rPr lang="en-GB" sz="1800" dirty="0" err="1"/>
              <a:t>keempat</a:t>
            </a:r>
            <a:r>
              <a:rPr lang="en-GB" sz="1800" dirty="0"/>
              <a:t>, </a:t>
            </a:r>
            <a:r>
              <a:rPr lang="en-GB" sz="1800" dirty="0" err="1"/>
              <a:t>yaitu</a:t>
            </a:r>
            <a:r>
              <a:rPr lang="en-GB" sz="1800" dirty="0"/>
              <a:t> 6. Lalu, </a:t>
            </a:r>
            <a:r>
              <a:rPr lang="en-GB" sz="1800" dirty="0" err="1"/>
              <a:t>bandingkan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bilangan</a:t>
            </a:r>
            <a:r>
              <a:rPr lang="en-GB" sz="1800" dirty="0"/>
              <a:t> </a:t>
            </a:r>
            <a:r>
              <a:rPr lang="en-GB" sz="1800" dirty="0" err="1"/>
              <a:t>sebelumnya</a:t>
            </a:r>
            <a:r>
              <a:rPr lang="en-GB" sz="1800" dirty="0"/>
              <a:t>. </a:t>
            </a:r>
            <a:r>
              <a:rPr lang="en-GB" sz="1800" dirty="0" err="1"/>
              <a:t>Didapatkan</a:t>
            </a:r>
            <a:r>
              <a:rPr lang="en-GB" sz="1800" dirty="0"/>
              <a:t> </a:t>
            </a:r>
            <a:r>
              <a:rPr lang="en-GB" sz="1800" dirty="0" err="1"/>
              <a:t>bahwa</a:t>
            </a:r>
            <a:r>
              <a:rPr lang="en-GB" sz="1800" dirty="0"/>
              <a:t> 7 </a:t>
            </a:r>
            <a:r>
              <a:rPr lang="en-GB" sz="1800" dirty="0" err="1"/>
              <a:t>lebih</a:t>
            </a:r>
            <a:r>
              <a:rPr lang="en-GB" sz="1800" dirty="0"/>
              <a:t> </a:t>
            </a:r>
            <a:r>
              <a:rPr lang="en-GB" sz="1800" dirty="0" err="1"/>
              <a:t>besar</a:t>
            </a:r>
            <a:r>
              <a:rPr lang="en-GB" sz="1800" dirty="0"/>
              <a:t> </a:t>
            </a:r>
            <a:r>
              <a:rPr lang="en-GB" sz="1800" dirty="0" err="1"/>
              <a:t>dari</a:t>
            </a:r>
            <a:r>
              <a:rPr lang="en-GB" sz="1800" dirty="0"/>
              <a:t> 6. Oleh  </a:t>
            </a:r>
            <a:r>
              <a:rPr lang="en-GB" sz="1800" dirty="0" err="1"/>
              <a:t>karena</a:t>
            </a:r>
            <a:r>
              <a:rPr lang="en-GB" sz="1800" dirty="0"/>
              <a:t> </a:t>
            </a:r>
            <a:r>
              <a:rPr lang="en-GB" sz="1800" dirty="0" err="1"/>
              <a:t>itu</a:t>
            </a:r>
            <a:r>
              <a:rPr lang="en-GB" sz="1800" dirty="0"/>
              <a:t>, </a:t>
            </a:r>
            <a:r>
              <a:rPr lang="en-GB" sz="1800" dirty="0" err="1"/>
              <a:t>selanjutnya</a:t>
            </a:r>
            <a:r>
              <a:rPr lang="en-GB" sz="1800" dirty="0"/>
              <a:t>, </a:t>
            </a:r>
            <a:r>
              <a:rPr lang="en-GB" sz="1800" dirty="0" err="1"/>
              <a:t>kita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membandingkan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bilangan-bilangan</a:t>
            </a:r>
            <a:r>
              <a:rPr lang="en-GB" sz="1800" dirty="0"/>
              <a:t> </a:t>
            </a:r>
            <a:r>
              <a:rPr lang="en-GB" sz="1800" dirty="0" err="1"/>
              <a:t>sebelumnya</a:t>
            </a:r>
            <a:r>
              <a:rPr lang="en-GB" sz="1800" dirty="0"/>
              <a:t>, </a:t>
            </a:r>
            <a:r>
              <a:rPr lang="en-GB" sz="1800" dirty="0" err="1"/>
              <a:t>lalu</a:t>
            </a:r>
            <a:r>
              <a:rPr lang="en-GB" sz="1800" dirty="0"/>
              <a:t> </a:t>
            </a:r>
            <a:r>
              <a:rPr lang="en-GB" sz="1800" dirty="0" err="1"/>
              <a:t>menukarnya</a:t>
            </a:r>
            <a:r>
              <a:rPr lang="en-GB" sz="1800" dirty="0"/>
              <a:t> </a:t>
            </a:r>
            <a:r>
              <a:rPr lang="en-GB" sz="1800" dirty="0" err="1"/>
              <a:t>apabila</a:t>
            </a:r>
            <a:r>
              <a:rPr lang="en-GB" sz="1800" dirty="0"/>
              <a:t> </a:t>
            </a:r>
            <a:r>
              <a:rPr lang="en-GB" sz="1800" dirty="0" err="1"/>
              <a:t>bilangan</a:t>
            </a:r>
            <a:r>
              <a:rPr lang="en-GB" sz="1800" dirty="0"/>
              <a:t> </a:t>
            </a:r>
            <a:r>
              <a:rPr lang="en-GB" sz="1800" dirty="0" err="1"/>
              <a:t>tersebut</a:t>
            </a:r>
            <a:r>
              <a:rPr lang="en-GB" sz="1800" dirty="0"/>
              <a:t> </a:t>
            </a:r>
            <a:r>
              <a:rPr lang="en-GB" sz="1800" dirty="0" err="1"/>
              <a:t>lebih</a:t>
            </a:r>
            <a:r>
              <a:rPr lang="en-GB" sz="1800" dirty="0"/>
              <a:t> </a:t>
            </a:r>
            <a:r>
              <a:rPr lang="en-GB" sz="1800" dirty="0" err="1"/>
              <a:t>besar</a:t>
            </a:r>
            <a:r>
              <a:rPr lang="en-GB" sz="1800" dirty="0"/>
              <a:t>. </a:t>
            </a:r>
            <a:r>
              <a:rPr lang="en-GB" sz="1800" dirty="0" err="1"/>
              <a:t>Pertama</a:t>
            </a:r>
            <a:r>
              <a:rPr lang="en-GB" sz="1800" dirty="0"/>
              <a:t>, </a:t>
            </a:r>
            <a:r>
              <a:rPr lang="en-GB" sz="1800" dirty="0" err="1"/>
              <a:t>kita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membandingkan</a:t>
            </a:r>
            <a:r>
              <a:rPr lang="en-GB" sz="1800" dirty="0"/>
              <a:t> 6 dan 7. </a:t>
            </a:r>
            <a:r>
              <a:rPr lang="en-GB" sz="1800" dirty="0" err="1"/>
              <a:t>Apakah</a:t>
            </a:r>
            <a:r>
              <a:rPr lang="en-GB" sz="1800" dirty="0"/>
              <a:t> 6 </a:t>
            </a:r>
            <a:r>
              <a:rPr lang="en-GB" sz="1800" dirty="0" err="1"/>
              <a:t>lebih</a:t>
            </a:r>
            <a:r>
              <a:rPr lang="en-GB" sz="1800" dirty="0"/>
              <a:t> </a:t>
            </a:r>
            <a:r>
              <a:rPr lang="en-GB" sz="1800" dirty="0" err="1"/>
              <a:t>kecil</a:t>
            </a:r>
            <a:r>
              <a:rPr lang="en-GB" sz="1800" dirty="0"/>
              <a:t> </a:t>
            </a:r>
            <a:r>
              <a:rPr lang="en-GB" sz="1800" dirty="0" err="1"/>
              <a:t>dari</a:t>
            </a:r>
            <a:r>
              <a:rPr lang="en-GB" sz="1800" dirty="0"/>
              <a:t> 7? Karena </a:t>
            </a:r>
            <a:r>
              <a:rPr lang="en-GB" sz="1800" dirty="0" err="1"/>
              <a:t>iya</a:t>
            </a:r>
            <a:r>
              <a:rPr lang="en-GB" sz="1800" dirty="0"/>
              <a:t>,  </a:t>
            </a:r>
            <a:r>
              <a:rPr lang="en-GB" sz="1800" dirty="0" err="1"/>
              <a:t>kita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menukar</a:t>
            </a:r>
            <a:r>
              <a:rPr lang="en-GB" sz="1800" dirty="0"/>
              <a:t> 6 </a:t>
            </a:r>
            <a:r>
              <a:rPr lang="en-GB" sz="1800" dirty="0" err="1"/>
              <a:t>dengan</a:t>
            </a:r>
            <a:r>
              <a:rPr lang="en-GB" sz="1800" dirty="0"/>
              <a:t> 7. Lalu, </a:t>
            </a:r>
            <a:r>
              <a:rPr lang="en-GB" sz="1800" dirty="0" err="1"/>
              <a:t>kita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membandingkan</a:t>
            </a:r>
            <a:r>
              <a:rPr lang="en-GB" sz="1800" dirty="0"/>
              <a:t> </a:t>
            </a:r>
            <a:r>
              <a:rPr lang="en-GB" sz="1800" dirty="0" err="1"/>
              <a:t>lagi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bilangan</a:t>
            </a:r>
            <a:r>
              <a:rPr lang="en-GB" sz="1800" dirty="0"/>
              <a:t> </a:t>
            </a:r>
            <a:r>
              <a:rPr lang="en-GB" sz="1800" dirty="0" err="1"/>
              <a:t>sebelumnya</a:t>
            </a:r>
            <a:r>
              <a:rPr lang="en-GB" sz="1800" dirty="0"/>
              <a:t>, </a:t>
            </a:r>
            <a:r>
              <a:rPr lang="en-GB" sz="1800" dirty="0" err="1"/>
              <a:t>yaitu</a:t>
            </a:r>
            <a:r>
              <a:rPr lang="en-GB" sz="1800" dirty="0"/>
              <a:t> 3. </a:t>
            </a:r>
            <a:r>
              <a:rPr lang="en-GB" sz="1800" dirty="0" err="1"/>
              <a:t>Apakah</a:t>
            </a:r>
            <a:r>
              <a:rPr lang="en-GB" sz="1800" dirty="0"/>
              <a:t> 6 </a:t>
            </a:r>
            <a:r>
              <a:rPr lang="en-GB" sz="1800" dirty="0" err="1"/>
              <a:t>lebih</a:t>
            </a:r>
            <a:r>
              <a:rPr lang="en-GB" sz="1800" dirty="0"/>
              <a:t> </a:t>
            </a:r>
            <a:r>
              <a:rPr lang="en-GB" sz="1800" dirty="0" err="1"/>
              <a:t>kecil</a:t>
            </a:r>
            <a:r>
              <a:rPr lang="en-GB" sz="1800" dirty="0"/>
              <a:t> </a:t>
            </a:r>
            <a:r>
              <a:rPr lang="en-GB" sz="1800" dirty="0" err="1"/>
              <a:t>dari</a:t>
            </a:r>
            <a:r>
              <a:rPr lang="en-GB" sz="1800" dirty="0"/>
              <a:t> 3? Karena 6 </a:t>
            </a:r>
            <a:r>
              <a:rPr lang="en-GB" sz="1800" dirty="0" err="1"/>
              <a:t>tidak</a:t>
            </a:r>
            <a:r>
              <a:rPr lang="en-GB" sz="1800" dirty="0"/>
              <a:t> </a:t>
            </a:r>
            <a:r>
              <a:rPr lang="en-GB" sz="1800" dirty="0" err="1"/>
              <a:t>lebih</a:t>
            </a:r>
            <a:r>
              <a:rPr lang="en-GB" sz="1800" dirty="0"/>
              <a:t> </a:t>
            </a:r>
            <a:r>
              <a:rPr lang="en-GB" sz="1800" dirty="0" err="1"/>
              <a:t>kecil</a:t>
            </a:r>
            <a:r>
              <a:rPr lang="en-GB" sz="1800" dirty="0"/>
              <a:t> </a:t>
            </a:r>
            <a:r>
              <a:rPr lang="en-GB" sz="1800" dirty="0" err="1"/>
              <a:t>dari</a:t>
            </a:r>
            <a:r>
              <a:rPr lang="en-GB" sz="1800" dirty="0"/>
              <a:t> 3, </a:t>
            </a:r>
            <a:r>
              <a:rPr lang="en-GB" sz="1800" dirty="0" err="1"/>
              <a:t>maka</a:t>
            </a:r>
            <a:r>
              <a:rPr lang="en-GB" sz="1800" dirty="0"/>
              <a:t> 6 </a:t>
            </a:r>
            <a:r>
              <a:rPr lang="en-GB" sz="1800" dirty="0" err="1"/>
              <a:t>sudah</a:t>
            </a:r>
            <a:r>
              <a:rPr lang="en-GB" sz="1800" dirty="0"/>
              <a:t> </a:t>
            </a:r>
            <a:r>
              <a:rPr lang="en-GB" sz="1800" dirty="0" err="1"/>
              <a:t>berada</a:t>
            </a:r>
            <a:r>
              <a:rPr lang="en-GB" sz="1800" dirty="0"/>
              <a:t> pada </a:t>
            </a:r>
            <a:r>
              <a:rPr lang="en-GB" sz="1800" dirty="0" err="1"/>
              <a:t>posisi</a:t>
            </a:r>
            <a:r>
              <a:rPr lang="en-GB" sz="1800" dirty="0"/>
              <a:t> yang </a:t>
            </a:r>
            <a:r>
              <a:rPr lang="en-GB" sz="1800" dirty="0" err="1"/>
              <a:t>benar</a:t>
            </a:r>
            <a:r>
              <a:rPr lang="en-GB" sz="1800" dirty="0"/>
              <a:t>, </a:t>
            </a:r>
            <a:r>
              <a:rPr lang="en-GB" sz="1800" dirty="0" err="1"/>
              <a:t>yaitu</a:t>
            </a:r>
            <a:r>
              <a:rPr lang="en-GB" sz="1800" dirty="0"/>
              <a:t> </a:t>
            </a:r>
            <a:r>
              <a:rPr lang="en-GB" sz="1800" dirty="0" err="1"/>
              <a:t>sebelum</a:t>
            </a:r>
            <a:r>
              <a:rPr lang="en-GB" sz="1800" dirty="0"/>
              <a:t> 7 dan </a:t>
            </a:r>
            <a:r>
              <a:rPr lang="en-GB" sz="1800" dirty="0" err="1"/>
              <a:t>setelah</a:t>
            </a:r>
            <a:r>
              <a:rPr lang="en-GB" sz="1800" dirty="0"/>
              <a:t> 3.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376255-E22B-4E7E-9D95-30258BA0EC87}"/>
              </a:ext>
            </a:extLst>
          </p:cNvPr>
          <p:cNvSpPr txBox="1"/>
          <p:nvPr/>
        </p:nvSpPr>
        <p:spPr>
          <a:xfrm>
            <a:off x="736600" y="2819696"/>
            <a:ext cx="863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Proses </a:t>
            </a:r>
            <a:r>
              <a:rPr lang="en-GB" dirty="0" err="1"/>
              <a:t>memindahkan</a:t>
            </a:r>
            <a:r>
              <a:rPr lang="en-GB" dirty="0"/>
              <a:t> 6 di </a:t>
            </a:r>
            <a:r>
              <a:rPr lang="en-GB" dirty="0" err="1"/>
              <a:t>antara</a:t>
            </a:r>
            <a:r>
              <a:rPr lang="en-GB" dirty="0"/>
              <a:t> 3 dan 7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biasa</a:t>
            </a:r>
            <a:r>
              <a:rPr lang="en-GB" dirty="0"/>
              <a:t> </a:t>
            </a:r>
            <a:r>
              <a:rPr lang="en-GB" dirty="0" err="1"/>
              <a:t>disebut</a:t>
            </a:r>
            <a:r>
              <a:rPr lang="en-GB" dirty="0"/>
              <a:t> </a:t>
            </a:r>
            <a:r>
              <a:rPr lang="en-GB" dirty="0" err="1"/>
              <a:t>penyisipan</a:t>
            </a:r>
            <a:endParaRPr lang="en-GB" dirty="0"/>
          </a:p>
          <a:p>
            <a:r>
              <a:rPr lang="en-GB" dirty="0"/>
              <a:t>(insertion) 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</a:t>
            </a:r>
            <a:r>
              <a:rPr lang="en-GB" dirty="0" err="1"/>
              <a:t>algoritma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disebut</a:t>
            </a:r>
            <a:r>
              <a:rPr lang="en-GB" dirty="0"/>
              <a:t> insertion sort.</a:t>
            </a:r>
          </a:p>
          <a:p>
            <a:r>
              <a:rPr lang="en-GB" dirty="0"/>
              <a:t>(2, 3, 7, 6, 5) </a:t>
            </a:r>
            <a:r>
              <a:rPr lang="en-GB" dirty="0" err="1"/>
              <a:t>menjadi</a:t>
            </a:r>
            <a:r>
              <a:rPr lang="en-GB" dirty="0"/>
              <a:t> (2, 3, 6, 7, 5)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191A758-ECF3-4ACD-A501-092D66FC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82" y="3910916"/>
            <a:ext cx="2421718" cy="16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9AE911-FB18-4F21-A510-8D28437447FF}"/>
              </a:ext>
            </a:extLst>
          </p:cNvPr>
          <p:cNvSpPr txBox="1"/>
          <p:nvPr/>
        </p:nvSpPr>
        <p:spPr>
          <a:xfrm>
            <a:off x="1006474" y="440194"/>
            <a:ext cx="759142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Proses </a:t>
            </a:r>
            <a:r>
              <a:rPr lang="en-GB" sz="2400" dirty="0" err="1"/>
              <a:t>Iterasi</a:t>
            </a:r>
            <a:r>
              <a:rPr lang="en-GB" sz="2400" dirty="0"/>
              <a:t> </a:t>
            </a:r>
            <a:r>
              <a:rPr lang="en-GB" sz="2400" dirty="0" err="1"/>
              <a:t>Keempat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dirty="0"/>
              <a:t>Pada </a:t>
            </a:r>
            <a:r>
              <a:rPr lang="en-GB" dirty="0" err="1"/>
              <a:t>iterasi</a:t>
            </a:r>
            <a:r>
              <a:rPr lang="en-GB" dirty="0"/>
              <a:t> </a:t>
            </a:r>
            <a:r>
              <a:rPr lang="en-GB" dirty="0" err="1"/>
              <a:t>selanjutnya</a:t>
            </a:r>
            <a:r>
              <a:rPr lang="en-GB" dirty="0"/>
              <a:t>,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mengambil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kelima</a:t>
            </a:r>
            <a:r>
              <a:rPr lang="en-GB" dirty="0"/>
              <a:t>, </a:t>
            </a:r>
            <a:r>
              <a:rPr lang="en-GB" dirty="0" err="1"/>
              <a:t>yaitu</a:t>
            </a:r>
            <a:r>
              <a:rPr lang="en-GB" dirty="0"/>
              <a:t> 5. </a:t>
            </a:r>
            <a:r>
              <a:rPr lang="en-GB" dirty="0" err="1"/>
              <a:t>Didapatkan</a:t>
            </a:r>
            <a:endParaRPr lang="en-GB" dirty="0"/>
          </a:p>
          <a:p>
            <a:r>
              <a:rPr lang="en-GB" dirty="0" err="1"/>
              <a:t>bahwa</a:t>
            </a:r>
            <a:r>
              <a:rPr lang="en-GB" dirty="0"/>
              <a:t> 7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5. Oleh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, </a:t>
            </a:r>
            <a:r>
              <a:rPr lang="en-GB" dirty="0" err="1"/>
              <a:t>selanjutnya</a:t>
            </a:r>
            <a:r>
              <a:rPr lang="en-GB" dirty="0"/>
              <a:t>,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endParaRPr lang="en-GB" dirty="0"/>
          </a:p>
          <a:p>
            <a:r>
              <a:rPr lang="en-GB" dirty="0" err="1"/>
              <a:t>membandingkan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bilangan-bilangan</a:t>
            </a:r>
            <a:r>
              <a:rPr lang="en-GB" dirty="0"/>
              <a:t> </a:t>
            </a:r>
            <a:r>
              <a:rPr lang="en-GB" dirty="0" err="1"/>
              <a:t>sebelumnya</a:t>
            </a:r>
            <a:r>
              <a:rPr lang="en-GB" dirty="0"/>
              <a:t>,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menukarnya</a:t>
            </a:r>
            <a:endParaRPr lang="en-GB" dirty="0"/>
          </a:p>
          <a:p>
            <a:r>
              <a:rPr lang="en-GB" dirty="0" err="1"/>
              <a:t>apabila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. </a:t>
            </a:r>
            <a:r>
              <a:rPr lang="en-GB" dirty="0" err="1"/>
              <a:t>Pertama</a:t>
            </a:r>
            <a:r>
              <a:rPr lang="en-GB" dirty="0"/>
              <a:t>,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membandingkan</a:t>
            </a:r>
            <a:r>
              <a:rPr lang="en-GB" dirty="0"/>
              <a:t> 5</a:t>
            </a:r>
          </a:p>
          <a:p>
            <a:r>
              <a:rPr lang="en-GB" dirty="0"/>
              <a:t>dan 6. </a:t>
            </a:r>
            <a:r>
              <a:rPr lang="en-GB" dirty="0" err="1"/>
              <a:t>Apakah</a:t>
            </a:r>
            <a:r>
              <a:rPr lang="en-GB" dirty="0"/>
              <a:t> 5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6? Karena </a:t>
            </a:r>
            <a:r>
              <a:rPr lang="en-GB" dirty="0" err="1"/>
              <a:t>iya</a:t>
            </a:r>
            <a:r>
              <a:rPr lang="en-GB" dirty="0"/>
              <a:t>, 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menukar</a:t>
            </a:r>
            <a:r>
              <a:rPr lang="en-GB" dirty="0"/>
              <a:t> 5 </a:t>
            </a:r>
            <a:r>
              <a:rPr lang="en-GB" dirty="0" err="1"/>
              <a:t>dengan</a:t>
            </a:r>
            <a:endParaRPr lang="en-GB" dirty="0"/>
          </a:p>
          <a:p>
            <a:r>
              <a:rPr lang="en-GB" dirty="0"/>
              <a:t>6. Setelah </a:t>
            </a:r>
            <a:r>
              <a:rPr lang="en-GB" dirty="0" err="1"/>
              <a:t>itu</a:t>
            </a:r>
            <a:r>
              <a:rPr lang="en-GB" dirty="0"/>
              <a:t>,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mengecek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sebelumnya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, </a:t>
            </a:r>
            <a:r>
              <a:rPr lang="en-GB" dirty="0" err="1"/>
              <a:t>yaitu</a:t>
            </a:r>
            <a:r>
              <a:rPr lang="en-GB" dirty="0"/>
              <a:t> 3.</a:t>
            </a:r>
          </a:p>
          <a:p>
            <a:r>
              <a:rPr lang="en-GB" dirty="0" err="1"/>
              <a:t>Apakah</a:t>
            </a:r>
            <a:r>
              <a:rPr lang="en-GB" dirty="0"/>
              <a:t> 5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3? Karena 5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3, </a:t>
            </a:r>
            <a:r>
              <a:rPr lang="en-GB" dirty="0" err="1"/>
              <a:t>maka</a:t>
            </a:r>
            <a:r>
              <a:rPr lang="en-GB" dirty="0"/>
              <a:t> 5 </a:t>
            </a:r>
            <a:r>
              <a:rPr lang="en-GB" dirty="0" err="1"/>
              <a:t>sudah</a:t>
            </a:r>
            <a:endParaRPr lang="en-GB" dirty="0"/>
          </a:p>
          <a:p>
            <a:r>
              <a:rPr lang="en-GB" dirty="0"/>
              <a:t>pada </a:t>
            </a:r>
            <a:r>
              <a:rPr lang="en-GB" dirty="0" err="1"/>
              <a:t>posisi</a:t>
            </a:r>
            <a:r>
              <a:rPr lang="en-GB" dirty="0"/>
              <a:t> </a:t>
            </a:r>
            <a:r>
              <a:rPr lang="en-GB" dirty="0" err="1"/>
              <a:t>seharusnya</a:t>
            </a:r>
            <a:r>
              <a:rPr lang="en-GB" dirty="0"/>
              <a:t>, </a:t>
            </a:r>
            <a:r>
              <a:rPr lang="en-GB" dirty="0" err="1"/>
              <a:t>yaitu</a:t>
            </a:r>
            <a:r>
              <a:rPr lang="en-GB" dirty="0"/>
              <a:t> </a:t>
            </a:r>
            <a:r>
              <a:rPr lang="en-GB" dirty="0" err="1"/>
              <a:t>setelah</a:t>
            </a:r>
            <a:r>
              <a:rPr lang="en-GB" dirty="0"/>
              <a:t> 3 dan </a:t>
            </a:r>
            <a:r>
              <a:rPr lang="en-GB" dirty="0" err="1"/>
              <a:t>sebelum</a:t>
            </a:r>
            <a:r>
              <a:rPr lang="en-GB" dirty="0"/>
              <a:t> 6. </a:t>
            </a:r>
            <a:r>
              <a:rPr lang="en-GB" dirty="0" err="1"/>
              <a:t>Terjadi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 proses</a:t>
            </a:r>
          </a:p>
          <a:p>
            <a:r>
              <a:rPr lang="en-GB" dirty="0" err="1"/>
              <a:t>penyisipan</a:t>
            </a:r>
            <a:r>
              <a:rPr lang="en-GB" dirty="0"/>
              <a:t> </a:t>
            </a:r>
            <a:r>
              <a:rPr lang="en-GB" dirty="0" err="1"/>
              <a:t>kartu</a:t>
            </a:r>
            <a:r>
              <a:rPr lang="en-GB" dirty="0"/>
              <a:t> 5 di </a:t>
            </a:r>
            <a:r>
              <a:rPr lang="en-GB" dirty="0" err="1"/>
              <a:t>antara</a:t>
            </a:r>
            <a:r>
              <a:rPr lang="en-GB" dirty="0"/>
              <a:t> 3 dan 6. </a:t>
            </a:r>
          </a:p>
          <a:p>
            <a:r>
              <a:rPr lang="en-GB" dirty="0"/>
              <a:t>(2, 3, 6, 7, 5) </a:t>
            </a:r>
            <a:r>
              <a:rPr lang="en-GB" dirty="0" err="1"/>
              <a:t>menjadi</a:t>
            </a:r>
            <a:r>
              <a:rPr lang="en-GB" dirty="0"/>
              <a:t> (2, 3, 5, 6, 7)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21169-DFDF-4C77-B93F-E703E505D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79" y="4127295"/>
            <a:ext cx="3268621" cy="16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3543F2-4A92-4E33-9F29-5B2CEA7DAEC4}"/>
              </a:ext>
            </a:extLst>
          </p:cNvPr>
          <p:cNvSpPr txBox="1"/>
          <p:nvPr/>
        </p:nvSpPr>
        <p:spPr>
          <a:xfrm>
            <a:off x="1171574" y="1037897"/>
            <a:ext cx="797242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492500" algn="l"/>
              </a:tabLst>
            </a:pPr>
            <a:r>
              <a:rPr lang="en-GB" sz="2400" dirty="0"/>
              <a:t> Selection sort</a:t>
            </a:r>
          </a:p>
          <a:p>
            <a:pPr>
              <a:tabLst>
                <a:tab pos="3492500" algn="l"/>
              </a:tabLst>
            </a:pPr>
            <a:endParaRPr lang="en-GB" sz="2000" dirty="0"/>
          </a:p>
          <a:p>
            <a:pPr>
              <a:tabLst>
                <a:tab pos="3492500" algn="l"/>
              </a:tabLst>
            </a:pPr>
            <a:r>
              <a:rPr lang="en-GB" sz="2000" dirty="0"/>
              <a:t>Selection sort </a:t>
            </a:r>
            <a:r>
              <a:rPr lang="en-GB" sz="2000" dirty="0" err="1"/>
              <a:t>merupakan</a:t>
            </a:r>
            <a:r>
              <a:rPr lang="en-GB" sz="2000" dirty="0"/>
              <a:t> </a:t>
            </a:r>
            <a:r>
              <a:rPr lang="en-GB" sz="2000" dirty="0" err="1"/>
              <a:t>algoritma</a:t>
            </a:r>
            <a:r>
              <a:rPr lang="en-GB" sz="2000" dirty="0"/>
              <a:t> </a:t>
            </a:r>
            <a:r>
              <a:rPr lang="en-GB" sz="2000" dirty="0" err="1"/>
              <a:t>pengurutan</a:t>
            </a:r>
            <a:r>
              <a:rPr lang="en-GB" sz="2000" dirty="0"/>
              <a:t> yang juga </a:t>
            </a:r>
            <a:r>
              <a:rPr lang="en-GB" sz="2000" dirty="0" err="1"/>
              <a:t>cukup</a:t>
            </a:r>
            <a:r>
              <a:rPr lang="en-GB" sz="2000" dirty="0"/>
              <a:t> </a:t>
            </a:r>
            <a:r>
              <a:rPr lang="en-GB" sz="2000" dirty="0" err="1"/>
              <a:t>sederhana</a:t>
            </a:r>
            <a:r>
              <a:rPr lang="en-GB" sz="2000" dirty="0"/>
              <a:t>,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algoritma</a:t>
            </a:r>
            <a:r>
              <a:rPr lang="en-GB" sz="2000" dirty="0"/>
              <a:t> </a:t>
            </a:r>
            <a:r>
              <a:rPr lang="en-GB" sz="2000" dirty="0" err="1"/>
              <a:t>mencari</a:t>
            </a:r>
            <a:r>
              <a:rPr lang="en-GB" sz="2000" dirty="0"/>
              <a:t> (</a:t>
            </a:r>
            <a:r>
              <a:rPr lang="en-GB" sz="2000" dirty="0" err="1"/>
              <a:t>menyeleksi</a:t>
            </a:r>
            <a:r>
              <a:rPr lang="en-GB" sz="2000" dirty="0"/>
              <a:t>)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terkecil</a:t>
            </a:r>
            <a:r>
              <a:rPr lang="en-GB" sz="2000" dirty="0"/>
              <a:t>/</a:t>
            </a:r>
            <a:r>
              <a:rPr lang="en-GB" sz="2000" dirty="0" err="1"/>
              <a:t>terbesar</a:t>
            </a:r>
            <a:r>
              <a:rPr lang="en-GB" sz="2000" dirty="0"/>
              <a:t> (</a:t>
            </a:r>
            <a:r>
              <a:rPr lang="en-GB" sz="2000" dirty="0" err="1"/>
              <a:t>bergantung</a:t>
            </a:r>
            <a:r>
              <a:rPr lang="en-GB" sz="2000" dirty="0"/>
              <a:t> pada </a:t>
            </a:r>
            <a:r>
              <a:rPr lang="en-GB" sz="2000" dirty="0" err="1"/>
              <a:t>urut</a:t>
            </a:r>
            <a:r>
              <a:rPr lang="en-GB" sz="2000" dirty="0"/>
              <a:t> naik 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turun</a:t>
            </a:r>
            <a:r>
              <a:rPr lang="en-GB" sz="2000" dirty="0"/>
              <a:t>) </a:t>
            </a:r>
            <a:r>
              <a:rPr lang="en-GB" sz="2000" dirty="0" err="1"/>
              <a:t>dari</a:t>
            </a:r>
            <a:r>
              <a:rPr lang="en-GB" sz="2000" dirty="0"/>
              <a:t> daftar </a:t>
            </a:r>
            <a:r>
              <a:rPr lang="en-GB" sz="2000" dirty="0" err="1"/>
              <a:t>bilangan</a:t>
            </a:r>
            <a:r>
              <a:rPr lang="en-GB" sz="2000" dirty="0"/>
              <a:t> yang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 dan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meletakkannya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dalam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daftar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bilangan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baru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dijaga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keterurutannya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  <a:p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Algoritma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ini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membagi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daftar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bilangan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menjadi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dua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bagian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yaitu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bagian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nb-NO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terurut dan bagian yang belum terurut. Bagian yang terurut di sebelah kiri dan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bagian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belum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terurut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di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sebelah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kanan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Awalnya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semua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elemen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bilangan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dalam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daftar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ialah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bagian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belum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terurut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, dan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bagian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terurut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kosong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697BE-9C1B-4C16-87F2-97BA94D6F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41" t="30744" r="34847" b="50071"/>
          <a:stretch/>
        </p:blipFill>
        <p:spPr>
          <a:xfrm>
            <a:off x="1422400" y="3581400"/>
            <a:ext cx="6057900" cy="18923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66DF3-D591-4CD5-9EF6-AFACB8050556}"/>
              </a:ext>
            </a:extLst>
          </p:cNvPr>
          <p:cNvSpPr txBox="1"/>
          <p:nvPr/>
        </p:nvSpPr>
        <p:spPr>
          <a:xfrm>
            <a:off x="1320800" y="566678"/>
            <a:ext cx="6692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Berikut</a:t>
            </a:r>
            <a:r>
              <a:rPr lang="en-GB" sz="2000" dirty="0"/>
              <a:t>   </a:t>
            </a:r>
            <a:r>
              <a:rPr lang="en-GB" sz="2000" dirty="0" err="1"/>
              <a:t>langkah-langkah</a:t>
            </a:r>
            <a:r>
              <a:rPr lang="en-GB" sz="2000" dirty="0"/>
              <a:t> yang </a:t>
            </a:r>
            <a:r>
              <a:rPr lang="en-GB" sz="2000" dirty="0" err="1"/>
              <a:t>terdapat</a:t>
            </a:r>
            <a:r>
              <a:rPr lang="en-GB" sz="2000" dirty="0"/>
              <a:t> pada </a:t>
            </a:r>
            <a:r>
              <a:rPr lang="en-GB" sz="2000" dirty="0" err="1"/>
              <a:t>algoritma</a:t>
            </a:r>
            <a:r>
              <a:rPr lang="en-GB" sz="2000" dirty="0"/>
              <a:t> selection sort.</a:t>
            </a:r>
          </a:p>
          <a:p>
            <a:r>
              <a:rPr lang="en-GB" sz="2000" dirty="0"/>
              <a:t>1. Cari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terkecil</a:t>
            </a:r>
            <a:r>
              <a:rPr lang="en-GB" sz="2000" dirty="0"/>
              <a:t> yang </a:t>
            </a:r>
            <a:r>
              <a:rPr lang="en-GB" sz="2000" dirty="0" err="1"/>
              <a:t>ada</a:t>
            </a:r>
            <a:r>
              <a:rPr lang="en-GB" sz="2000" dirty="0"/>
              <a:t> pada </a:t>
            </a:r>
            <a:r>
              <a:rPr lang="en-GB" sz="2000" dirty="0" err="1"/>
              <a:t>bagian</a:t>
            </a:r>
            <a:r>
              <a:rPr lang="en-GB" sz="2000" dirty="0"/>
              <a:t>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.</a:t>
            </a:r>
          </a:p>
          <a:p>
            <a:r>
              <a:rPr lang="en-GB" sz="2000" dirty="0"/>
              <a:t>2. </a:t>
            </a:r>
            <a:r>
              <a:rPr lang="en-GB" sz="2000" dirty="0" err="1"/>
              <a:t>Tukar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r>
              <a:rPr lang="en-GB" sz="2000" dirty="0"/>
              <a:t> </a:t>
            </a:r>
            <a:r>
              <a:rPr lang="en-GB" sz="2000" dirty="0" err="1"/>
              <a:t>bagian</a:t>
            </a:r>
            <a:r>
              <a:rPr lang="en-GB" sz="2000" dirty="0"/>
              <a:t>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, </a:t>
            </a:r>
            <a:r>
              <a:rPr lang="en-GB" sz="2000" dirty="0" err="1"/>
              <a:t>lalu</a:t>
            </a:r>
            <a:r>
              <a:rPr lang="en-GB" sz="2000" dirty="0"/>
              <a:t> </a:t>
            </a:r>
            <a:r>
              <a:rPr lang="en-GB" sz="2000" dirty="0" err="1"/>
              <a:t>masukkan</a:t>
            </a:r>
            <a:r>
              <a:rPr lang="en-GB" sz="2000" dirty="0"/>
              <a:t> 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bagian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.</a:t>
            </a:r>
          </a:p>
          <a:p>
            <a:r>
              <a:rPr lang="en-GB" sz="2000" dirty="0"/>
              <a:t>3. </a:t>
            </a:r>
            <a:r>
              <a:rPr lang="en-GB" sz="2000" dirty="0" err="1"/>
              <a:t>Ulangi</a:t>
            </a:r>
            <a:r>
              <a:rPr lang="en-GB" sz="2000" dirty="0"/>
              <a:t> </a:t>
            </a:r>
            <a:r>
              <a:rPr lang="en-GB" sz="2000" dirty="0" err="1"/>
              <a:t>langkah</a:t>
            </a:r>
            <a:r>
              <a:rPr lang="en-GB" sz="2000" dirty="0"/>
              <a:t> 1 dan 2 </a:t>
            </a:r>
            <a:r>
              <a:rPr lang="en-GB" sz="2000" dirty="0" err="1"/>
              <a:t>sampai</a:t>
            </a:r>
            <a:r>
              <a:rPr lang="en-GB" sz="2000" dirty="0"/>
              <a:t> </a:t>
            </a:r>
            <a:r>
              <a:rPr lang="en-GB" sz="2000" dirty="0" err="1"/>
              <a:t>bagian</a:t>
            </a:r>
            <a:r>
              <a:rPr lang="en-GB" sz="2000" dirty="0"/>
              <a:t> yang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 </a:t>
            </a:r>
            <a:r>
              <a:rPr lang="en-GB" sz="2000" dirty="0" err="1"/>
              <a:t>habis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Ilustrasi</a:t>
            </a:r>
            <a:r>
              <a:rPr lang="en-GB" sz="2000" dirty="0"/>
              <a:t> </a:t>
            </a:r>
            <a:r>
              <a:rPr lang="en-GB" sz="2000" dirty="0" err="1"/>
              <a:t>urut-urutan</a:t>
            </a:r>
            <a:r>
              <a:rPr lang="en-GB" sz="2000" dirty="0"/>
              <a:t> selection sort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dilihat</a:t>
            </a:r>
            <a:r>
              <a:rPr lang="en-GB" sz="2000" dirty="0"/>
              <a:t> pada </a:t>
            </a:r>
            <a:r>
              <a:rPr lang="en-GB" sz="2000" dirty="0" err="1"/>
              <a:t>tabel</a:t>
            </a:r>
            <a:r>
              <a:rPr lang="en-GB" sz="2000" dirty="0"/>
              <a:t> </a:t>
            </a:r>
            <a:r>
              <a:rPr lang="en-GB" sz="2000" dirty="0" err="1"/>
              <a:t>berikut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7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20831-CDB2-4A37-B705-501495CE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925"/>
            <a:ext cx="8801100" cy="40163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rinci</a:t>
            </a:r>
            <a:r>
              <a:rPr lang="en-GB" dirty="0"/>
              <a:t>, </a:t>
            </a:r>
            <a:r>
              <a:rPr lang="en-GB" dirty="0" err="1"/>
              <a:t>algoritma</a:t>
            </a:r>
            <a:r>
              <a:rPr lang="en-GB" dirty="0"/>
              <a:t> selection sort yang </a:t>
            </a:r>
            <a:r>
              <a:rPr lang="en-GB" dirty="0" err="1"/>
              <a:t>dikaitkan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pemrograman</a:t>
            </a:r>
            <a:r>
              <a:rPr lang="en-GB" dirty="0"/>
              <a:t> </a:t>
            </a:r>
            <a:r>
              <a:rPr lang="en-GB" dirty="0" err="1"/>
              <a:t>dijelaskan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Terdapat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daftar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terurut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: 2, 3, 7, 6,</a:t>
            </a:r>
          </a:p>
          <a:p>
            <a:pPr marL="0" indent="0">
              <a:buNone/>
            </a:pPr>
            <a:r>
              <a:rPr lang="en-GB" dirty="0"/>
              <a:t>5. </a:t>
            </a:r>
            <a:r>
              <a:rPr lang="en-GB" dirty="0" err="1"/>
              <a:t>Urutkan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menaik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algoritma</a:t>
            </a:r>
            <a:r>
              <a:rPr lang="en-GB" dirty="0"/>
              <a:t> selection sort.</a:t>
            </a:r>
          </a:p>
        </p:txBody>
      </p:sp>
    </p:spTree>
    <p:extLst>
      <p:ext uri="{BB962C8B-B14F-4D97-AF65-F5344CB8AC3E}">
        <p14:creationId xmlns:p14="http://schemas.microsoft.com/office/powerpoint/2010/main" val="33726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D0E9-1F23-420F-94CB-74BBE3DAB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546" y="1936461"/>
            <a:ext cx="8838847" cy="2759525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Berpikir</a:t>
            </a:r>
            <a:r>
              <a:rPr lang="en-GB" dirty="0"/>
              <a:t> </a:t>
            </a:r>
            <a:r>
              <a:rPr lang="en-GB" dirty="0" err="1"/>
              <a:t>komputasional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kerangka</a:t>
            </a:r>
            <a:r>
              <a:rPr lang="en-GB" dirty="0"/>
              <a:t> dan proses </a:t>
            </a:r>
            <a:r>
              <a:rPr lang="en-GB" dirty="0" err="1"/>
              <a:t>berpikir</a:t>
            </a:r>
            <a:r>
              <a:rPr lang="en-GB" dirty="0"/>
              <a:t> yang </a:t>
            </a:r>
            <a:r>
              <a:rPr lang="en-GB" dirty="0" err="1"/>
              <a:t>mencakup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keras</a:t>
            </a:r>
            <a:r>
              <a:rPr lang="en-GB" dirty="0"/>
              <a:t>,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lunak</a:t>
            </a:r>
            <a:r>
              <a:rPr lang="en-GB" dirty="0"/>
              <a:t>, dan </a:t>
            </a:r>
            <a:r>
              <a:rPr lang="en-GB" dirty="0" err="1"/>
              <a:t>menalar</a:t>
            </a:r>
            <a:r>
              <a:rPr lang="en-GB" dirty="0"/>
              <a:t> (reasoning)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dan </a:t>
            </a:r>
            <a:r>
              <a:rPr lang="en-GB" dirty="0" err="1"/>
              <a:t>persoalan</a:t>
            </a:r>
            <a:r>
              <a:rPr lang="en-GB" dirty="0"/>
              <a:t>.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Berpikir</a:t>
            </a:r>
            <a:r>
              <a:rPr lang="en-GB" dirty="0"/>
              <a:t> </a:t>
            </a:r>
            <a:r>
              <a:rPr lang="en-GB" dirty="0" err="1"/>
              <a:t>komputasional</a:t>
            </a:r>
            <a:r>
              <a:rPr lang="en-GB" dirty="0"/>
              <a:t> (Computational Thinking)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menyelesaikan</a:t>
            </a:r>
            <a:r>
              <a:rPr lang="en-GB" dirty="0"/>
              <a:t> </a:t>
            </a:r>
            <a:r>
              <a:rPr lang="en-GB" dirty="0" err="1"/>
              <a:t>persoalan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menerapkan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ilmu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 (</a:t>
            </a:r>
            <a:r>
              <a:rPr lang="en-GB" dirty="0" err="1"/>
              <a:t>informatika</a:t>
            </a:r>
            <a:r>
              <a:rPr lang="en-GB" dirty="0"/>
              <a:t>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DEC9-7223-4AFE-AA81-D391137E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1"/>
            <a:ext cx="7924800" cy="5003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Proses </a:t>
            </a:r>
            <a:r>
              <a:rPr lang="en-GB" sz="2000" dirty="0" err="1"/>
              <a:t>Iterasi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5457E-48FB-4C19-A2C0-D32F9DEEC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13" t="29631" r="41942" b="55575"/>
          <a:stretch/>
        </p:blipFill>
        <p:spPr>
          <a:xfrm>
            <a:off x="857250" y="2007024"/>
            <a:ext cx="3784600" cy="2037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868B3-1AF5-43DF-94EE-8727337AA082}"/>
              </a:ext>
            </a:extLst>
          </p:cNvPr>
          <p:cNvSpPr txBox="1"/>
          <p:nvPr/>
        </p:nvSpPr>
        <p:spPr>
          <a:xfrm>
            <a:off x="857250" y="1443604"/>
            <a:ext cx="113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Awal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80C0B-EFA7-4518-86DE-DC1D356949AC}"/>
              </a:ext>
            </a:extLst>
          </p:cNvPr>
          <p:cNvSpPr txBox="1"/>
          <p:nvPr/>
        </p:nvSpPr>
        <p:spPr>
          <a:xfrm>
            <a:off x="838200" y="4461316"/>
            <a:ext cx="760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Cari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terkecil</a:t>
            </a:r>
            <a:r>
              <a:rPr lang="en-GB" dirty="0"/>
              <a:t> di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terurut</a:t>
            </a:r>
            <a:r>
              <a:rPr lang="en-GB" dirty="0"/>
              <a:t>: </a:t>
            </a:r>
            <a:r>
              <a:rPr lang="en-GB" dirty="0" err="1"/>
              <a:t>ditemukan</a:t>
            </a:r>
            <a:r>
              <a:rPr lang="en-GB" dirty="0"/>
              <a:t> 2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bilangan</a:t>
            </a:r>
            <a:endParaRPr lang="en-GB" dirty="0"/>
          </a:p>
          <a:p>
            <a:r>
              <a:rPr lang="en-GB" dirty="0" err="1"/>
              <a:t>terkecil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6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6910F7-BF45-4067-9D8D-28332276EC9A}"/>
              </a:ext>
            </a:extLst>
          </p:cNvPr>
          <p:cNvSpPr txBox="1"/>
          <p:nvPr/>
        </p:nvSpPr>
        <p:spPr>
          <a:xfrm>
            <a:off x="993774" y="3770690"/>
            <a:ext cx="787082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Tukar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2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r>
              <a:rPr lang="en-GB" sz="2000" dirty="0"/>
              <a:t> </a:t>
            </a:r>
            <a:r>
              <a:rPr lang="en-GB" sz="2000" dirty="0" err="1"/>
              <a:t>bagian</a:t>
            </a:r>
            <a:r>
              <a:rPr lang="en-GB" sz="2000" dirty="0"/>
              <a:t>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. </a:t>
            </a:r>
            <a:r>
              <a:rPr lang="en-GB" sz="2000" dirty="0" err="1"/>
              <a:t>Geser</a:t>
            </a:r>
            <a:endParaRPr lang="en-GB" sz="2000" dirty="0"/>
          </a:p>
          <a:p>
            <a:r>
              <a:rPr lang="en-GB" sz="2000" dirty="0" err="1"/>
              <a:t>batas</a:t>
            </a:r>
            <a:r>
              <a:rPr lang="en-GB" sz="2000" dirty="0"/>
              <a:t> </a:t>
            </a:r>
            <a:r>
              <a:rPr lang="en-GB" sz="2000" dirty="0" err="1"/>
              <a:t>bagian</a:t>
            </a:r>
            <a:r>
              <a:rPr lang="en-GB" sz="2000" dirty="0"/>
              <a:t> yang </a:t>
            </a:r>
            <a:r>
              <a:rPr lang="en-GB" sz="2000" dirty="0" err="1"/>
              <a:t>sudah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 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kanan</a:t>
            </a:r>
            <a:r>
              <a:rPr lang="en-GB" sz="2000" dirty="0"/>
              <a:t>  </a:t>
            </a:r>
            <a:r>
              <a:rPr lang="en-GB" sz="2000" dirty="0" err="1"/>
              <a:t>sehingga</a:t>
            </a:r>
            <a:r>
              <a:rPr lang="en-GB" sz="2000" dirty="0"/>
              <a:t> 2 </a:t>
            </a:r>
            <a:r>
              <a:rPr lang="en-GB" sz="2000" dirty="0" err="1"/>
              <a:t>menjadi</a:t>
            </a:r>
            <a:r>
              <a:rPr lang="en-GB" sz="2000" dirty="0"/>
              <a:t> </a:t>
            </a:r>
            <a:r>
              <a:rPr lang="en-GB" sz="2000" dirty="0" err="1"/>
              <a:t>bagian</a:t>
            </a:r>
            <a:r>
              <a:rPr lang="en-GB" sz="2000" dirty="0"/>
              <a:t> yang </a:t>
            </a:r>
            <a:r>
              <a:rPr lang="en-GB" sz="2000" dirty="0" err="1"/>
              <a:t>sudah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.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ilustrasi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, </a:t>
            </a:r>
            <a:r>
              <a:rPr lang="en-GB" sz="2000" dirty="0" err="1"/>
              <a:t>angka</a:t>
            </a:r>
            <a:r>
              <a:rPr lang="en-GB" sz="2000" dirty="0"/>
              <a:t> yang </a:t>
            </a:r>
            <a:r>
              <a:rPr lang="en-GB" sz="2000" dirty="0" err="1"/>
              <a:t>dicetak</a:t>
            </a:r>
            <a:r>
              <a:rPr lang="en-GB" sz="2000" dirty="0"/>
              <a:t> </a:t>
            </a:r>
            <a:r>
              <a:rPr lang="en-GB" sz="2000" dirty="0" err="1"/>
              <a:t>tebal</a:t>
            </a:r>
            <a:r>
              <a:rPr lang="en-GB" sz="2000" dirty="0"/>
              <a:t> </a:t>
            </a:r>
            <a:r>
              <a:rPr lang="en-GB" sz="2000" dirty="0" err="1"/>
              <a:t>menunjukkan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yang </a:t>
            </a:r>
            <a:r>
              <a:rPr lang="en-GB" sz="2000" dirty="0" err="1"/>
              <a:t>sudah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66713-518D-4196-959F-49AA3554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79" y="1154620"/>
            <a:ext cx="7267553" cy="24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629BE0-92D1-42EB-97B5-DBC30F400AC3}"/>
              </a:ext>
            </a:extLst>
          </p:cNvPr>
          <p:cNvSpPr txBox="1"/>
          <p:nvPr/>
        </p:nvSpPr>
        <p:spPr>
          <a:xfrm>
            <a:off x="1190624" y="549186"/>
            <a:ext cx="70643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Proses </a:t>
            </a:r>
            <a:r>
              <a:rPr lang="en-GB" sz="2800" dirty="0" err="1"/>
              <a:t>Iterasi</a:t>
            </a:r>
            <a:r>
              <a:rPr lang="en-GB" sz="2800" dirty="0"/>
              <a:t> </a:t>
            </a:r>
            <a:r>
              <a:rPr lang="en-GB" sz="2800" dirty="0" err="1"/>
              <a:t>Kedua</a:t>
            </a:r>
            <a:endParaRPr lang="en-GB" sz="2800" dirty="0"/>
          </a:p>
          <a:p>
            <a:endParaRPr lang="en-GB" sz="2000" dirty="0"/>
          </a:p>
          <a:p>
            <a:r>
              <a:rPr lang="en-GB" sz="2000" dirty="0"/>
              <a:t>Cari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terkecil</a:t>
            </a:r>
            <a:r>
              <a:rPr lang="en-GB" sz="2000" dirty="0"/>
              <a:t> di </a:t>
            </a:r>
            <a:r>
              <a:rPr lang="en-GB" sz="2000" dirty="0" err="1"/>
              <a:t>bagian</a:t>
            </a:r>
            <a:r>
              <a:rPr lang="en-GB" sz="2000" dirty="0"/>
              <a:t>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, </a:t>
            </a:r>
            <a:r>
              <a:rPr lang="en-GB" sz="2000" dirty="0" err="1"/>
              <a:t>ditemukan</a:t>
            </a:r>
            <a:r>
              <a:rPr lang="en-GB" sz="2000" dirty="0"/>
              <a:t> </a:t>
            </a:r>
            <a:r>
              <a:rPr lang="en-GB" sz="2000" dirty="0" err="1"/>
              <a:t>angka</a:t>
            </a:r>
            <a:r>
              <a:rPr lang="en-GB" sz="2000" dirty="0"/>
              <a:t> 3 </a:t>
            </a:r>
            <a:r>
              <a:rPr lang="en-GB" sz="2000" dirty="0" err="1"/>
              <a:t>sebagai</a:t>
            </a:r>
            <a:r>
              <a:rPr lang="en-GB" sz="2000" dirty="0"/>
              <a:t>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terkecil</a:t>
            </a:r>
            <a:r>
              <a:rPr lang="en-GB" sz="20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B50E90-1504-4C90-8F42-B938A00F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4" y="2349500"/>
            <a:ext cx="645988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518C75-1EBC-4EF5-A5B9-9BD535871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168" t="33715" r="34133" b="51051"/>
          <a:stretch/>
        </p:blipFill>
        <p:spPr>
          <a:xfrm>
            <a:off x="1336674" y="1863358"/>
            <a:ext cx="4759326" cy="22077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4755D-5EE4-4C8F-9EFC-AADBB6A81274}"/>
              </a:ext>
            </a:extLst>
          </p:cNvPr>
          <p:cNvSpPr txBox="1"/>
          <p:nvPr/>
        </p:nvSpPr>
        <p:spPr>
          <a:xfrm>
            <a:off x="1336674" y="447586"/>
            <a:ext cx="757872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Proses </a:t>
            </a:r>
            <a:r>
              <a:rPr lang="en-GB" sz="3200" dirty="0" err="1"/>
              <a:t>Iterasi</a:t>
            </a:r>
            <a:r>
              <a:rPr lang="en-GB" sz="3200" dirty="0"/>
              <a:t> </a:t>
            </a:r>
            <a:r>
              <a:rPr lang="en-GB" sz="3200" dirty="0" err="1"/>
              <a:t>Ketiga</a:t>
            </a:r>
            <a:r>
              <a:rPr lang="en-GB" sz="3200" dirty="0"/>
              <a:t> </a:t>
            </a:r>
          </a:p>
          <a:p>
            <a:endParaRPr lang="en-GB" dirty="0"/>
          </a:p>
          <a:p>
            <a:r>
              <a:rPr lang="en-GB" dirty="0"/>
              <a:t>Cari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terkecil</a:t>
            </a:r>
            <a:r>
              <a:rPr lang="en-GB" dirty="0"/>
              <a:t> di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terurut</a:t>
            </a:r>
            <a:r>
              <a:rPr lang="en-GB" dirty="0"/>
              <a:t>, </a:t>
            </a:r>
            <a:r>
              <a:rPr lang="en-GB" dirty="0" err="1"/>
              <a:t>ditemukan</a:t>
            </a:r>
            <a:r>
              <a:rPr lang="en-GB" dirty="0"/>
              <a:t> </a:t>
            </a:r>
            <a:r>
              <a:rPr lang="en-GB" dirty="0" err="1"/>
              <a:t>angka</a:t>
            </a:r>
            <a:r>
              <a:rPr lang="en-GB" dirty="0"/>
              <a:t> 5 </a:t>
            </a:r>
            <a:r>
              <a:rPr lang="en-GB" dirty="0" err="1"/>
              <a:t>sebagai</a:t>
            </a:r>
            <a:endParaRPr lang="en-GB" dirty="0"/>
          </a:p>
          <a:p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terkecil</a:t>
            </a:r>
            <a:r>
              <a:rPr lang="en-GB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9641F-554F-4702-BE41-4B9CFC642A2D}"/>
              </a:ext>
            </a:extLst>
          </p:cNvPr>
          <p:cNvSpPr txBox="1"/>
          <p:nvPr/>
        </p:nvSpPr>
        <p:spPr>
          <a:xfrm>
            <a:off x="1336673" y="4255979"/>
            <a:ext cx="7578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Tukar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5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pertama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terurut</a:t>
            </a:r>
            <a:r>
              <a:rPr lang="en-GB" dirty="0"/>
              <a:t>, </a:t>
            </a:r>
            <a:r>
              <a:rPr lang="en-GB" dirty="0" err="1"/>
              <a:t>yaitu</a:t>
            </a:r>
            <a:r>
              <a:rPr lang="en-GB" dirty="0"/>
              <a:t> 7.</a:t>
            </a:r>
          </a:p>
          <a:p>
            <a:r>
              <a:rPr lang="en-GB" dirty="0" err="1"/>
              <a:t>Geser</a:t>
            </a:r>
            <a:r>
              <a:rPr lang="en-GB" dirty="0"/>
              <a:t> </a:t>
            </a:r>
            <a:r>
              <a:rPr lang="en-GB" dirty="0" err="1"/>
              <a:t>batas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yang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terurut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kanan</a:t>
            </a:r>
            <a:r>
              <a:rPr lang="en-GB" dirty="0"/>
              <a:t>, </a:t>
            </a:r>
            <a:r>
              <a:rPr lang="en-GB" dirty="0" err="1"/>
              <a:t>sehingga</a:t>
            </a:r>
            <a:r>
              <a:rPr lang="en-GB" dirty="0"/>
              <a:t> 5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bagian</a:t>
            </a:r>
            <a:endParaRPr lang="en-GB" dirty="0"/>
          </a:p>
          <a:p>
            <a:r>
              <a:rPr lang="en-GB" dirty="0"/>
              <a:t>yang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terurut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C27E-E9D0-496A-9201-7D32F19F8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300"/>
            <a:ext cx="10515600" cy="555466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Proses </a:t>
            </a:r>
            <a:r>
              <a:rPr lang="en-GB" sz="3200" dirty="0" err="1"/>
              <a:t>Iterasi</a:t>
            </a:r>
            <a:r>
              <a:rPr lang="en-GB" sz="3200" dirty="0"/>
              <a:t> </a:t>
            </a:r>
            <a:r>
              <a:rPr lang="en-GB" sz="3200" dirty="0" err="1"/>
              <a:t>Keempat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2000" dirty="0"/>
              <a:t>Cari </a:t>
            </a: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terkecil</a:t>
            </a:r>
            <a:r>
              <a:rPr lang="en-GB" sz="2000" dirty="0"/>
              <a:t> di </a:t>
            </a:r>
            <a:r>
              <a:rPr lang="en-GB" sz="2000" dirty="0" err="1"/>
              <a:t>bagian</a:t>
            </a:r>
            <a:r>
              <a:rPr lang="en-GB" sz="2000" dirty="0"/>
              <a:t> </a:t>
            </a:r>
            <a:r>
              <a:rPr lang="en-GB" sz="2000" dirty="0" err="1"/>
              <a:t>belum</a:t>
            </a:r>
            <a:r>
              <a:rPr lang="en-GB" sz="2000" dirty="0"/>
              <a:t> </a:t>
            </a:r>
            <a:r>
              <a:rPr lang="en-GB" sz="2000" dirty="0" err="1"/>
              <a:t>terurut</a:t>
            </a:r>
            <a:r>
              <a:rPr lang="en-GB" sz="2000" dirty="0"/>
              <a:t>, </a:t>
            </a:r>
            <a:r>
              <a:rPr lang="en-GB" sz="2000" dirty="0" err="1"/>
              <a:t>ditemukan</a:t>
            </a:r>
            <a:r>
              <a:rPr lang="en-GB" sz="2000" dirty="0"/>
              <a:t> </a:t>
            </a:r>
            <a:r>
              <a:rPr lang="en-GB" sz="2000" dirty="0" err="1"/>
              <a:t>angka</a:t>
            </a:r>
            <a:r>
              <a:rPr lang="en-GB" sz="2000" dirty="0"/>
              <a:t> 6 </a:t>
            </a:r>
            <a:r>
              <a:rPr lang="en-GB" sz="2000" dirty="0" err="1"/>
              <a:t>sebagai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 err="1"/>
              <a:t>bilangan</a:t>
            </a:r>
            <a:r>
              <a:rPr lang="en-GB" sz="2000" dirty="0"/>
              <a:t> </a:t>
            </a:r>
            <a:r>
              <a:rPr lang="en-GB" sz="2000" dirty="0" err="1"/>
              <a:t>terkecil</a:t>
            </a:r>
            <a:r>
              <a:rPr lang="en-GB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61F2C-E0C2-4289-9A8F-24AC0031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54" y="2688708"/>
            <a:ext cx="5028892" cy="1834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70600-A350-4A0E-A46B-E8A1066DD047}"/>
              </a:ext>
            </a:extLst>
          </p:cNvPr>
          <p:cNvSpPr txBox="1"/>
          <p:nvPr/>
        </p:nvSpPr>
        <p:spPr>
          <a:xfrm>
            <a:off x="914554" y="4713353"/>
            <a:ext cx="7340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Tukar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6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bilangan</a:t>
            </a:r>
            <a:r>
              <a:rPr lang="en-GB" dirty="0"/>
              <a:t> </a:t>
            </a:r>
            <a:r>
              <a:rPr lang="en-GB" dirty="0" err="1"/>
              <a:t>pertama</a:t>
            </a:r>
            <a:r>
              <a:rPr lang="en-GB" dirty="0"/>
              <a:t>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terurut</a:t>
            </a:r>
            <a:r>
              <a:rPr lang="en-GB" dirty="0"/>
              <a:t>. Di</a:t>
            </a:r>
          </a:p>
          <a:p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akhir</a:t>
            </a:r>
            <a:r>
              <a:rPr lang="en-GB" dirty="0"/>
              <a:t>, </a:t>
            </a:r>
            <a:r>
              <a:rPr lang="en-GB" dirty="0" err="1"/>
              <a:t>karena</a:t>
            </a:r>
            <a:r>
              <a:rPr lang="en-GB" dirty="0"/>
              <a:t> data </a:t>
            </a:r>
            <a:r>
              <a:rPr lang="en-GB" dirty="0" err="1"/>
              <a:t>tinggal</a:t>
            </a:r>
            <a:r>
              <a:rPr lang="en-GB" dirty="0"/>
              <a:t> </a:t>
            </a:r>
            <a:r>
              <a:rPr lang="en-GB" dirty="0" err="1"/>
              <a:t>dua</a:t>
            </a:r>
            <a:r>
              <a:rPr lang="en-GB" dirty="0"/>
              <a:t>,  </a:t>
            </a:r>
            <a:r>
              <a:rPr lang="en-GB" dirty="0" err="1"/>
              <a:t>setelah</a:t>
            </a:r>
            <a:r>
              <a:rPr lang="en-GB" dirty="0"/>
              <a:t> proses </a:t>
            </a:r>
            <a:r>
              <a:rPr lang="en-GB" dirty="0" err="1"/>
              <a:t>penukaran</a:t>
            </a:r>
            <a:r>
              <a:rPr lang="en-GB" dirty="0"/>
              <a:t>, </a:t>
            </a:r>
            <a:r>
              <a:rPr lang="en-GB" dirty="0" err="1"/>
              <a:t>algoritma</a:t>
            </a:r>
            <a:endParaRPr lang="en-GB" dirty="0"/>
          </a:p>
          <a:p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selesai</a:t>
            </a:r>
            <a:r>
              <a:rPr lang="en-GB" dirty="0"/>
              <a:t> </a:t>
            </a:r>
            <a:r>
              <a:rPr lang="en-GB" dirty="0" err="1"/>
              <a:t>dilaksanakan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9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7CE3B-8F33-4805-940B-DB79E882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891309"/>
            <a:ext cx="8534400" cy="418407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TUJUAN PEMBELAJARAN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sz="2400" dirty="0"/>
              <a:t>Pada </a:t>
            </a:r>
            <a:r>
              <a:rPr lang="en-GB" sz="2400" dirty="0" err="1"/>
              <a:t>bab</a:t>
            </a:r>
            <a:r>
              <a:rPr lang="en-GB" sz="2400" dirty="0"/>
              <a:t> </a:t>
            </a:r>
            <a:r>
              <a:rPr lang="en-GB" sz="2400" dirty="0" err="1"/>
              <a:t>Berpikir</a:t>
            </a:r>
            <a:r>
              <a:rPr lang="en-GB" sz="2400" dirty="0"/>
              <a:t> </a:t>
            </a:r>
            <a:r>
              <a:rPr lang="en-GB" sz="2400" dirty="0" err="1"/>
              <a:t>Komputasional</a:t>
            </a:r>
            <a:r>
              <a:rPr lang="en-GB" sz="2400" dirty="0"/>
              <a:t>, </a:t>
            </a:r>
            <a:r>
              <a:rPr lang="en-GB" sz="2400" dirty="0" err="1"/>
              <a:t>siswa</a:t>
            </a:r>
            <a:r>
              <a:rPr lang="en-GB" sz="2400" dirty="0"/>
              <a:t> </a:t>
            </a:r>
            <a:r>
              <a:rPr lang="en-GB" sz="2400" dirty="0" err="1"/>
              <a:t>mampu</a:t>
            </a:r>
            <a:r>
              <a:rPr lang="en-GB" sz="2400" dirty="0"/>
              <a:t> </a:t>
            </a:r>
            <a:r>
              <a:rPr lang="en-GB" sz="2400" dirty="0" err="1"/>
              <a:t>menjelaskan</a:t>
            </a:r>
            <a:r>
              <a:rPr lang="en-GB" sz="2400" dirty="0"/>
              <a:t> dan </a:t>
            </a:r>
            <a:r>
              <a:rPr lang="en-GB" sz="2400" dirty="0" err="1"/>
              <a:t>menerapkan</a:t>
            </a:r>
            <a:r>
              <a:rPr lang="en-GB" sz="2400" dirty="0"/>
              <a:t> </a:t>
            </a:r>
            <a:r>
              <a:rPr lang="en-GB" sz="2400" dirty="0" err="1"/>
              <a:t>algoritma</a:t>
            </a:r>
            <a:r>
              <a:rPr lang="en-GB" sz="2400" dirty="0"/>
              <a:t> </a:t>
            </a:r>
            <a:r>
              <a:rPr lang="en-GB" sz="2400" dirty="0" err="1"/>
              <a:t>standar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beberapa</a:t>
            </a:r>
            <a:r>
              <a:rPr lang="en-GB" sz="2400" dirty="0"/>
              <a:t> </a:t>
            </a:r>
            <a:r>
              <a:rPr lang="en-GB" sz="2400" dirty="0" err="1"/>
              <a:t>persoalan</a:t>
            </a:r>
            <a:r>
              <a:rPr lang="en-GB" sz="2400" dirty="0"/>
              <a:t> yang </a:t>
            </a:r>
            <a:r>
              <a:rPr lang="en-GB" sz="2400" dirty="0" err="1"/>
              <a:t>disajikan</a:t>
            </a:r>
            <a:r>
              <a:rPr lang="en-GB" sz="2400" dirty="0"/>
              <a:t>, </a:t>
            </a:r>
            <a:r>
              <a:rPr lang="en-GB" sz="2400" dirty="0" err="1"/>
              <a:t>menjelaskan</a:t>
            </a:r>
            <a:r>
              <a:rPr lang="en-GB" sz="2400" dirty="0"/>
              <a:t> </a:t>
            </a:r>
            <a:r>
              <a:rPr lang="en-GB" sz="2400" dirty="0" err="1"/>
              <a:t>bagaimana</a:t>
            </a:r>
            <a:r>
              <a:rPr lang="en-GB" sz="2400" dirty="0"/>
              <a:t> data </a:t>
            </a:r>
            <a:r>
              <a:rPr lang="en-GB" sz="2400" dirty="0" err="1"/>
              <a:t>disimpan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struktur</a:t>
            </a:r>
            <a:r>
              <a:rPr lang="en-GB" sz="2400" dirty="0"/>
              <a:t> data </a:t>
            </a:r>
            <a:r>
              <a:rPr lang="en-GB" sz="2400" dirty="0" err="1"/>
              <a:t>tertentu</a:t>
            </a:r>
            <a:r>
              <a:rPr lang="en-GB" sz="2400" dirty="0"/>
              <a:t>, dan </a:t>
            </a:r>
            <a:r>
              <a:rPr lang="en-GB" sz="2400" dirty="0" err="1"/>
              <a:t>menentukan</a:t>
            </a:r>
            <a:r>
              <a:rPr lang="en-GB" sz="2400" dirty="0"/>
              <a:t> strategi yang </a:t>
            </a:r>
            <a:r>
              <a:rPr lang="en-GB" sz="2400" dirty="0" err="1"/>
              <a:t>efektif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menyelesaikan</a:t>
            </a:r>
            <a:r>
              <a:rPr lang="en-GB" sz="2400" dirty="0"/>
              <a:t> </a:t>
            </a:r>
            <a:r>
              <a:rPr lang="en-GB" sz="2400" dirty="0" err="1"/>
              <a:t>persoalan</a:t>
            </a:r>
            <a:r>
              <a:rPr lang="en-GB" sz="2400" dirty="0"/>
              <a:t> yang </a:t>
            </a:r>
            <a:r>
              <a:rPr lang="en-GB" sz="2400" dirty="0" err="1"/>
              <a:t>disajikan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1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C6C3B-87B6-4D2D-992B-5059F10C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9" y="734291"/>
            <a:ext cx="9123218" cy="567819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Ada 4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fondasi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berpikir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komputasional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dikenal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dalam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ilmu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Informatika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yaitu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Abstraksi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Algoritma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Dekomposisi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dan Pola,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sangat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mendasar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dan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secara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garis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besar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dijelaskan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sebagai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berikut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rgbClr val="231F20"/>
              </a:solidFill>
              <a:latin typeface="Yu Gothic UI" panose="020B0500000000000000" pitchFamily="34" charset="-128"/>
            </a:endParaRPr>
          </a:p>
          <a:p>
            <a:r>
              <a:rPr lang="en-GB" sz="1800" dirty="0" err="1">
                <a:solidFill>
                  <a:srgbClr val="231F20"/>
                </a:solidFill>
                <a:latin typeface="Calibri Light" panose="020F0302020204030204" pitchFamily="34" charset="0"/>
              </a:rPr>
              <a:t>Abstraksi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yaitu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menyarikan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bagian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penting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dari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suatu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permasalahan</a:t>
            </a:r>
            <a:endParaRPr lang="en-GB" sz="1800" dirty="0">
              <a:solidFill>
                <a:srgbClr val="231F20"/>
              </a:solidFill>
              <a:latin typeface="Yu Gothic UI" panose="020B0500000000000000" pitchFamily="34" charset="-128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  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mengabaikan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tidak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penting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sehingga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memudahkan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fokus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terhadap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solusi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  <a:p>
            <a:r>
              <a:rPr lang="en-GB" sz="1800" dirty="0" err="1">
                <a:solidFill>
                  <a:srgbClr val="231F20"/>
                </a:solidFill>
                <a:latin typeface="Calibri Light" panose="020F0302020204030204" pitchFamily="34" charset="0"/>
              </a:rPr>
              <a:t>Algoritma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yaitu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menuliskan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otomasi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solusi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melalui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berpikir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algoritmik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(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langkah-langkah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terurut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)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untuk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mencapai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suatu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tujuan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(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solusi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). Jika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langkah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runtut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diberikan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ke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komputer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dalam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Bahasa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dipahami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oleh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komputer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 kalian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dapat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memerintah</a:t>
            </a:r>
            <a:r>
              <a:rPr lang="ja-JP" altLang="en-US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altLang="ja-JP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omputer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mengerjakan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langkah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tersebut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  <a:p>
            <a:r>
              <a:rPr lang="en-GB" sz="1800" dirty="0" err="1">
                <a:solidFill>
                  <a:srgbClr val="231F20"/>
                </a:solidFill>
                <a:latin typeface="Calibri Light" panose="020F0302020204030204" pitchFamily="34" charset="0"/>
              </a:rPr>
              <a:t>Dekomposisi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dan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formulasi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Dekomposisi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adalah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proses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pemecahan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data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menjadi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elemen-elemennya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</a:p>
          <a:p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Pengenalan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Calibri Light" panose="020F0302020204030204" pitchFamily="34" charset="0"/>
              </a:rPr>
              <a:t>pola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persoalan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generalisasi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serta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mentransfer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penyelesaian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persoalan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ke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persoalan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 lain yang </a:t>
            </a:r>
            <a:r>
              <a:rPr lang="en-GB" sz="18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sejenis</a:t>
            </a:r>
            <a:r>
              <a:rPr lang="en-GB" sz="18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724A40-E83D-4935-B0E7-3190EFDC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635000"/>
            <a:ext cx="9398000" cy="44870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Pencarian</a:t>
            </a:r>
            <a:r>
              <a:rPr lang="en-GB" dirty="0"/>
              <a:t> (Searching)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err="1"/>
              <a:t>Apa</a:t>
            </a:r>
            <a:r>
              <a:rPr lang="en-GB" sz="2400" dirty="0"/>
              <a:t> </a:t>
            </a:r>
            <a:r>
              <a:rPr lang="en-GB" sz="2400" dirty="0" err="1"/>
              <a:t>itu</a:t>
            </a:r>
            <a:r>
              <a:rPr lang="en-GB" sz="2400" dirty="0"/>
              <a:t> </a:t>
            </a:r>
            <a:r>
              <a:rPr lang="en-GB" sz="2400" dirty="0" err="1"/>
              <a:t>mencari</a:t>
            </a:r>
            <a:r>
              <a:rPr lang="en-GB" sz="2400" dirty="0"/>
              <a:t>? </a:t>
            </a:r>
            <a:r>
              <a:rPr lang="en-GB" sz="2400" dirty="0" err="1"/>
              <a:t>Mencari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 </a:t>
            </a:r>
            <a:r>
              <a:rPr lang="en-GB" sz="2400" dirty="0" err="1"/>
              <a:t>menemukan</a:t>
            </a:r>
            <a:r>
              <a:rPr lang="en-GB" sz="2400" dirty="0"/>
              <a:t> “</a:t>
            </a:r>
            <a:r>
              <a:rPr lang="en-GB" sz="2400" dirty="0" err="1"/>
              <a:t>sesuatu</a:t>
            </a:r>
            <a:r>
              <a:rPr lang="en-GB" sz="2400" dirty="0"/>
              <a:t>” yang </a:t>
            </a:r>
            <a:r>
              <a:rPr lang="en-GB" sz="2400" dirty="0" err="1"/>
              <a:t>bisa</a:t>
            </a:r>
            <a:r>
              <a:rPr lang="en-GB" sz="2400" dirty="0"/>
              <a:t> </a:t>
            </a:r>
            <a:r>
              <a:rPr lang="en-GB" sz="2400" dirty="0" err="1"/>
              <a:t>berupa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 err="1"/>
              <a:t>benda</a:t>
            </a:r>
            <a:r>
              <a:rPr lang="en-GB" sz="2400" dirty="0"/>
              <a:t>, </a:t>
            </a:r>
            <a:r>
              <a:rPr lang="en-GB" sz="2400" dirty="0" err="1"/>
              <a:t>angka</a:t>
            </a:r>
            <a:r>
              <a:rPr lang="en-GB" sz="2400" dirty="0"/>
              <a:t>,  </a:t>
            </a:r>
            <a:r>
              <a:rPr lang="en-GB" sz="2400" dirty="0" err="1"/>
              <a:t>konsep</a:t>
            </a:r>
            <a:r>
              <a:rPr lang="en-GB" sz="2400" dirty="0"/>
              <a:t>, </a:t>
            </a:r>
            <a:r>
              <a:rPr lang="en-GB" sz="2400" dirty="0" err="1"/>
              <a:t>informasi</a:t>
            </a:r>
            <a:r>
              <a:rPr lang="en-GB" sz="2400" dirty="0"/>
              <a:t> yang  </a:t>
            </a:r>
            <a:r>
              <a:rPr lang="en-GB" sz="2400" dirty="0" err="1"/>
              <a:t>memenuhi</a:t>
            </a:r>
            <a:r>
              <a:rPr lang="en-GB" sz="2400" dirty="0"/>
              <a:t> </a:t>
            </a:r>
            <a:r>
              <a:rPr lang="en-GB" sz="2400" dirty="0" err="1"/>
              <a:t>kriteria</a:t>
            </a:r>
            <a:r>
              <a:rPr lang="en-GB" sz="2400" dirty="0"/>
              <a:t> </a:t>
            </a:r>
            <a:r>
              <a:rPr lang="en-GB" sz="2400" dirty="0" err="1"/>
              <a:t>tertentu</a:t>
            </a:r>
            <a:r>
              <a:rPr lang="en-GB" sz="2400" dirty="0"/>
              <a:t> 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 err="1"/>
              <a:t>suatu</a:t>
            </a:r>
            <a:r>
              <a:rPr lang="en-GB" sz="2400" dirty="0"/>
              <a:t>  </a:t>
            </a:r>
            <a:r>
              <a:rPr lang="en-GB" sz="2400" dirty="0" err="1"/>
              <a:t>ruang</a:t>
            </a:r>
            <a:r>
              <a:rPr lang="en-GB" sz="2400" dirty="0"/>
              <a:t>  </a:t>
            </a:r>
            <a:r>
              <a:rPr lang="en-GB" sz="2400" dirty="0" err="1"/>
              <a:t>pencarian</a:t>
            </a:r>
            <a:r>
              <a:rPr lang="en-GB" sz="2400" dirty="0"/>
              <a:t>.  </a:t>
            </a:r>
            <a:r>
              <a:rPr lang="en-GB" sz="2400" dirty="0" err="1"/>
              <a:t>Masalah</a:t>
            </a:r>
            <a:r>
              <a:rPr lang="en-GB" sz="2400" dirty="0"/>
              <a:t>  </a:t>
            </a:r>
            <a:r>
              <a:rPr lang="en-GB" sz="2400" dirty="0" err="1"/>
              <a:t>pencarian</a:t>
            </a:r>
            <a:r>
              <a:rPr lang="en-GB" sz="2400" dirty="0"/>
              <a:t>  </a:t>
            </a:r>
            <a:r>
              <a:rPr lang="en-GB" sz="2400" dirty="0" err="1"/>
              <a:t>sangat</a:t>
            </a:r>
            <a:r>
              <a:rPr lang="en-GB" sz="2400" dirty="0"/>
              <a:t>  </a:t>
            </a:r>
            <a:r>
              <a:rPr lang="en-GB" sz="2400" dirty="0" err="1"/>
              <a:t>umum</a:t>
            </a:r>
            <a:r>
              <a:rPr lang="en-GB" sz="2400" dirty="0"/>
              <a:t>  </a:t>
            </a:r>
            <a:r>
              <a:rPr lang="en-GB" sz="2400" dirty="0" err="1"/>
              <a:t>ditemukan</a:t>
            </a:r>
            <a:r>
              <a:rPr lang="en-GB" sz="2400" dirty="0"/>
              <a:t>  di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kehidupan</a:t>
            </a:r>
            <a:r>
              <a:rPr lang="en-GB" sz="2400" dirty="0"/>
              <a:t>, </a:t>
            </a:r>
            <a:r>
              <a:rPr lang="en-GB" sz="2400" dirty="0" err="1"/>
              <a:t>termasuk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dunia  </a:t>
            </a:r>
            <a:r>
              <a:rPr lang="en-GB" sz="2400" dirty="0" err="1"/>
              <a:t>komputasi</a:t>
            </a:r>
            <a:r>
              <a:rPr lang="en-GB" sz="2400" dirty="0"/>
              <a:t>. Ketika </a:t>
            </a:r>
            <a:r>
              <a:rPr lang="en-GB" sz="2400" dirty="0" err="1"/>
              <a:t>melakukan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pencarian</a:t>
            </a:r>
            <a:r>
              <a:rPr lang="en-GB" sz="2400" dirty="0"/>
              <a:t>, kalian  </a:t>
            </a:r>
            <a:r>
              <a:rPr lang="en-GB" sz="2400" dirty="0" err="1"/>
              <a:t>harus</a:t>
            </a:r>
            <a:r>
              <a:rPr lang="en-GB" sz="2400" dirty="0"/>
              <a:t>  </a:t>
            </a:r>
            <a:r>
              <a:rPr lang="en-GB" sz="2400" dirty="0" err="1"/>
              <a:t>menemukan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 </a:t>
            </a:r>
            <a:r>
              <a:rPr lang="en-GB" sz="2400" dirty="0" err="1"/>
              <a:t>benda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objek</a:t>
            </a:r>
            <a:r>
              <a:rPr lang="en-GB" sz="2400" dirty="0"/>
              <a:t> yang </a:t>
            </a:r>
            <a:r>
              <a:rPr lang="en-GB" sz="2400" dirty="0" err="1"/>
              <a:t>memenuhi</a:t>
            </a:r>
            <a:r>
              <a:rPr lang="en-GB" sz="2400" dirty="0"/>
              <a:t> </a:t>
            </a:r>
            <a:r>
              <a:rPr lang="en-GB" sz="2400" dirty="0" err="1"/>
              <a:t>kriteria</a:t>
            </a:r>
            <a:r>
              <a:rPr lang="en-GB" sz="2400" dirty="0"/>
              <a:t> </a:t>
            </a:r>
            <a:r>
              <a:rPr lang="en-GB" sz="2400" dirty="0" err="1"/>
              <a:t>tertentu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 </a:t>
            </a:r>
            <a:r>
              <a:rPr lang="en-GB" sz="2400" dirty="0" err="1"/>
              <a:t>sekumpulan</a:t>
            </a:r>
            <a:r>
              <a:rPr lang="en-GB" sz="2400" dirty="0"/>
              <a:t> </a:t>
            </a:r>
            <a:r>
              <a:rPr lang="en-GB" sz="2400" dirty="0" err="1"/>
              <a:t>benda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 </a:t>
            </a:r>
            <a:r>
              <a:rPr lang="en-GB" sz="2400" dirty="0" err="1"/>
              <a:t>objek</a:t>
            </a:r>
            <a:r>
              <a:rPr lang="en-GB" sz="2400" dirty="0"/>
              <a:t>  lain.  </a:t>
            </a:r>
            <a:endParaRPr lang="en-GB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2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1584-4625-4069-9EB4-FBFBA135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473"/>
            <a:ext cx="9580418" cy="565049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/>
              <a:t>Beberapa</a:t>
            </a:r>
            <a:r>
              <a:rPr lang="en-GB" sz="2800" dirty="0"/>
              <a:t> </a:t>
            </a:r>
            <a:r>
              <a:rPr lang="en-GB" sz="2800" dirty="0" err="1"/>
              <a:t>contoh</a:t>
            </a:r>
            <a:r>
              <a:rPr lang="en-GB" sz="2800" dirty="0"/>
              <a:t> </a:t>
            </a:r>
            <a:r>
              <a:rPr lang="en-GB" sz="2800" dirty="0" err="1"/>
              <a:t>dari</a:t>
            </a:r>
            <a:r>
              <a:rPr lang="en-GB" sz="2800" dirty="0"/>
              <a:t> </a:t>
            </a:r>
            <a:r>
              <a:rPr lang="en-GB" sz="2800" dirty="0" err="1"/>
              <a:t>masalah</a:t>
            </a:r>
            <a:r>
              <a:rPr lang="en-GB" sz="2800" dirty="0"/>
              <a:t> </a:t>
            </a:r>
            <a:r>
              <a:rPr lang="en-GB" sz="2800" dirty="0" err="1"/>
              <a:t>pencarian</a:t>
            </a:r>
            <a:r>
              <a:rPr lang="en-GB" sz="2800" dirty="0"/>
              <a:t> yang </a:t>
            </a:r>
            <a:r>
              <a:rPr lang="en-GB" sz="2800" dirty="0" err="1"/>
              <a:t>sering</a:t>
            </a:r>
            <a:r>
              <a:rPr lang="en-GB" sz="2800" dirty="0"/>
              <a:t>  </a:t>
            </a:r>
            <a:r>
              <a:rPr lang="en-GB" sz="2800" dirty="0" err="1"/>
              <a:t>ditemui</a:t>
            </a:r>
            <a:r>
              <a:rPr lang="en-GB" sz="2800" dirty="0"/>
              <a:t> </a:t>
            </a:r>
            <a:r>
              <a:rPr lang="en-GB" sz="2800" dirty="0" err="1"/>
              <a:t>ialah</a:t>
            </a:r>
            <a:r>
              <a:rPr lang="en-GB" sz="2800" dirty="0"/>
              <a:t> </a:t>
            </a:r>
            <a:r>
              <a:rPr lang="en-GB" sz="2800" dirty="0" err="1"/>
              <a:t>sebagai</a:t>
            </a:r>
            <a:r>
              <a:rPr lang="en-GB" sz="2800" dirty="0"/>
              <a:t> </a:t>
            </a:r>
            <a:r>
              <a:rPr lang="en-GB" sz="2800" dirty="0" err="1"/>
              <a:t>berikut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dirty="0" err="1"/>
              <a:t>Mencari</a:t>
            </a:r>
            <a:r>
              <a:rPr lang="en-GB" dirty="0"/>
              <a:t> </a:t>
            </a:r>
            <a:r>
              <a:rPr lang="en-GB" dirty="0" err="1"/>
              <a:t>buku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judul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 di </a:t>
            </a:r>
            <a:r>
              <a:rPr lang="en-GB" dirty="0" err="1"/>
              <a:t>rak</a:t>
            </a:r>
            <a:r>
              <a:rPr lang="en-GB" dirty="0"/>
              <a:t> </a:t>
            </a:r>
            <a:r>
              <a:rPr lang="en-GB" dirty="0" err="1"/>
              <a:t>buku</a:t>
            </a:r>
            <a:r>
              <a:rPr lang="en-GB" dirty="0"/>
              <a:t> </a:t>
            </a:r>
            <a:r>
              <a:rPr lang="en-GB" dirty="0" err="1"/>
              <a:t>perpustakaan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2. </a:t>
            </a:r>
            <a:r>
              <a:rPr lang="en-GB" dirty="0" err="1"/>
              <a:t>Mencari</a:t>
            </a:r>
            <a:r>
              <a:rPr lang="en-GB" dirty="0"/>
              <a:t> </a:t>
            </a:r>
            <a:r>
              <a:rPr lang="en-GB" dirty="0" err="1"/>
              <a:t>pakaian</a:t>
            </a:r>
            <a:r>
              <a:rPr lang="en-GB" dirty="0"/>
              <a:t> batik </a:t>
            </a:r>
            <a:r>
              <a:rPr lang="en-GB" dirty="0" err="1"/>
              <a:t>seragam</a:t>
            </a:r>
            <a:r>
              <a:rPr lang="en-GB" dirty="0"/>
              <a:t> kalian di </a:t>
            </a:r>
            <a:r>
              <a:rPr lang="en-GB" dirty="0" err="1"/>
              <a:t>lemari</a:t>
            </a:r>
            <a:r>
              <a:rPr lang="en-GB" dirty="0"/>
              <a:t> yang </a:t>
            </a:r>
            <a:r>
              <a:rPr lang="en-GB" dirty="0" err="1"/>
              <a:t>berisi</a:t>
            </a:r>
            <a:r>
              <a:rPr lang="en-GB" dirty="0"/>
              <a:t> </a:t>
            </a:r>
            <a:r>
              <a:rPr lang="en-GB" dirty="0" err="1"/>
              <a:t>semua</a:t>
            </a:r>
            <a:r>
              <a:rPr lang="en-GB" dirty="0"/>
              <a:t> </a:t>
            </a:r>
            <a:r>
              <a:rPr lang="en-GB" dirty="0" err="1"/>
              <a:t>pakaian</a:t>
            </a:r>
            <a:r>
              <a:rPr lang="en-GB" dirty="0"/>
              <a:t> yang kalian </a:t>
            </a:r>
            <a:r>
              <a:rPr lang="en-GB" dirty="0" err="1"/>
              <a:t>miliki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GB" dirty="0" err="1"/>
              <a:t>Mencari</a:t>
            </a:r>
            <a:r>
              <a:rPr lang="en-GB" dirty="0"/>
              <a:t> </a:t>
            </a:r>
            <a:r>
              <a:rPr lang="en-GB" dirty="0" err="1"/>
              <a:t>dokumen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web </a:t>
            </a:r>
            <a:r>
              <a:rPr lang="en-GB" dirty="0" err="1"/>
              <a:t>tertentu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mesin</a:t>
            </a:r>
            <a:r>
              <a:rPr lang="en-GB" dirty="0"/>
              <a:t> </a:t>
            </a:r>
            <a:r>
              <a:rPr lang="en-GB" dirty="0" err="1"/>
              <a:t>pencari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Google.</a:t>
            </a:r>
          </a:p>
          <a:p>
            <a:pPr marL="0" indent="0">
              <a:buNone/>
            </a:pPr>
            <a:r>
              <a:rPr lang="en-GB" dirty="0"/>
              <a:t>4. </a:t>
            </a:r>
            <a:r>
              <a:rPr lang="en-GB" dirty="0" err="1"/>
              <a:t>Mencari</a:t>
            </a:r>
            <a:r>
              <a:rPr lang="en-GB" dirty="0"/>
              <a:t>  </a:t>
            </a:r>
            <a:r>
              <a:rPr lang="en-GB" dirty="0" err="1"/>
              <a:t>benda</a:t>
            </a:r>
            <a:r>
              <a:rPr lang="en-GB" dirty="0"/>
              <a:t>  </a:t>
            </a:r>
            <a:r>
              <a:rPr lang="en-GB" dirty="0" err="1"/>
              <a:t>nyata</a:t>
            </a:r>
            <a:r>
              <a:rPr lang="en-GB" dirty="0"/>
              <a:t>  </a:t>
            </a:r>
            <a:r>
              <a:rPr lang="en-GB" dirty="0" err="1"/>
              <a:t>gampang</a:t>
            </a:r>
            <a:r>
              <a:rPr lang="en-GB" dirty="0"/>
              <a:t>, </a:t>
            </a:r>
            <a:r>
              <a:rPr lang="en-GB" dirty="0" err="1"/>
              <a:t>tinggal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 </a:t>
            </a:r>
            <a:r>
              <a:rPr lang="en-GB" dirty="0" err="1"/>
              <a:t>lihat</a:t>
            </a:r>
            <a:r>
              <a:rPr lang="en-GB" dirty="0"/>
              <a:t>   dan   </a:t>
            </a:r>
            <a:r>
              <a:rPr lang="en-GB" dirty="0" err="1"/>
              <a:t>kita</a:t>
            </a:r>
            <a:r>
              <a:rPr lang="en-GB" dirty="0"/>
              <a:t>  </a:t>
            </a:r>
            <a:r>
              <a:rPr lang="en-GB" dirty="0" err="1"/>
              <a:t>cocokkan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6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AF86-8905-4E20-A191-52234434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9247909" cy="57197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/>
              <a:t>Mencari</a:t>
            </a:r>
            <a:r>
              <a:rPr lang="en-GB" sz="2000" dirty="0"/>
              <a:t>  </a:t>
            </a:r>
            <a:r>
              <a:rPr lang="en-GB" sz="2000" dirty="0" err="1"/>
              <a:t>benda</a:t>
            </a:r>
            <a:r>
              <a:rPr lang="en-GB" sz="2000" dirty="0"/>
              <a:t>  </a:t>
            </a:r>
            <a:r>
              <a:rPr lang="en-GB" sz="2000" dirty="0" err="1"/>
              <a:t>nyata</a:t>
            </a:r>
            <a:r>
              <a:rPr lang="en-GB" sz="2000" dirty="0"/>
              <a:t>  </a:t>
            </a:r>
            <a:r>
              <a:rPr lang="en-GB" sz="2000" dirty="0" err="1"/>
              <a:t>gampang</a:t>
            </a:r>
            <a:r>
              <a:rPr lang="en-GB" sz="2000" dirty="0"/>
              <a:t>, </a:t>
            </a:r>
            <a:r>
              <a:rPr lang="en-GB" sz="2000" dirty="0" err="1"/>
              <a:t>tinggal</a:t>
            </a:r>
            <a:r>
              <a:rPr lang="en-GB" sz="2000" dirty="0"/>
              <a:t> </a:t>
            </a:r>
            <a:r>
              <a:rPr lang="en-GB" sz="2000" dirty="0" err="1"/>
              <a:t>kita</a:t>
            </a:r>
            <a:r>
              <a:rPr lang="en-GB" sz="2000" dirty="0"/>
              <a:t>  </a:t>
            </a:r>
            <a:r>
              <a:rPr lang="en-GB" sz="2000" dirty="0" err="1"/>
              <a:t>lihat</a:t>
            </a:r>
            <a:r>
              <a:rPr lang="en-GB" sz="2000" dirty="0"/>
              <a:t>   dan   </a:t>
            </a:r>
            <a:r>
              <a:rPr lang="en-GB" sz="2000" dirty="0" err="1"/>
              <a:t>kita</a:t>
            </a:r>
            <a:r>
              <a:rPr lang="en-GB" sz="2000" dirty="0"/>
              <a:t>  </a:t>
            </a:r>
            <a:r>
              <a:rPr lang="en-GB" sz="2000" dirty="0" err="1"/>
              <a:t>cocokkan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dengan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mata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Namun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mencari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informasi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konsep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tidak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kelihatan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?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Tidak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0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mudah</a:t>
            </a:r>
            <a:r>
              <a:rPr lang="en-GB" sz="20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FBC4A-3698-46B3-81B0-0716D1251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66" t="39488" r="22985" b="37478"/>
          <a:stretch/>
        </p:blipFill>
        <p:spPr>
          <a:xfrm>
            <a:off x="1118752" y="1432789"/>
            <a:ext cx="8686803" cy="31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AD550-36CA-4C1F-9F11-EDE95B90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609" y="770009"/>
            <a:ext cx="7998691" cy="405599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Masalah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pencarian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dapat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dibuat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dalam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bentuk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lebih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formal agar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dapat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diterapkan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pada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banyak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kasus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Elemen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pada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masalah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pencarian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meliputi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hal-hal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berikut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1.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Sekumpulan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benda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2.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Kriteria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dari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benda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yang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dicari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</a:p>
          <a:p>
            <a:pPr marL="179388" indent="-179388">
              <a:buNone/>
              <a:tabLst>
                <a:tab pos="263525" algn="l"/>
              </a:tabLst>
            </a:pP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3.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Pengecekan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benda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atau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objek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,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untuk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memeriksa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apakah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ia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memenuhi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kriteria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 </a:t>
            </a:r>
            <a:r>
              <a:rPr lang="en-GB" sz="2400" dirty="0" err="1">
                <a:solidFill>
                  <a:srgbClr val="231F20"/>
                </a:solidFill>
                <a:latin typeface="Yu Gothic UI" panose="020B0500000000000000" pitchFamily="34" charset="-128"/>
              </a:rPr>
              <a:t>pencarian</a:t>
            </a:r>
            <a:r>
              <a:rPr lang="en-GB" sz="2400" dirty="0">
                <a:solidFill>
                  <a:srgbClr val="231F20"/>
                </a:solidFill>
                <a:latin typeface="Yu Gothic UI" panose="020B0500000000000000" pitchFamily="34" charset="-128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48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0DA8-1CB8-41F5-AB03-8FC30AAF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3" y="545235"/>
            <a:ext cx="8330047" cy="909493"/>
          </a:xfrm>
        </p:spPr>
        <p:txBody>
          <a:bodyPr/>
          <a:lstStyle/>
          <a:p>
            <a:r>
              <a:rPr lang="en-GB" dirty="0" err="1"/>
              <a:t>Pengurutan</a:t>
            </a:r>
            <a:r>
              <a:rPr lang="en-GB" dirty="0"/>
              <a:t> (Sorting)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444D98-F633-4F1F-BEC7-C523CEC02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10" t="36847" r="34247" b="37840"/>
          <a:stretch/>
        </p:blipFill>
        <p:spPr>
          <a:xfrm>
            <a:off x="1080653" y="1835727"/>
            <a:ext cx="8032589" cy="3567545"/>
          </a:xfrm>
        </p:spPr>
      </p:pic>
    </p:spTree>
    <p:extLst>
      <p:ext uri="{BB962C8B-B14F-4D97-AF65-F5344CB8AC3E}">
        <p14:creationId xmlns:p14="http://schemas.microsoft.com/office/powerpoint/2010/main" val="24787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1671</Words>
  <Application>Microsoft Office PowerPoint</Application>
  <PresentationFormat>Widescreen</PresentationFormat>
  <Paragraphs>116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Yu Gothic UI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Pengurutan (Sorting)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</cp:revision>
  <dcterms:created xsi:type="dcterms:W3CDTF">2021-07-25T02:52:08Z</dcterms:created>
  <dcterms:modified xsi:type="dcterms:W3CDTF">2021-07-27T02:16:05Z</dcterms:modified>
</cp:coreProperties>
</file>