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6" r:id="rId10"/>
    <p:sldId id="267" r:id="rId11"/>
    <p:sldId id="265" r:id="rId12"/>
    <p:sldId id="268" r:id="rId13"/>
    <p:sldId id="269" r:id="rId14"/>
    <p:sldId id="270"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7B8DC2B-A091-4894-8EA6-A888F314CEA5}" type="datetimeFigureOut">
              <a:rPr lang="id-ID" smtClean="0"/>
              <a:t>01/09/2020</a:t>
            </a:fld>
            <a:endParaRPr lang="id-ID"/>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d-ID"/>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96B1898-FC14-422E-B017-7C9D8AF92093}"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7B8DC2B-A091-4894-8EA6-A888F314CEA5}" type="datetimeFigureOut">
              <a:rPr lang="id-ID" smtClean="0"/>
              <a:t>01/09/2020</a:t>
            </a:fld>
            <a:endParaRPr lang="id-ID"/>
          </a:p>
        </p:txBody>
      </p:sp>
      <p:sp>
        <p:nvSpPr>
          <p:cNvPr id="5" name="Footer Placeholder 4"/>
          <p:cNvSpPr>
            <a:spLocks noGrp="1"/>
          </p:cNvSpPr>
          <p:nvPr>
            <p:ph type="ftr" sz="quarter" idx="11"/>
          </p:nvPr>
        </p:nvSpPr>
        <p:spPr>
          <a:xfrm>
            <a:off x="457200" y="6556248"/>
            <a:ext cx="3657600" cy="228600"/>
          </a:xfrm>
        </p:spPr>
        <p:txBody>
          <a:bodyPr/>
          <a:lstStyle>
            <a:extLst/>
          </a:lstStyle>
          <a:p>
            <a:endParaRPr lang="id-ID"/>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96B1898-FC14-422E-B017-7C9D8AF92093}"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7B8DC2B-A091-4894-8EA6-A888F314CEA5}" type="datetimeFigureOut">
              <a:rPr lang="id-ID" smtClean="0"/>
              <a:t>01/09/2020</a:t>
            </a:fld>
            <a:endParaRPr lang="id-ID"/>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d-ID"/>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96B1898-FC14-422E-B017-7C9D8AF92093}"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7B8DC2B-A091-4894-8EA6-A888F314CEA5}" type="datetimeFigureOut">
              <a:rPr lang="id-ID" smtClean="0"/>
              <a:t>01/09/2020</a:t>
            </a:fld>
            <a:endParaRPr lang="id-ID"/>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d-ID"/>
          </a:p>
        </p:txBody>
      </p:sp>
      <p:sp>
        <p:nvSpPr>
          <p:cNvPr id="4" name="Slide Number Placeholder 3"/>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96B1898-FC14-422E-B017-7C9D8AF92093}"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7B8DC2B-A091-4894-8EA6-A888F314CEA5}" type="datetimeFigureOut">
              <a:rPr lang="id-ID" smtClean="0"/>
              <a:t>01/09/2020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96B1898-FC14-422E-B017-7C9D8AF92093}" type="slidenum">
              <a:rPr lang="id-ID" smtClean="0"/>
              <a:t>‹#›</a:t>
            </a:fld>
            <a:endParaRPr lang="id-ID"/>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7B8DC2B-A091-4894-8EA6-A888F314CEA5}" type="datetimeFigureOut">
              <a:rPr lang="id-ID" smtClean="0"/>
              <a:t>01/09/2020</a:t>
            </a:fld>
            <a:endParaRPr lang="id-ID"/>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d-ID"/>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96B1898-FC14-422E-B017-7C9D8AF92093}"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lstStyle/>
          <a:p>
            <a:r>
              <a:rPr lang="id-ID" dirty="0" smtClean="0"/>
              <a:t>BERKARYA SENI RUPA 3D</a:t>
            </a:r>
            <a:endParaRPr lang="id-ID" dirty="0"/>
          </a:p>
        </p:txBody>
      </p:sp>
      <p:sp>
        <p:nvSpPr>
          <p:cNvPr id="3" name="Content Placeholder 2"/>
          <p:cNvSpPr>
            <a:spLocks noGrp="1"/>
          </p:cNvSpPr>
          <p:nvPr>
            <p:ph idx="1"/>
          </p:nvPr>
        </p:nvSpPr>
        <p:spPr/>
        <p:txBody>
          <a:bodyPr>
            <a:normAutofit fontScale="92500"/>
          </a:bodyPr>
          <a:lstStyle/>
          <a:p>
            <a:pPr marL="0" indent="0">
              <a:buNone/>
            </a:pPr>
            <a:r>
              <a:rPr lang="id-ID" sz="3600" dirty="0"/>
              <a:t>Karya seni rupa tiga dimensi adalah karya seni yang dibatasi tidak hanya dengan sisi panjang dan lebar, tetapi juga dibatasi oleh kedalaman atau disebut juga dengan karya seni yang memiliki ruang. Adanya tambahan kedalaman inilah yang menjadi pembeda antara karya seni rupa dua dan tiga dimensi.</a:t>
            </a:r>
          </a:p>
        </p:txBody>
      </p:sp>
    </p:spTree>
    <p:extLst>
      <p:ext uri="{BB962C8B-B14F-4D97-AF65-F5344CB8AC3E}">
        <p14:creationId xmlns:p14="http://schemas.microsoft.com/office/powerpoint/2010/main" val="286784652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dirty="0"/>
              <a:t>Teknik Aplikasi</a:t>
            </a:r>
          </a:p>
        </p:txBody>
      </p:sp>
      <p:sp>
        <p:nvSpPr>
          <p:cNvPr id="4" name="Text Placeholder 3"/>
          <p:cNvSpPr>
            <a:spLocks noGrp="1"/>
          </p:cNvSpPr>
          <p:nvPr>
            <p:ph type="body" idx="2"/>
          </p:nvPr>
        </p:nvSpPr>
        <p:spPr/>
        <p:txBody>
          <a:bodyPr>
            <a:noAutofit/>
          </a:bodyPr>
          <a:lstStyle/>
          <a:p>
            <a:r>
              <a:rPr lang="id-ID" sz="2400" dirty="0"/>
              <a:t>Teknik seni rupa ini ialah sebuah teknik karya hias dimana biasanya dimanfaatkan dalam seni menjahit. Dengan cara menempelkan beberapa macam potongan kain yang sudah di gunting untuk dibentuk, seperti : bentuk bunga, </a:t>
            </a:r>
            <a:r>
              <a:rPr lang="id-ID" sz="2400" dirty="0" smtClean="0"/>
              <a:t>bintang dll</a:t>
            </a:r>
            <a:endParaRPr lang="id-ID" sz="24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57325" y="2357437"/>
            <a:ext cx="5238750" cy="3924300"/>
          </a:xfrm>
        </p:spPr>
      </p:pic>
    </p:spTree>
    <p:extLst>
      <p:ext uri="{BB962C8B-B14F-4D97-AF65-F5344CB8AC3E}">
        <p14:creationId xmlns:p14="http://schemas.microsoft.com/office/powerpoint/2010/main" val="4495903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Teknik Mozaik</a:t>
            </a:r>
            <a:r>
              <a:rPr lang="id-ID" dirty="0"/>
              <a:t/>
            </a:r>
            <a:br>
              <a:rPr lang="id-ID" dirty="0"/>
            </a:br>
            <a:endParaRPr lang="id-ID" dirty="0"/>
          </a:p>
        </p:txBody>
      </p:sp>
      <p:sp>
        <p:nvSpPr>
          <p:cNvPr id="4" name="Text Placeholder 3"/>
          <p:cNvSpPr>
            <a:spLocks noGrp="1"/>
          </p:cNvSpPr>
          <p:nvPr>
            <p:ph type="body" idx="2"/>
          </p:nvPr>
        </p:nvSpPr>
        <p:spPr/>
        <p:txBody>
          <a:bodyPr>
            <a:normAutofit fontScale="55000" lnSpcReduction="20000"/>
          </a:bodyPr>
          <a:lstStyle/>
          <a:p>
            <a:r>
              <a:rPr lang="id-ID" sz="2000" dirty="0"/>
              <a:t>Teknik mozaik adalah teknik menggambar dengan memakai bentuk geometris tertentu, tujuan menggunakan geometris ialah sebagai pengganti atau bahan utama pewarna. Dengan menggunakan mozaik, media seni tidak terlihat polos dan lebih terlihat indah memiliki corak tertentu.</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2298308"/>
            <a:ext cx="7239000" cy="4042558"/>
          </a:xfrm>
        </p:spPr>
      </p:pic>
    </p:spTree>
    <p:extLst>
      <p:ext uri="{BB962C8B-B14F-4D97-AF65-F5344CB8AC3E}">
        <p14:creationId xmlns:p14="http://schemas.microsoft.com/office/powerpoint/2010/main" val="296735165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dirty="0"/>
              <a:t>Teknik Merakit</a:t>
            </a:r>
            <a:r>
              <a:rPr lang="id-ID" dirty="0"/>
              <a:t/>
            </a:r>
            <a:br>
              <a:rPr lang="id-ID" dirty="0"/>
            </a:br>
            <a:endParaRPr lang="id-ID" dirty="0"/>
          </a:p>
        </p:txBody>
      </p:sp>
      <p:sp>
        <p:nvSpPr>
          <p:cNvPr id="4" name="Text Placeholder 3"/>
          <p:cNvSpPr>
            <a:spLocks noGrp="1"/>
          </p:cNvSpPr>
          <p:nvPr>
            <p:ph type="body" idx="2"/>
          </p:nvPr>
        </p:nvSpPr>
        <p:spPr/>
        <p:txBody>
          <a:bodyPr>
            <a:normAutofit fontScale="55000" lnSpcReduction="20000"/>
          </a:bodyPr>
          <a:lstStyle/>
          <a:p>
            <a:r>
              <a:rPr lang="id-ID" sz="2800" dirty="0"/>
              <a:t>Teknik merakit dilakukan dengan cara menyambungkan potongan-potongan bahan tertentu supaya menjadi suatu karya seni yang utuh</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38300" y="2857500"/>
            <a:ext cx="4876800" cy="2924175"/>
          </a:xfrm>
        </p:spPr>
      </p:pic>
    </p:spTree>
    <p:extLst>
      <p:ext uri="{BB962C8B-B14F-4D97-AF65-F5344CB8AC3E}">
        <p14:creationId xmlns:p14="http://schemas.microsoft.com/office/powerpoint/2010/main" val="31642058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a:t>Teknik Pahat</a:t>
            </a:r>
            <a:r>
              <a:rPr lang="id-ID" dirty="0"/>
              <a:t/>
            </a:r>
            <a:br>
              <a:rPr lang="id-ID" dirty="0"/>
            </a:br>
            <a:endParaRPr lang="id-ID" dirty="0"/>
          </a:p>
        </p:txBody>
      </p:sp>
      <p:sp>
        <p:nvSpPr>
          <p:cNvPr id="4" name="Text Placeholder 3"/>
          <p:cNvSpPr>
            <a:spLocks noGrp="1"/>
          </p:cNvSpPr>
          <p:nvPr>
            <p:ph type="body" idx="2"/>
          </p:nvPr>
        </p:nvSpPr>
        <p:spPr/>
        <p:txBody>
          <a:bodyPr>
            <a:normAutofit fontScale="55000" lnSpcReduction="20000"/>
          </a:bodyPr>
          <a:lstStyle/>
          <a:p>
            <a:r>
              <a:rPr lang="id-ID" sz="2800" dirty="0"/>
              <a:t>Teknik memahat yaitu suatu teknik karya seni dengan membuang atau menyisihkan bahan-bahan yang tidak begitu digunakan</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86734" y="2133600"/>
            <a:ext cx="6579932" cy="4371975"/>
          </a:xfrm>
        </p:spPr>
      </p:pic>
    </p:spTree>
    <p:extLst>
      <p:ext uri="{BB962C8B-B14F-4D97-AF65-F5344CB8AC3E}">
        <p14:creationId xmlns:p14="http://schemas.microsoft.com/office/powerpoint/2010/main" val="158471659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a:t>Teknik Cor</a:t>
            </a:r>
            <a:r>
              <a:rPr lang="id-ID" dirty="0"/>
              <a:t/>
            </a:r>
            <a:br>
              <a:rPr lang="id-ID" dirty="0"/>
            </a:br>
            <a:endParaRPr lang="id-ID" dirty="0"/>
          </a:p>
        </p:txBody>
      </p:sp>
      <p:sp>
        <p:nvSpPr>
          <p:cNvPr id="4" name="Text Placeholder 3"/>
          <p:cNvSpPr>
            <a:spLocks noGrp="1"/>
          </p:cNvSpPr>
          <p:nvPr>
            <p:ph type="body" idx="2"/>
          </p:nvPr>
        </p:nvSpPr>
        <p:spPr/>
        <p:txBody>
          <a:bodyPr>
            <a:normAutofit fontScale="55000" lnSpcReduction="20000"/>
          </a:bodyPr>
          <a:lstStyle/>
          <a:p>
            <a:r>
              <a:rPr lang="id-ID" sz="2800" dirty="0"/>
              <a:t>Teknik cor merupakan sebuah teknik karya seni yang diaplikasikan dengan cara menuang zat cair tertentu pada suatu alat cetakan khusus</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95668" y="2133600"/>
            <a:ext cx="6562063" cy="4371975"/>
          </a:xfrm>
        </p:spPr>
      </p:pic>
    </p:spTree>
    <p:extLst>
      <p:ext uri="{BB962C8B-B14F-4D97-AF65-F5344CB8AC3E}">
        <p14:creationId xmlns:p14="http://schemas.microsoft.com/office/powerpoint/2010/main" val="59823513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CIRI-CIRI KARYA SENI RUPA 3D</a:t>
            </a:r>
            <a:endParaRPr lang="id-ID" dirty="0"/>
          </a:p>
        </p:txBody>
      </p:sp>
      <p:sp>
        <p:nvSpPr>
          <p:cNvPr id="3" name="Content Placeholder 2"/>
          <p:cNvSpPr>
            <a:spLocks noGrp="1"/>
          </p:cNvSpPr>
          <p:nvPr>
            <p:ph idx="1"/>
          </p:nvPr>
        </p:nvSpPr>
        <p:spPr/>
        <p:txBody>
          <a:bodyPr>
            <a:normAutofit/>
          </a:bodyPr>
          <a:lstStyle/>
          <a:p>
            <a:r>
              <a:rPr lang="id-ID" dirty="0"/>
              <a:t>Memiliki ukuran panjang, lebar, tinggi, atau ketebalan</a:t>
            </a:r>
          </a:p>
          <a:p>
            <a:r>
              <a:rPr lang="id-ID" dirty="0"/>
              <a:t>Dapat dilihat dari berbagai arah atau posisi</a:t>
            </a:r>
          </a:p>
          <a:p>
            <a:r>
              <a:rPr lang="id-ID" dirty="0"/>
              <a:t>Berdiri sendiri, tidak memerlukan bidang lain untuk penyajian</a:t>
            </a:r>
          </a:p>
          <a:p>
            <a:r>
              <a:rPr lang="id-ID" dirty="0"/>
              <a:t>Ruang pada karya 3 dimensi bersifat nyata bukan semu</a:t>
            </a:r>
          </a:p>
          <a:p>
            <a:r>
              <a:rPr lang="id-ID" dirty="0"/>
              <a:t>Tahan lama karena terbuat dari bahan keras seperti kayu, semen, tanah liat kering dan logam.</a:t>
            </a:r>
          </a:p>
          <a:p>
            <a:pPr marL="0" indent="0">
              <a:buNone/>
            </a:pPr>
            <a:endParaRPr lang="id-ID" dirty="0"/>
          </a:p>
        </p:txBody>
      </p:sp>
    </p:spTree>
    <p:extLst>
      <p:ext uri="{BB962C8B-B14F-4D97-AF65-F5344CB8AC3E}">
        <p14:creationId xmlns:p14="http://schemas.microsoft.com/office/powerpoint/2010/main" val="170042962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JENIS-JENIS KARYA SENI RUPA 3D</a:t>
            </a:r>
            <a:endParaRPr lang="id-ID" dirty="0"/>
          </a:p>
        </p:txBody>
      </p:sp>
      <p:sp>
        <p:nvSpPr>
          <p:cNvPr id="3" name="Content Placeholder 2"/>
          <p:cNvSpPr>
            <a:spLocks noGrp="1"/>
          </p:cNvSpPr>
          <p:nvPr>
            <p:ph idx="1"/>
          </p:nvPr>
        </p:nvSpPr>
        <p:spPr/>
        <p:txBody>
          <a:bodyPr/>
          <a:lstStyle/>
          <a:p>
            <a:r>
              <a:rPr lang="id-ID" dirty="0" smtClean="0"/>
              <a:t>PATUNG</a:t>
            </a:r>
          </a:p>
          <a:p>
            <a:r>
              <a:rPr lang="id-ID" dirty="0" smtClean="0"/>
              <a:t>KERAMIK</a:t>
            </a:r>
          </a:p>
          <a:p>
            <a:r>
              <a:rPr lang="id-ID" dirty="0" smtClean="0"/>
              <a:t>ANYAMAN</a:t>
            </a:r>
          </a:p>
          <a:p>
            <a:r>
              <a:rPr lang="id-ID" dirty="0" smtClean="0"/>
              <a:t>MEBEL</a:t>
            </a:r>
          </a:p>
          <a:p>
            <a:r>
              <a:rPr lang="id-ID" dirty="0" smtClean="0"/>
              <a:t>DLL</a:t>
            </a:r>
            <a:endParaRPr lang="id-ID" dirty="0"/>
          </a:p>
        </p:txBody>
      </p:sp>
    </p:spTree>
    <p:extLst>
      <p:ext uri="{BB962C8B-B14F-4D97-AF65-F5344CB8AC3E}">
        <p14:creationId xmlns:p14="http://schemas.microsoft.com/office/powerpoint/2010/main" val="9862191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5400" dirty="0" smtClean="0"/>
              <a:t>PATUNG</a:t>
            </a:r>
            <a:endParaRPr lang="id-ID" sz="5400" dirty="0"/>
          </a:p>
        </p:txBody>
      </p:sp>
      <p:sp>
        <p:nvSpPr>
          <p:cNvPr id="4" name="Text Placeholder 3"/>
          <p:cNvSpPr>
            <a:spLocks noGrp="1"/>
          </p:cNvSpPr>
          <p:nvPr>
            <p:ph type="body" idx="2"/>
          </p:nvPr>
        </p:nvSpPr>
        <p:spPr/>
        <p:txBody>
          <a:bodyPr>
            <a:noAutofit/>
          </a:bodyPr>
          <a:lstStyle/>
          <a:p>
            <a:r>
              <a:rPr lang="id-ID" sz="2800" dirty="0"/>
              <a:t>Seni patung adalah bentuk padat yang diwujudkan dalam tiga dimensi. Terdapat tiga teknik yang dapat digunakan dalam seni patung, yaitu teknik pahat, teknik membusir, dan teknik cetak atau cor.</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90712" y="2133600"/>
            <a:ext cx="4371975" cy="4371975"/>
          </a:xfrm>
        </p:spPr>
      </p:pic>
    </p:spTree>
    <p:extLst>
      <p:ext uri="{BB962C8B-B14F-4D97-AF65-F5344CB8AC3E}">
        <p14:creationId xmlns:p14="http://schemas.microsoft.com/office/powerpoint/2010/main" val="57311498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5400" dirty="0" smtClean="0"/>
              <a:t>KERAMIK</a:t>
            </a:r>
            <a:endParaRPr lang="id-ID" sz="5400" dirty="0"/>
          </a:p>
        </p:txBody>
      </p:sp>
      <p:sp>
        <p:nvSpPr>
          <p:cNvPr id="4" name="Text Placeholder 3"/>
          <p:cNvSpPr>
            <a:spLocks noGrp="1"/>
          </p:cNvSpPr>
          <p:nvPr>
            <p:ph type="body" idx="2"/>
          </p:nvPr>
        </p:nvSpPr>
        <p:spPr/>
        <p:txBody>
          <a:bodyPr>
            <a:normAutofit fontScale="55000" lnSpcReduction="20000"/>
          </a:bodyPr>
          <a:lstStyle/>
          <a:p>
            <a:r>
              <a:rPr lang="id-ID" sz="2400" dirty="0"/>
              <a:t>Suatu bentuk dari tanah liat yang telah mengalami proses pembakaran. Terdapat empat teknik yang dapat digunakan dalam seni keramik, yaitu teknik putar/ butsir, teknit pijit, teknik gulung, dan teknik cetak</a:t>
            </a: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654324" y="2133600"/>
            <a:ext cx="2844751" cy="4371975"/>
          </a:xfrm>
        </p:spPr>
      </p:pic>
    </p:spTree>
    <p:extLst>
      <p:ext uri="{BB962C8B-B14F-4D97-AF65-F5344CB8AC3E}">
        <p14:creationId xmlns:p14="http://schemas.microsoft.com/office/powerpoint/2010/main" val="235365033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800" dirty="0" smtClean="0"/>
              <a:t>ANYAMAN</a:t>
            </a:r>
            <a:endParaRPr lang="id-ID" sz="4800" dirty="0"/>
          </a:p>
        </p:txBody>
      </p:sp>
      <p:sp>
        <p:nvSpPr>
          <p:cNvPr id="4" name="Text Placeholder 3"/>
          <p:cNvSpPr>
            <a:spLocks noGrp="1"/>
          </p:cNvSpPr>
          <p:nvPr>
            <p:ph type="body" idx="2"/>
          </p:nvPr>
        </p:nvSpPr>
        <p:spPr/>
        <p:txBody>
          <a:bodyPr>
            <a:normAutofit fontScale="47500" lnSpcReduction="20000"/>
          </a:bodyPr>
          <a:lstStyle/>
          <a:p>
            <a:r>
              <a:rPr lang="id-ID" sz="3200" dirty="0"/>
              <a:t>Anyaman dalam bentuk tiga dimensi yang ketahanannya baik, yang umum dipakai adalah bambu, rotan dan bahan sintesis</a:t>
            </a:r>
            <a:r>
              <a:rPr lang="id-ID" dirty="0"/>
              <a:t>.</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90712" y="2133600"/>
            <a:ext cx="4371975" cy="4371975"/>
          </a:xfrm>
        </p:spPr>
      </p:pic>
    </p:spTree>
    <p:extLst>
      <p:ext uri="{BB962C8B-B14F-4D97-AF65-F5344CB8AC3E}">
        <p14:creationId xmlns:p14="http://schemas.microsoft.com/office/powerpoint/2010/main" val="19577311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5400" dirty="0" smtClean="0"/>
              <a:t>MEBEL</a:t>
            </a:r>
            <a:endParaRPr lang="id-ID" sz="5400" dirty="0"/>
          </a:p>
        </p:txBody>
      </p:sp>
      <p:sp>
        <p:nvSpPr>
          <p:cNvPr id="4" name="Text Placeholder 3"/>
          <p:cNvSpPr>
            <a:spLocks noGrp="1"/>
          </p:cNvSpPr>
          <p:nvPr>
            <p:ph type="body" idx="2"/>
          </p:nvPr>
        </p:nvSpPr>
        <p:spPr/>
        <p:txBody>
          <a:bodyPr>
            <a:normAutofit fontScale="47500" lnSpcReduction="20000"/>
          </a:bodyPr>
          <a:lstStyle/>
          <a:p>
            <a:r>
              <a:rPr lang="id-ID" sz="3200" dirty="0"/>
              <a:t>Mebel atau furniture adalah perlengkapan rumah yang mencakup semua barang seperti kursi, meja, dan lemari.</a:t>
            </a:r>
          </a:p>
          <a:p>
            <a:r>
              <a:rPr lang="id-ID" dirty="0" smtClean="0"/>
              <a:t/>
            </a:r>
            <a:br>
              <a:rPr lang="id-ID" dirty="0" smtClean="0"/>
            </a:br>
            <a:endParaRPr lang="id-ID"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42950" y="2447925"/>
            <a:ext cx="6667500" cy="3743325"/>
          </a:xfrm>
        </p:spPr>
      </p:pic>
    </p:spTree>
    <p:extLst>
      <p:ext uri="{BB962C8B-B14F-4D97-AF65-F5344CB8AC3E}">
        <p14:creationId xmlns:p14="http://schemas.microsoft.com/office/powerpoint/2010/main" val="388643204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UNSUR-UNSUR SENI RUPA</a:t>
            </a:r>
            <a:endParaRPr lang="id-ID" dirty="0"/>
          </a:p>
        </p:txBody>
      </p:sp>
      <p:sp>
        <p:nvSpPr>
          <p:cNvPr id="3" name="Content Placeholder 2"/>
          <p:cNvSpPr>
            <a:spLocks noGrp="1"/>
          </p:cNvSpPr>
          <p:nvPr>
            <p:ph idx="1"/>
          </p:nvPr>
        </p:nvSpPr>
        <p:spPr/>
        <p:txBody>
          <a:bodyPr/>
          <a:lstStyle/>
          <a:p>
            <a:r>
              <a:rPr lang="id-ID" dirty="0" smtClean="0"/>
              <a:t>TITIK</a:t>
            </a:r>
          </a:p>
          <a:p>
            <a:r>
              <a:rPr lang="id-ID" dirty="0" smtClean="0"/>
              <a:t>GARIS</a:t>
            </a:r>
          </a:p>
          <a:p>
            <a:r>
              <a:rPr lang="id-ID" dirty="0" smtClean="0"/>
              <a:t>BIDANG</a:t>
            </a:r>
          </a:p>
          <a:p>
            <a:r>
              <a:rPr lang="id-ID" dirty="0" smtClean="0"/>
              <a:t>BENTUK</a:t>
            </a:r>
          </a:p>
          <a:p>
            <a:r>
              <a:rPr lang="id-ID" dirty="0" smtClean="0"/>
              <a:t>TEKSTUR</a:t>
            </a:r>
            <a:endParaRPr lang="id-ID" dirty="0"/>
          </a:p>
        </p:txBody>
      </p:sp>
    </p:spTree>
    <p:extLst>
      <p:ext uri="{BB962C8B-B14F-4D97-AF65-F5344CB8AC3E}">
        <p14:creationId xmlns:p14="http://schemas.microsoft.com/office/powerpoint/2010/main" val="36058544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204864"/>
            <a:ext cx="7200800" cy="1569660"/>
          </a:xfrm>
          <a:prstGeom prst="rect">
            <a:avLst/>
          </a:prstGeom>
          <a:noFill/>
        </p:spPr>
        <p:txBody>
          <a:bodyPr wrap="square" rtlCol="0">
            <a:spAutoFit/>
          </a:bodyPr>
          <a:lstStyle/>
          <a:p>
            <a:r>
              <a:rPr lang="id-ID" sz="4800" dirty="0" smtClean="0"/>
              <a:t>TEKNIK PEMBUATAN KARYA SENI RUPA 3D</a:t>
            </a:r>
            <a:endParaRPr lang="id-ID" sz="4800" dirty="0"/>
          </a:p>
        </p:txBody>
      </p:sp>
    </p:spTree>
    <p:extLst>
      <p:ext uri="{BB962C8B-B14F-4D97-AF65-F5344CB8AC3E}">
        <p14:creationId xmlns:p14="http://schemas.microsoft.com/office/powerpoint/2010/main" val="1773516153"/>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35</TotalTime>
  <Words>385</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BERKARYA SENI RUPA 3D</vt:lpstr>
      <vt:lpstr>CIRI-CIRI KARYA SENI RUPA 3D</vt:lpstr>
      <vt:lpstr>JENIS-JENIS KARYA SENI RUPA 3D</vt:lpstr>
      <vt:lpstr>PATUNG</vt:lpstr>
      <vt:lpstr>KERAMIK</vt:lpstr>
      <vt:lpstr>ANYAMAN</vt:lpstr>
      <vt:lpstr>MEBEL</vt:lpstr>
      <vt:lpstr>UNSUR-UNSUR SENI RUPA</vt:lpstr>
      <vt:lpstr>PowerPoint Presentation</vt:lpstr>
      <vt:lpstr>Teknik Aplikasi</vt:lpstr>
      <vt:lpstr>Teknik Mozaik </vt:lpstr>
      <vt:lpstr>Teknik Merakit </vt:lpstr>
      <vt:lpstr>Teknik Pahat </vt:lpstr>
      <vt:lpstr>Teknik Cor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BERKARYA SENI RUPA 3D</dc:title>
  <dc:creator>user</dc:creator>
  <cp:lastModifiedBy>user</cp:lastModifiedBy>
  <cp:revision>4</cp:revision>
  <dcterms:created xsi:type="dcterms:W3CDTF">2020-09-01T04:38:48Z</dcterms:created>
  <dcterms:modified xsi:type="dcterms:W3CDTF">2020-09-01T05:14:01Z</dcterms:modified>
</cp:coreProperties>
</file>