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varScale="1">
        <p:scale>
          <a:sx n="69" d="100"/>
          <a:sy n="69" d="100"/>
        </p:scale>
        <p:origin x="-154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7F33CBA-05D9-4F04-A5E2-12C7FD4B5829}" type="datetimeFigureOut">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83D49464-49BE-4701-B1A3-B4E506C72A0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33CBA-05D9-4F04-A5E2-12C7FD4B5829}" type="datetimeFigureOut">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49464-49BE-4701-B1A3-B4E506C72A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33CBA-05D9-4F04-A5E2-12C7FD4B5829}" type="datetimeFigureOut">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49464-49BE-4701-B1A3-B4E506C72A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F33CBA-05D9-4F04-A5E2-12C7FD4B5829}" type="datetimeFigureOut">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49464-49BE-4701-B1A3-B4E506C72A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7F33CBA-05D9-4F04-A5E2-12C7FD4B5829}" type="datetimeFigureOut">
              <a:rPr lang="en-US" smtClean="0"/>
              <a:t>7/30/2020</a:t>
            </a:fld>
            <a:endParaRPr lang="en-US"/>
          </a:p>
        </p:txBody>
      </p:sp>
      <p:sp>
        <p:nvSpPr>
          <p:cNvPr id="8" name="Slide Number Placeholder 7"/>
          <p:cNvSpPr>
            <a:spLocks noGrp="1"/>
          </p:cNvSpPr>
          <p:nvPr>
            <p:ph type="sldNum" sz="quarter" idx="11"/>
          </p:nvPr>
        </p:nvSpPr>
        <p:spPr/>
        <p:txBody>
          <a:bodyPr/>
          <a:lstStyle/>
          <a:p>
            <a:fld id="{83D49464-49BE-4701-B1A3-B4E506C72A02}"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F33CBA-05D9-4F04-A5E2-12C7FD4B5829}" type="datetimeFigureOut">
              <a:rPr lang="en-US" smtClean="0"/>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D49464-49BE-4701-B1A3-B4E506C72A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F33CBA-05D9-4F04-A5E2-12C7FD4B5829}" type="datetimeFigureOut">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D49464-49BE-4701-B1A3-B4E506C72A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F33CBA-05D9-4F04-A5E2-12C7FD4B5829}" type="datetimeFigureOut">
              <a:rPr lang="en-US" smtClean="0"/>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D49464-49BE-4701-B1A3-B4E506C72A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F33CBA-05D9-4F04-A5E2-12C7FD4B5829}" type="datetimeFigureOut">
              <a:rPr lang="en-US" smtClean="0"/>
              <a:t>7/30/2020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D49464-49BE-4701-B1A3-B4E506C72A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F33CBA-05D9-4F04-A5E2-12C7FD4B5829}" type="datetimeFigureOut">
              <a:rPr lang="en-US" smtClean="0"/>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D49464-49BE-4701-B1A3-B4E506C72A02}"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F33CBA-05D9-4F04-A5E2-12C7FD4B5829}" type="datetimeFigureOut">
              <a:rPr lang="en-US" smtClean="0"/>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83D49464-49BE-4701-B1A3-B4E506C72A02}"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7F33CBA-05D9-4F04-A5E2-12C7FD4B5829}" type="datetimeFigureOut">
              <a:rPr lang="en-US" smtClean="0"/>
              <a:t>7/30/2020</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83D49464-49BE-4701-B1A3-B4E506C72A02}"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erupa.id/seni-grafis-pengertian-sejarah-jenis-tekniknya/" TargetMode="External"/><Relationship Id="rId2" Type="http://schemas.openxmlformats.org/officeDocument/2006/relationships/hyperlink" Target="https://serupa.id/seni-lukis-pengertian-aliran-tema-alat-teknik-contoh/" TargetMode="External"/><Relationship Id="rId1" Type="http://schemas.openxmlformats.org/officeDocument/2006/relationships/slideLayout" Target="../slideLayouts/slideLayout2.xml"/><Relationship Id="rId5" Type="http://schemas.openxmlformats.org/officeDocument/2006/relationships/hyperlink" Target="https://serupa.id/desain-komunikasi-visual-dkv-penjelasan-lengkap/" TargetMode="External"/><Relationship Id="rId4" Type="http://schemas.openxmlformats.org/officeDocument/2006/relationships/hyperlink" Target="https://serupa.id/pengertian-menggambar-jenis-%20teknik-alat-pendapat-ahli/"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erupa.id/seni-lukis-pengertian-aliran-tema-alat-teknik-contoh/" TargetMode="External"/><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serupa.id/seni-grafis-pengertian-sejarah-jenis-tekniknya/" TargetMode="External"/><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s://serupa.id/pengertian-menggambar-jenis-%20teknik-alat-pendapat-ahli/" TargetMode="External"/><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serupa.id/desain-komunikasi-visual-dkv-penjelasan-lengkap/" TargetMode="External"/><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BERKARYA SENI RUPA 2D</a:t>
            </a:r>
            <a:endParaRPr lang="en-US" dirty="0"/>
          </a:p>
        </p:txBody>
      </p:sp>
      <p:pic>
        <p:nvPicPr>
          <p:cNvPr id="4" name="Content Placeholder 3" descr="seni-rupa-2-dimensi-pengertian-contoh.jpg"/>
          <p:cNvPicPr>
            <a:picLocks noGrp="1" noChangeAspect="1"/>
          </p:cNvPicPr>
          <p:nvPr>
            <p:ph idx="1"/>
          </p:nvPr>
        </p:nvPicPr>
        <p:blipFill>
          <a:blip r:embed="rId2" cstate="print"/>
          <a:stretch>
            <a:fillRect/>
          </a:stretch>
        </p:blipFill>
        <p:spPr>
          <a:xfrm>
            <a:off x="987028" y="1752600"/>
            <a:ext cx="6560344" cy="4373563"/>
          </a:xfrm>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64125" y="2768600"/>
            <a:ext cx="2133600" cy="2143125"/>
          </a:xfrm>
        </p:spPr>
      </p:pic>
      <p:sp>
        <p:nvSpPr>
          <p:cNvPr id="4" name="Text Placeholder 3"/>
          <p:cNvSpPr>
            <a:spLocks noGrp="1"/>
          </p:cNvSpPr>
          <p:nvPr>
            <p:ph type="body" sz="half" idx="2"/>
          </p:nvPr>
        </p:nvSpPr>
        <p:spPr/>
        <p:txBody>
          <a:bodyPr>
            <a:normAutofit lnSpcReduction="10000"/>
          </a:bodyPr>
          <a:lstStyle/>
          <a:p>
            <a:r>
              <a:rPr lang="id-ID" sz="2000" dirty="0"/>
              <a:t>Raut merupakan tampak, potongan atau wujud dari suatu objek. Istilah ”bidang” digunakan untuk menunjuk wujud benda yang datar, sedangkan bangun /bentuk menunjukkan wujud benda yang tampak memiliki volume (mass), meskipun pada seni rupa 2 dimensi, volume tersebut hanya ilusi</a:t>
            </a:r>
            <a:endParaRPr lang="id-ID" sz="2000" dirty="0"/>
          </a:p>
        </p:txBody>
      </p:sp>
      <p:sp>
        <p:nvSpPr>
          <p:cNvPr id="2" name="Title 1"/>
          <p:cNvSpPr>
            <a:spLocks noGrp="1"/>
          </p:cNvSpPr>
          <p:nvPr>
            <p:ph type="title"/>
          </p:nvPr>
        </p:nvSpPr>
        <p:spPr/>
        <p:txBody>
          <a:bodyPr>
            <a:noAutofit/>
          </a:bodyPr>
          <a:lstStyle/>
          <a:p>
            <a:r>
              <a:rPr lang="id-ID" sz="2800" dirty="0"/>
              <a:t>Raut (Bidang dan Bentuk)</a:t>
            </a:r>
            <a:br>
              <a:rPr lang="id-ID" sz="2800" dirty="0"/>
            </a:br>
            <a:endParaRPr lang="id-ID" sz="2800" dirty="0"/>
          </a:p>
        </p:txBody>
      </p:sp>
    </p:spTree>
    <p:extLst>
      <p:ext uri="{BB962C8B-B14F-4D97-AF65-F5344CB8AC3E}">
        <p14:creationId xmlns:p14="http://schemas.microsoft.com/office/powerpoint/2010/main" val="2880605930"/>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68887" y="2763837"/>
            <a:ext cx="2124075" cy="2152650"/>
          </a:xfrm>
        </p:spPr>
      </p:pic>
      <p:sp>
        <p:nvSpPr>
          <p:cNvPr id="4" name="Text Placeholder 3"/>
          <p:cNvSpPr>
            <a:spLocks noGrp="1"/>
          </p:cNvSpPr>
          <p:nvPr>
            <p:ph type="body" sz="half" idx="2"/>
          </p:nvPr>
        </p:nvSpPr>
        <p:spPr/>
        <p:txBody>
          <a:bodyPr>
            <a:normAutofit lnSpcReduction="10000"/>
          </a:bodyPr>
          <a:lstStyle/>
          <a:p>
            <a:r>
              <a:rPr lang="id-ID" sz="2000" dirty="0"/>
              <a:t>Ruang dalam karya seni rupa 2 dimensi berarti kesan dimensi dari objek atau background yang terdapat pada karya seni. Ruang dihadirkan melalui perbedaan intensitas gelap-terang, warna, hingga menggunakan teknik menggambar perspektif untuk menciptakan ruang semu (khayal)</a:t>
            </a:r>
            <a:endParaRPr lang="id-ID" sz="2000" dirty="0"/>
          </a:p>
        </p:txBody>
      </p:sp>
      <p:sp>
        <p:nvSpPr>
          <p:cNvPr id="2" name="Title 1"/>
          <p:cNvSpPr>
            <a:spLocks noGrp="1"/>
          </p:cNvSpPr>
          <p:nvPr>
            <p:ph type="title"/>
          </p:nvPr>
        </p:nvSpPr>
        <p:spPr/>
        <p:txBody>
          <a:bodyPr>
            <a:normAutofit/>
          </a:bodyPr>
          <a:lstStyle/>
          <a:p>
            <a:r>
              <a:rPr lang="id-ID" sz="2800" dirty="0"/>
              <a:t>Ruang</a:t>
            </a:r>
            <a:br>
              <a:rPr lang="id-ID" sz="2800" dirty="0"/>
            </a:br>
            <a:endParaRPr lang="id-ID" sz="2800" dirty="0"/>
          </a:p>
        </p:txBody>
      </p:sp>
    </p:spTree>
    <p:extLst>
      <p:ext uri="{BB962C8B-B14F-4D97-AF65-F5344CB8AC3E}">
        <p14:creationId xmlns:p14="http://schemas.microsoft.com/office/powerpoint/2010/main" val="3261655505"/>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5050" y="2378255"/>
            <a:ext cx="5111750" cy="2923815"/>
          </a:xfrm>
        </p:spPr>
      </p:pic>
      <p:sp>
        <p:nvSpPr>
          <p:cNvPr id="4" name="Text Placeholder 3"/>
          <p:cNvSpPr>
            <a:spLocks noGrp="1"/>
          </p:cNvSpPr>
          <p:nvPr>
            <p:ph type="body" sz="half" idx="2"/>
          </p:nvPr>
        </p:nvSpPr>
        <p:spPr/>
        <p:txBody>
          <a:bodyPr>
            <a:normAutofit fontScale="92500" lnSpcReduction="20000"/>
          </a:bodyPr>
          <a:lstStyle/>
          <a:p>
            <a:r>
              <a:rPr lang="id-ID" sz="1800" dirty="0"/>
              <a:t>Unsur rupa yang menunjukan kualitas taktil dari suatu permukaan atau penggambaran struktur permukaan suatu objek pada karya seni rupa. Terdapat tekstur semu (buatan) dan tekstur asli. Tekstur asli adalah perbedaan ketinggian permukaan objek yang nyata dan dapat diraba (seperti cat timbul). Sementara tekstur semu/buatan adalah kesan semu permukaan objek yang direka melalui pengolahan unsur garis, gelap-terang,</a:t>
            </a:r>
            <a:endParaRPr lang="id-ID" sz="1800" dirty="0"/>
          </a:p>
        </p:txBody>
      </p:sp>
      <p:sp>
        <p:nvSpPr>
          <p:cNvPr id="2" name="Title 1"/>
          <p:cNvSpPr>
            <a:spLocks noGrp="1"/>
          </p:cNvSpPr>
          <p:nvPr>
            <p:ph type="title"/>
          </p:nvPr>
        </p:nvSpPr>
        <p:spPr/>
        <p:txBody>
          <a:bodyPr>
            <a:normAutofit/>
          </a:bodyPr>
          <a:lstStyle/>
          <a:p>
            <a:r>
              <a:rPr lang="id-ID" sz="2800" dirty="0"/>
              <a:t>Tekstur (Barik)</a:t>
            </a:r>
            <a:endParaRPr lang="id-ID" sz="2800" dirty="0"/>
          </a:p>
        </p:txBody>
      </p:sp>
    </p:spTree>
    <p:extLst>
      <p:ext uri="{BB962C8B-B14F-4D97-AF65-F5344CB8AC3E}">
        <p14:creationId xmlns:p14="http://schemas.microsoft.com/office/powerpoint/2010/main" val="2331893219"/>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02175" y="3040062"/>
            <a:ext cx="2857500" cy="1600200"/>
          </a:xfrm>
        </p:spPr>
      </p:pic>
      <p:sp>
        <p:nvSpPr>
          <p:cNvPr id="4" name="Text Placeholder 3"/>
          <p:cNvSpPr>
            <a:spLocks noGrp="1"/>
          </p:cNvSpPr>
          <p:nvPr>
            <p:ph type="body" sz="half" idx="2"/>
          </p:nvPr>
        </p:nvSpPr>
        <p:spPr/>
        <p:txBody>
          <a:bodyPr>
            <a:normAutofit/>
          </a:bodyPr>
          <a:lstStyle/>
          <a:p>
            <a:r>
              <a:rPr lang="id-ID" sz="2000" dirty="0"/>
              <a:t>Gerap terang adalah rekaan perbedaan intensitas cahaya yang jatuh pada permukaan benda yang digambar/dilukis pada karya seni rupa 2dimensi. Bagian yang terkena cahaya harus dibuat lebih terang dan bagian yang kurang terkena cahaya akan harus tampak lebih gelap.</a:t>
            </a:r>
            <a:endParaRPr lang="id-ID" sz="2000" dirty="0"/>
          </a:p>
        </p:txBody>
      </p:sp>
      <p:sp>
        <p:nvSpPr>
          <p:cNvPr id="2" name="Title 1"/>
          <p:cNvSpPr>
            <a:spLocks noGrp="1"/>
          </p:cNvSpPr>
          <p:nvPr>
            <p:ph type="title"/>
          </p:nvPr>
        </p:nvSpPr>
        <p:spPr/>
        <p:txBody>
          <a:bodyPr>
            <a:normAutofit/>
          </a:bodyPr>
          <a:lstStyle/>
          <a:p>
            <a:r>
              <a:rPr lang="id-ID" sz="2800" dirty="0"/>
              <a:t>Gelap-Terang</a:t>
            </a:r>
            <a:br>
              <a:rPr lang="id-ID" sz="2800" dirty="0"/>
            </a:br>
            <a:endParaRPr lang="id-ID" sz="2800" dirty="0"/>
          </a:p>
        </p:txBody>
      </p:sp>
    </p:spTree>
    <p:extLst>
      <p:ext uri="{BB962C8B-B14F-4D97-AF65-F5344CB8AC3E}">
        <p14:creationId xmlns:p14="http://schemas.microsoft.com/office/powerpoint/2010/main" val="2783940955"/>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5050" y="2405221"/>
            <a:ext cx="5111750" cy="2869882"/>
          </a:xfrm>
        </p:spPr>
      </p:pic>
      <p:sp>
        <p:nvSpPr>
          <p:cNvPr id="4" name="Text Placeholder 3"/>
          <p:cNvSpPr>
            <a:spLocks noGrp="1"/>
          </p:cNvSpPr>
          <p:nvPr>
            <p:ph type="body" sz="half" idx="2"/>
          </p:nvPr>
        </p:nvSpPr>
        <p:spPr/>
        <p:txBody>
          <a:bodyPr>
            <a:normAutofit lnSpcReduction="10000"/>
          </a:bodyPr>
          <a:lstStyle/>
          <a:p>
            <a:r>
              <a:rPr lang="id-ID" sz="2000" dirty="0"/>
              <a:t>Warna adalah unsur rupa yang paling menarik perhatian. Menurut teori warna Brewster, semua warna yang ada berasal dari tiga warna pokok (primer) yaitu merah, kuning, dan biru. Dalam berkarya seni rupa terdapat beberapa teknik penggunaan warna, yaitu secara harmonis, heraldis, murni, monokromatik dan polikromatik.</a:t>
            </a:r>
            <a:endParaRPr lang="id-ID" sz="2000" dirty="0"/>
          </a:p>
        </p:txBody>
      </p:sp>
      <p:sp>
        <p:nvSpPr>
          <p:cNvPr id="2" name="Title 1"/>
          <p:cNvSpPr>
            <a:spLocks noGrp="1"/>
          </p:cNvSpPr>
          <p:nvPr>
            <p:ph type="title"/>
          </p:nvPr>
        </p:nvSpPr>
        <p:spPr/>
        <p:txBody>
          <a:bodyPr>
            <a:normAutofit/>
          </a:bodyPr>
          <a:lstStyle/>
          <a:p>
            <a:r>
              <a:rPr lang="id-ID" sz="2800" dirty="0"/>
              <a:t>Warna</a:t>
            </a:r>
            <a:endParaRPr lang="id-ID" sz="2800" dirty="0"/>
          </a:p>
        </p:txBody>
      </p:sp>
    </p:spTree>
    <p:extLst>
      <p:ext uri="{BB962C8B-B14F-4D97-AF65-F5344CB8AC3E}">
        <p14:creationId xmlns:p14="http://schemas.microsoft.com/office/powerpoint/2010/main" val="424528133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SENI RUPA 2D</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err="1" smtClean="0"/>
              <a:t>Seni</a:t>
            </a:r>
            <a:r>
              <a:rPr lang="en-US" dirty="0" smtClean="0"/>
              <a:t> </a:t>
            </a:r>
            <a:r>
              <a:rPr lang="en-US" dirty="0" err="1"/>
              <a:t>rupa</a:t>
            </a:r>
            <a:r>
              <a:rPr lang="en-US" dirty="0"/>
              <a:t> 2 </a:t>
            </a:r>
            <a:r>
              <a:rPr lang="en-US" dirty="0" err="1"/>
              <a:t>dimensi</a:t>
            </a:r>
            <a:r>
              <a:rPr lang="en-US" dirty="0"/>
              <a:t> </a:t>
            </a:r>
            <a:r>
              <a:rPr lang="en-US" dirty="0" err="1"/>
              <a:t>adalah</a:t>
            </a:r>
            <a:r>
              <a:rPr lang="en-US" dirty="0"/>
              <a:t> </a:t>
            </a:r>
            <a:r>
              <a:rPr lang="en-US" dirty="0" err="1"/>
              <a:t>karya</a:t>
            </a:r>
            <a:r>
              <a:rPr lang="en-US" dirty="0"/>
              <a:t> </a:t>
            </a:r>
            <a:r>
              <a:rPr lang="en-US" dirty="0" err="1"/>
              <a:t>seni</a:t>
            </a:r>
            <a:r>
              <a:rPr lang="en-US" dirty="0"/>
              <a:t> </a:t>
            </a:r>
            <a:r>
              <a:rPr lang="en-US" dirty="0" err="1"/>
              <a:t>rupa</a:t>
            </a:r>
            <a:r>
              <a:rPr lang="en-US" dirty="0"/>
              <a:t> yang </a:t>
            </a:r>
            <a:r>
              <a:rPr lang="en-US" dirty="0" err="1"/>
              <a:t>hanya</a:t>
            </a:r>
            <a:r>
              <a:rPr lang="en-US" dirty="0"/>
              <a:t> </a:t>
            </a:r>
            <a:r>
              <a:rPr lang="en-US" dirty="0" err="1"/>
              <a:t>memiliki</a:t>
            </a:r>
            <a:r>
              <a:rPr lang="en-US" dirty="0"/>
              <a:t> </a:t>
            </a:r>
            <a:r>
              <a:rPr lang="en-US" dirty="0" err="1"/>
              <a:t>dua</a:t>
            </a:r>
            <a:r>
              <a:rPr lang="en-US" dirty="0"/>
              <a:t> </a:t>
            </a:r>
            <a:r>
              <a:rPr lang="en-US" dirty="0" err="1"/>
              <a:t>ukuran</a:t>
            </a:r>
            <a:r>
              <a:rPr lang="en-US" dirty="0"/>
              <a:t> </a:t>
            </a:r>
            <a:r>
              <a:rPr lang="en-US" dirty="0" err="1"/>
              <a:t>atau</a:t>
            </a:r>
            <a:r>
              <a:rPr lang="en-US" dirty="0"/>
              <a:t> </a:t>
            </a:r>
            <a:r>
              <a:rPr lang="en-US" dirty="0" err="1"/>
              <a:t>sisi</a:t>
            </a:r>
            <a:r>
              <a:rPr lang="en-US" dirty="0"/>
              <a:t>, </a:t>
            </a:r>
            <a:r>
              <a:rPr lang="en-US" dirty="0" err="1"/>
              <a:t>mudahnya</a:t>
            </a:r>
            <a:r>
              <a:rPr lang="en-US" dirty="0"/>
              <a:t> </a:t>
            </a:r>
            <a:r>
              <a:rPr lang="en-US" dirty="0" err="1"/>
              <a:t>karya</a:t>
            </a:r>
            <a:r>
              <a:rPr lang="en-US" dirty="0"/>
              <a:t> </a:t>
            </a:r>
            <a:r>
              <a:rPr lang="en-US" dirty="0" err="1"/>
              <a:t>ini</a:t>
            </a:r>
            <a:r>
              <a:rPr lang="en-US" dirty="0"/>
              <a:t> </a:t>
            </a:r>
            <a:r>
              <a:rPr lang="en-US" dirty="0" err="1"/>
              <a:t>hanya</a:t>
            </a:r>
            <a:r>
              <a:rPr lang="en-US" dirty="0"/>
              <a:t> </a:t>
            </a:r>
            <a:r>
              <a:rPr lang="en-US" dirty="0" err="1"/>
              <a:t>memiliki</a:t>
            </a:r>
            <a:r>
              <a:rPr lang="en-US" dirty="0"/>
              <a:t> </a:t>
            </a:r>
            <a:r>
              <a:rPr lang="en-US" dirty="0" err="1"/>
              <a:t>panjang</a:t>
            </a:r>
            <a:r>
              <a:rPr lang="en-US" dirty="0"/>
              <a:t> </a:t>
            </a:r>
            <a:r>
              <a:rPr lang="en-US" dirty="0" err="1"/>
              <a:t>dan</a:t>
            </a:r>
            <a:r>
              <a:rPr lang="en-US" dirty="0"/>
              <a:t> </a:t>
            </a:r>
            <a:r>
              <a:rPr lang="en-US" dirty="0" err="1" smtClean="0"/>
              <a:t>lebar</a:t>
            </a:r>
            <a:endParaRPr lang="en-US" dirty="0" smtClean="0"/>
          </a:p>
          <a:p>
            <a:pPr>
              <a:buNone/>
            </a:pPr>
            <a:endParaRPr lang="en-US" dirty="0"/>
          </a:p>
        </p:txBody>
      </p:sp>
      <p:pic>
        <p:nvPicPr>
          <p:cNvPr id="4" name="Picture 3" descr="Contoh-titik-A-dan-titik-B-dalam-koordinat-kartesius.png"/>
          <p:cNvPicPr>
            <a:picLocks noChangeAspect="1"/>
          </p:cNvPicPr>
          <p:nvPr/>
        </p:nvPicPr>
        <p:blipFill>
          <a:blip r:embed="rId2" cstate="print"/>
          <a:stretch>
            <a:fillRect/>
          </a:stretch>
        </p:blipFill>
        <p:spPr>
          <a:xfrm>
            <a:off x="2987824" y="3356992"/>
            <a:ext cx="3210373" cy="2991268"/>
          </a:xfrm>
          <a:prstGeom prst="rect">
            <a:avLst/>
          </a:prstGeom>
        </p:spPr>
      </p:pic>
      <p:sp>
        <p:nvSpPr>
          <p:cNvPr id="5" name="Rectangle 4"/>
          <p:cNvSpPr/>
          <p:nvPr/>
        </p:nvSpPr>
        <p:spPr>
          <a:xfrm>
            <a:off x="3635896" y="3501008"/>
            <a:ext cx="2088232" cy="223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CONTOH SENI RUPA 2D</a:t>
            </a:r>
            <a:endParaRPr lang="en-US" dirty="0"/>
          </a:p>
        </p:txBody>
      </p:sp>
      <p:sp>
        <p:nvSpPr>
          <p:cNvPr id="3" name="Content Placeholder 2"/>
          <p:cNvSpPr>
            <a:spLocks noGrp="1"/>
          </p:cNvSpPr>
          <p:nvPr>
            <p:ph idx="1"/>
          </p:nvPr>
        </p:nvSpPr>
        <p:spPr/>
        <p:txBody>
          <a:bodyPr>
            <a:normAutofit/>
          </a:bodyPr>
          <a:lstStyle/>
          <a:p>
            <a:r>
              <a:rPr lang="en-US" b="1" u="sng" dirty="0" err="1">
                <a:hlinkClick r:id="rId2"/>
              </a:rPr>
              <a:t>Lukisan</a:t>
            </a:r>
            <a:r>
              <a:rPr lang="en-US" dirty="0"/>
              <a:t>. </a:t>
            </a:r>
            <a:r>
              <a:rPr lang="en-US" dirty="0" err="1"/>
              <a:t>Karya</a:t>
            </a:r>
            <a:r>
              <a:rPr lang="en-US" dirty="0"/>
              <a:t> </a:t>
            </a:r>
            <a:r>
              <a:rPr lang="en-US" dirty="0" err="1"/>
              <a:t>seni</a:t>
            </a:r>
            <a:r>
              <a:rPr lang="en-US" dirty="0"/>
              <a:t> </a:t>
            </a:r>
            <a:r>
              <a:rPr lang="en-US" dirty="0" err="1"/>
              <a:t>rupa</a:t>
            </a:r>
            <a:r>
              <a:rPr lang="en-US" dirty="0"/>
              <a:t> yang </a:t>
            </a:r>
            <a:r>
              <a:rPr lang="en-US" dirty="0" err="1"/>
              <a:t>dilukis</a:t>
            </a:r>
            <a:r>
              <a:rPr lang="en-US" dirty="0"/>
              <a:t> </a:t>
            </a:r>
            <a:r>
              <a:rPr lang="en-US" dirty="0" err="1"/>
              <a:t>menggunakan</a:t>
            </a:r>
            <a:r>
              <a:rPr lang="en-US" dirty="0"/>
              <a:t> </a:t>
            </a:r>
            <a:r>
              <a:rPr lang="en-US" dirty="0" err="1"/>
              <a:t>kuas</a:t>
            </a:r>
            <a:r>
              <a:rPr lang="en-US" dirty="0"/>
              <a:t> </a:t>
            </a:r>
            <a:r>
              <a:rPr lang="en-US" dirty="0" err="1"/>
              <a:t>menggunakan</a:t>
            </a:r>
            <a:r>
              <a:rPr lang="en-US" dirty="0"/>
              <a:t> media cat </a:t>
            </a:r>
            <a:r>
              <a:rPr lang="en-US" dirty="0" err="1"/>
              <a:t>dan</a:t>
            </a:r>
            <a:r>
              <a:rPr lang="en-US" dirty="0"/>
              <a:t> </a:t>
            </a:r>
            <a:r>
              <a:rPr lang="en-US" dirty="0" err="1"/>
              <a:t>kanvas</a:t>
            </a:r>
            <a:r>
              <a:rPr lang="en-US" dirty="0"/>
              <a:t>.</a:t>
            </a:r>
          </a:p>
          <a:p>
            <a:r>
              <a:rPr lang="en-US" b="1" u="sng" dirty="0" err="1">
                <a:hlinkClick r:id="rId3"/>
              </a:rPr>
              <a:t>Seni</a:t>
            </a:r>
            <a:r>
              <a:rPr lang="en-US" b="1" u="sng" dirty="0">
                <a:hlinkClick r:id="rId3"/>
              </a:rPr>
              <a:t> </a:t>
            </a:r>
            <a:r>
              <a:rPr lang="en-US" b="1" u="sng" dirty="0" err="1">
                <a:hlinkClick r:id="rId3"/>
              </a:rPr>
              <a:t>Grafis</a:t>
            </a:r>
            <a:r>
              <a:rPr lang="en-US" dirty="0"/>
              <a:t>. </a:t>
            </a:r>
            <a:r>
              <a:rPr lang="en-US" dirty="0" err="1"/>
              <a:t>Seni</a:t>
            </a:r>
            <a:r>
              <a:rPr lang="en-US" dirty="0"/>
              <a:t> </a:t>
            </a:r>
            <a:r>
              <a:rPr lang="en-US" dirty="0" err="1"/>
              <a:t>rupa</a:t>
            </a:r>
            <a:r>
              <a:rPr lang="en-US" dirty="0"/>
              <a:t> yang </a:t>
            </a:r>
            <a:r>
              <a:rPr lang="en-US" dirty="0" err="1"/>
              <a:t>dibuat</a:t>
            </a:r>
            <a:r>
              <a:rPr lang="en-US" dirty="0"/>
              <a:t> </a:t>
            </a:r>
            <a:r>
              <a:rPr lang="en-US" dirty="0" err="1"/>
              <a:t>melalui</a:t>
            </a:r>
            <a:r>
              <a:rPr lang="en-US" dirty="0"/>
              <a:t> </a:t>
            </a:r>
            <a:r>
              <a:rPr lang="en-US" dirty="0" err="1"/>
              <a:t>cetakan</a:t>
            </a:r>
            <a:r>
              <a:rPr lang="en-US" dirty="0"/>
              <a:t>, </a:t>
            </a:r>
            <a:r>
              <a:rPr lang="en-US" dirty="0" err="1"/>
              <a:t>seperti</a:t>
            </a:r>
            <a:r>
              <a:rPr lang="en-US" dirty="0"/>
              <a:t> </a:t>
            </a:r>
            <a:r>
              <a:rPr lang="en-US" dirty="0" err="1"/>
              <a:t>cetakan</a:t>
            </a:r>
            <a:r>
              <a:rPr lang="en-US" dirty="0"/>
              <a:t> </a:t>
            </a:r>
            <a:r>
              <a:rPr lang="en-US" dirty="0" err="1"/>
              <a:t>kayu</a:t>
            </a:r>
            <a:r>
              <a:rPr lang="en-US" dirty="0"/>
              <a:t>, </a:t>
            </a:r>
            <a:r>
              <a:rPr lang="en-US" dirty="0" err="1"/>
              <a:t>stempel</a:t>
            </a:r>
            <a:r>
              <a:rPr lang="en-US" dirty="0"/>
              <a:t> </a:t>
            </a:r>
            <a:r>
              <a:rPr lang="en-US" dirty="0" err="1"/>
              <a:t>atau</a:t>
            </a:r>
            <a:r>
              <a:rPr lang="en-US" dirty="0"/>
              <a:t> </a:t>
            </a:r>
            <a:r>
              <a:rPr lang="en-US" dirty="0" err="1"/>
              <a:t>sablon</a:t>
            </a:r>
            <a:r>
              <a:rPr lang="en-US" dirty="0"/>
              <a:t>.</a:t>
            </a:r>
          </a:p>
          <a:p>
            <a:r>
              <a:rPr lang="en-US" b="1" u="sng" dirty="0" err="1" smtClean="0">
                <a:hlinkClick r:id="rId4"/>
              </a:rPr>
              <a:t>Gambar</a:t>
            </a:r>
            <a:endParaRPr lang="en-US" dirty="0" smtClean="0"/>
          </a:p>
          <a:p>
            <a:pPr>
              <a:buNone/>
            </a:pPr>
            <a:r>
              <a:rPr lang="en-US" dirty="0" err="1" smtClean="0"/>
              <a:t>Seni</a:t>
            </a:r>
            <a:r>
              <a:rPr lang="en-US" dirty="0" smtClean="0"/>
              <a:t> </a:t>
            </a:r>
            <a:r>
              <a:rPr lang="en-US" dirty="0" err="1" smtClean="0"/>
              <a:t>rupa</a:t>
            </a:r>
            <a:r>
              <a:rPr lang="en-US" dirty="0" smtClean="0"/>
              <a:t> yang </a:t>
            </a:r>
            <a:r>
              <a:rPr lang="en-US" dirty="0" err="1" smtClean="0"/>
              <a:t>digambar</a:t>
            </a:r>
            <a:r>
              <a:rPr lang="en-US" dirty="0" smtClean="0"/>
              <a:t> </a:t>
            </a:r>
            <a:r>
              <a:rPr lang="en-US" dirty="0" err="1" smtClean="0"/>
              <a:t>menggunakan</a:t>
            </a:r>
            <a:r>
              <a:rPr lang="en-US" dirty="0" smtClean="0"/>
              <a:t> media </a:t>
            </a:r>
            <a:r>
              <a:rPr lang="en-US" dirty="0" err="1" smtClean="0"/>
              <a:t>gambar</a:t>
            </a:r>
            <a:r>
              <a:rPr lang="en-US" dirty="0" smtClean="0"/>
              <a:t> </a:t>
            </a:r>
            <a:r>
              <a:rPr lang="en-US" dirty="0" err="1" smtClean="0"/>
              <a:t>seperti</a:t>
            </a:r>
            <a:r>
              <a:rPr lang="en-US" dirty="0" smtClean="0"/>
              <a:t> </a:t>
            </a:r>
            <a:r>
              <a:rPr lang="en-US" dirty="0" err="1" smtClean="0"/>
              <a:t>pensil</a:t>
            </a:r>
            <a:r>
              <a:rPr lang="en-US" dirty="0" smtClean="0"/>
              <a:t> </a:t>
            </a:r>
            <a:r>
              <a:rPr lang="en-US" dirty="0" err="1" smtClean="0"/>
              <a:t>diatas</a:t>
            </a:r>
            <a:r>
              <a:rPr lang="en-US" dirty="0" smtClean="0"/>
              <a:t> </a:t>
            </a:r>
            <a:r>
              <a:rPr lang="en-US" dirty="0" err="1" smtClean="0"/>
              <a:t>kertas</a:t>
            </a:r>
            <a:r>
              <a:rPr lang="en-US" dirty="0" smtClean="0"/>
              <a:t>. </a:t>
            </a:r>
            <a:r>
              <a:rPr lang="en-US" dirty="0" err="1" smtClean="0"/>
              <a:t>Contohnya</a:t>
            </a:r>
            <a:r>
              <a:rPr lang="en-US" dirty="0" smtClean="0"/>
              <a:t> </a:t>
            </a:r>
            <a:r>
              <a:rPr lang="en-US" dirty="0" err="1" smtClean="0"/>
              <a:t>meliputi</a:t>
            </a:r>
            <a:r>
              <a:rPr lang="en-US" dirty="0" smtClean="0"/>
              <a:t>: </a:t>
            </a:r>
            <a:r>
              <a:rPr lang="en-US" dirty="0" err="1" smtClean="0"/>
              <a:t>gambar</a:t>
            </a:r>
            <a:r>
              <a:rPr lang="en-US" dirty="0" smtClean="0"/>
              <a:t> </a:t>
            </a:r>
            <a:r>
              <a:rPr lang="en-US" dirty="0" err="1" smtClean="0"/>
              <a:t>ilustrasi</a:t>
            </a:r>
            <a:r>
              <a:rPr lang="en-US" dirty="0" smtClean="0"/>
              <a:t>, </a:t>
            </a:r>
            <a:r>
              <a:rPr lang="en-US" dirty="0" err="1" smtClean="0"/>
              <a:t>gambar</a:t>
            </a:r>
            <a:r>
              <a:rPr lang="en-US" dirty="0" smtClean="0"/>
              <a:t> </a:t>
            </a:r>
            <a:r>
              <a:rPr lang="en-US" dirty="0" err="1" smtClean="0"/>
              <a:t>bentuk</a:t>
            </a:r>
            <a:r>
              <a:rPr lang="en-US" dirty="0" smtClean="0"/>
              <a:t>, </a:t>
            </a:r>
            <a:r>
              <a:rPr lang="en-US" dirty="0" err="1" smtClean="0"/>
              <a:t>gambar</a:t>
            </a:r>
            <a:r>
              <a:rPr lang="en-US" dirty="0" smtClean="0"/>
              <a:t> </a:t>
            </a:r>
            <a:r>
              <a:rPr lang="en-US" dirty="0" err="1" smtClean="0"/>
              <a:t>suasana</a:t>
            </a:r>
            <a:endParaRPr lang="en-US" dirty="0" smtClean="0"/>
          </a:p>
          <a:p>
            <a:r>
              <a:rPr lang="en-US" b="1" u="sng" dirty="0" err="1" smtClean="0">
                <a:hlinkClick r:id="rId5"/>
              </a:rPr>
              <a:t>Desain</a:t>
            </a:r>
            <a:r>
              <a:rPr lang="en-US" b="1" u="sng" dirty="0" smtClean="0">
                <a:hlinkClick r:id="rId5"/>
              </a:rPr>
              <a:t> </a:t>
            </a:r>
            <a:r>
              <a:rPr lang="en-US" b="1" u="sng" dirty="0" err="1">
                <a:hlinkClick r:id="rId5"/>
              </a:rPr>
              <a:t>Komunikasi</a:t>
            </a:r>
            <a:r>
              <a:rPr lang="en-US" b="1" u="sng" dirty="0">
                <a:hlinkClick r:id="rId5"/>
              </a:rPr>
              <a:t> Visual</a:t>
            </a:r>
            <a:r>
              <a:rPr lang="en-US" dirty="0"/>
              <a:t>. </a:t>
            </a:r>
            <a:r>
              <a:rPr lang="en-US" dirty="0" err="1"/>
              <a:t>Nama</a:t>
            </a:r>
            <a:r>
              <a:rPr lang="en-US" dirty="0"/>
              <a:t> lain </a:t>
            </a:r>
            <a:r>
              <a:rPr lang="en-US" dirty="0" err="1"/>
              <a:t>desain</a:t>
            </a:r>
            <a:r>
              <a:rPr lang="en-US" dirty="0"/>
              <a:t> </a:t>
            </a:r>
            <a:r>
              <a:rPr lang="en-US" dirty="0" err="1"/>
              <a:t>grafis</a:t>
            </a:r>
            <a:r>
              <a:rPr lang="en-US" dirty="0"/>
              <a:t> yang </a:t>
            </a:r>
            <a:r>
              <a:rPr lang="en-US" dirty="0" err="1"/>
              <a:t>biasa</a:t>
            </a:r>
            <a:r>
              <a:rPr lang="en-US" dirty="0"/>
              <a:t> </a:t>
            </a:r>
            <a:r>
              <a:rPr lang="en-US" dirty="0" err="1"/>
              <a:t>dibuat</a:t>
            </a:r>
            <a:r>
              <a:rPr lang="en-US" dirty="0"/>
              <a:t> </a:t>
            </a:r>
            <a:r>
              <a:rPr lang="en-US" dirty="0" err="1"/>
              <a:t>dengan</a:t>
            </a:r>
            <a:r>
              <a:rPr lang="en-US" dirty="0"/>
              <a:t> </a:t>
            </a:r>
            <a:r>
              <a:rPr lang="en-US" dirty="0" err="1"/>
              <a:t>menggunakan</a:t>
            </a:r>
            <a:r>
              <a:rPr lang="en-US" dirty="0"/>
              <a:t> </a:t>
            </a:r>
            <a:r>
              <a:rPr lang="en-US" dirty="0" err="1"/>
              <a:t>aplikasi</a:t>
            </a:r>
            <a:r>
              <a:rPr lang="en-US" dirty="0"/>
              <a:t> </a:t>
            </a:r>
            <a:r>
              <a:rPr lang="en-US" dirty="0" err="1"/>
              <a:t>komputer</a:t>
            </a:r>
            <a:r>
              <a:rPr lang="en-US" dirty="0"/>
              <a:t> </a:t>
            </a:r>
            <a:r>
              <a:rPr lang="en-US" dirty="0" err="1"/>
              <a:t>lalu</a:t>
            </a:r>
            <a:r>
              <a:rPr lang="en-US" dirty="0"/>
              <a:t> </a:t>
            </a:r>
            <a:r>
              <a:rPr lang="en-US" dirty="0" err="1"/>
              <a:t>dicetak</a:t>
            </a:r>
            <a:r>
              <a:rPr lang="en-US" dirty="0"/>
              <a:t> </a:t>
            </a:r>
            <a:r>
              <a:rPr lang="en-US" dirty="0" err="1"/>
              <a:t>diatas</a:t>
            </a:r>
            <a:r>
              <a:rPr lang="en-US" dirty="0"/>
              <a:t> </a:t>
            </a:r>
            <a:r>
              <a:rPr lang="en-US" dirty="0" err="1"/>
              <a:t>kertas</a:t>
            </a:r>
            <a:r>
              <a:rPr lang="en-US" dirty="0"/>
              <a:t> </a:t>
            </a:r>
            <a:r>
              <a:rPr lang="en-US" dirty="0" err="1"/>
              <a:t>menggunakan</a:t>
            </a:r>
            <a:r>
              <a:rPr lang="en-US" dirty="0"/>
              <a:t> printer. </a:t>
            </a:r>
            <a:r>
              <a:rPr lang="en-US" dirty="0" err="1"/>
              <a:t>Contohnya</a:t>
            </a:r>
            <a:r>
              <a:rPr lang="en-US" dirty="0"/>
              <a:t>: </a:t>
            </a:r>
            <a:r>
              <a:rPr lang="en-US" dirty="0" err="1"/>
              <a:t>Desain</a:t>
            </a:r>
            <a:r>
              <a:rPr lang="en-US" dirty="0"/>
              <a:t> </a:t>
            </a:r>
            <a:r>
              <a:rPr lang="en-US" dirty="0" err="1"/>
              <a:t>brosur</a:t>
            </a:r>
            <a:r>
              <a:rPr lang="en-US" dirty="0"/>
              <a:t>, banner, </a:t>
            </a:r>
            <a:r>
              <a:rPr lang="en-US" dirty="0" err="1"/>
              <a:t>hingga</a:t>
            </a:r>
            <a:r>
              <a:rPr lang="en-US" dirty="0"/>
              <a:t> </a:t>
            </a:r>
            <a:r>
              <a:rPr lang="en-US" dirty="0" err="1"/>
              <a:t>ke</a:t>
            </a:r>
            <a:r>
              <a:rPr lang="en-US" dirty="0"/>
              <a:t> website</a:t>
            </a:r>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5050" y="2136246"/>
            <a:ext cx="5111750" cy="3407833"/>
          </a:xfrm>
        </p:spPr>
      </p:pic>
      <p:sp>
        <p:nvSpPr>
          <p:cNvPr id="4" name="Text Placeholder 3"/>
          <p:cNvSpPr>
            <a:spLocks noGrp="1"/>
          </p:cNvSpPr>
          <p:nvPr>
            <p:ph type="body" sz="half" idx="2"/>
          </p:nvPr>
        </p:nvSpPr>
        <p:spPr/>
        <p:txBody>
          <a:bodyPr>
            <a:normAutofit/>
          </a:bodyPr>
          <a:lstStyle/>
          <a:p>
            <a:r>
              <a:rPr lang="en-US" sz="2800" dirty="0" err="1" smtClean="0"/>
              <a:t>Karya</a:t>
            </a:r>
            <a:r>
              <a:rPr lang="en-US" sz="2800" dirty="0" smtClean="0"/>
              <a:t> </a:t>
            </a:r>
            <a:r>
              <a:rPr lang="en-US" sz="2800" dirty="0" err="1" smtClean="0"/>
              <a:t>seni</a:t>
            </a:r>
            <a:r>
              <a:rPr lang="en-US" sz="2800" dirty="0" smtClean="0"/>
              <a:t> </a:t>
            </a:r>
            <a:r>
              <a:rPr lang="en-US" sz="2800" dirty="0" err="1" smtClean="0"/>
              <a:t>rupa</a:t>
            </a:r>
            <a:r>
              <a:rPr lang="en-US" sz="2800" dirty="0" smtClean="0"/>
              <a:t> yang </a:t>
            </a:r>
            <a:r>
              <a:rPr lang="en-US" sz="2800" dirty="0" err="1" smtClean="0"/>
              <a:t>dilukis</a:t>
            </a:r>
            <a:r>
              <a:rPr lang="en-US" sz="2800" dirty="0" smtClean="0"/>
              <a:t> </a:t>
            </a:r>
            <a:r>
              <a:rPr lang="en-US" sz="2800" dirty="0" err="1" smtClean="0"/>
              <a:t>menggunakan</a:t>
            </a:r>
            <a:r>
              <a:rPr lang="en-US" sz="2800" dirty="0" smtClean="0"/>
              <a:t> </a:t>
            </a:r>
            <a:r>
              <a:rPr lang="en-US" sz="2800" dirty="0" err="1" smtClean="0"/>
              <a:t>kuas</a:t>
            </a:r>
            <a:r>
              <a:rPr lang="en-US" sz="2800" dirty="0" smtClean="0"/>
              <a:t> </a:t>
            </a:r>
            <a:r>
              <a:rPr lang="en-US" sz="2800" dirty="0" err="1" smtClean="0"/>
              <a:t>menggunakan</a:t>
            </a:r>
            <a:r>
              <a:rPr lang="en-US" sz="2800" dirty="0" smtClean="0"/>
              <a:t> media cat </a:t>
            </a:r>
            <a:r>
              <a:rPr lang="en-US" sz="2800" dirty="0" err="1" smtClean="0"/>
              <a:t>dan</a:t>
            </a:r>
            <a:r>
              <a:rPr lang="en-US" sz="2800" dirty="0" smtClean="0"/>
              <a:t> </a:t>
            </a:r>
            <a:r>
              <a:rPr lang="en-US" sz="2800" dirty="0" err="1" smtClean="0"/>
              <a:t>kanvas</a:t>
            </a:r>
            <a:endParaRPr lang="en-US" sz="2800" dirty="0"/>
          </a:p>
        </p:txBody>
      </p:sp>
      <p:sp>
        <p:nvSpPr>
          <p:cNvPr id="2" name="Title 1"/>
          <p:cNvSpPr>
            <a:spLocks noGrp="1"/>
          </p:cNvSpPr>
          <p:nvPr>
            <p:ph type="title"/>
          </p:nvPr>
        </p:nvSpPr>
        <p:spPr/>
        <p:txBody>
          <a:bodyPr>
            <a:normAutofit/>
          </a:bodyPr>
          <a:lstStyle/>
          <a:p>
            <a:pPr algn="ctr"/>
            <a:r>
              <a:rPr lang="en-US" sz="3600" u="sng" dirty="0" err="1">
                <a:hlinkClick r:id="rId3"/>
              </a:rPr>
              <a:t>Lukisan</a:t>
            </a:r>
            <a:endParaRPr lang="en-US" sz="3600" dirty="0"/>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5050" y="1795462"/>
            <a:ext cx="5111750" cy="4089400"/>
          </a:xfrm>
        </p:spPr>
      </p:pic>
      <p:sp>
        <p:nvSpPr>
          <p:cNvPr id="4" name="Text Placeholder 3"/>
          <p:cNvSpPr>
            <a:spLocks noGrp="1"/>
          </p:cNvSpPr>
          <p:nvPr>
            <p:ph type="body" sz="half" idx="2"/>
          </p:nvPr>
        </p:nvSpPr>
        <p:spPr/>
        <p:txBody>
          <a:bodyPr>
            <a:normAutofit/>
          </a:bodyPr>
          <a:lstStyle/>
          <a:p>
            <a:r>
              <a:rPr lang="en-US" sz="2800" dirty="0" err="1" smtClean="0"/>
              <a:t>Seni</a:t>
            </a:r>
            <a:r>
              <a:rPr lang="en-US" sz="2800" dirty="0" smtClean="0"/>
              <a:t> </a:t>
            </a:r>
            <a:r>
              <a:rPr lang="en-US" sz="2800" dirty="0" err="1" smtClean="0"/>
              <a:t>rupa</a:t>
            </a:r>
            <a:r>
              <a:rPr lang="en-US" sz="2800" dirty="0" smtClean="0"/>
              <a:t> yang </a:t>
            </a:r>
            <a:r>
              <a:rPr lang="en-US" sz="2800" dirty="0" err="1" smtClean="0"/>
              <a:t>dibuat</a:t>
            </a:r>
            <a:r>
              <a:rPr lang="en-US" sz="2800" dirty="0" smtClean="0"/>
              <a:t> </a:t>
            </a:r>
            <a:r>
              <a:rPr lang="en-US" sz="2800" dirty="0" err="1" smtClean="0"/>
              <a:t>melalui</a:t>
            </a:r>
            <a:r>
              <a:rPr lang="en-US" sz="2800" dirty="0" smtClean="0"/>
              <a:t> </a:t>
            </a:r>
            <a:r>
              <a:rPr lang="en-US" sz="2800" dirty="0" err="1" smtClean="0"/>
              <a:t>cetakan</a:t>
            </a:r>
            <a:r>
              <a:rPr lang="en-US" sz="2800" dirty="0" smtClean="0"/>
              <a:t>, </a:t>
            </a:r>
            <a:r>
              <a:rPr lang="en-US" sz="2800" dirty="0" err="1" smtClean="0"/>
              <a:t>seperti</a:t>
            </a:r>
            <a:r>
              <a:rPr lang="en-US" sz="2800" dirty="0" smtClean="0"/>
              <a:t> </a:t>
            </a:r>
            <a:r>
              <a:rPr lang="en-US" sz="2800" dirty="0" err="1" smtClean="0"/>
              <a:t>cetakan</a:t>
            </a:r>
            <a:r>
              <a:rPr lang="en-US" sz="2800" dirty="0" smtClean="0"/>
              <a:t> </a:t>
            </a:r>
            <a:r>
              <a:rPr lang="en-US" sz="2800" dirty="0" err="1" smtClean="0"/>
              <a:t>kayu</a:t>
            </a:r>
            <a:r>
              <a:rPr lang="en-US" sz="2800" dirty="0" smtClean="0"/>
              <a:t>, </a:t>
            </a:r>
            <a:r>
              <a:rPr lang="en-US" sz="2800" dirty="0" err="1" smtClean="0"/>
              <a:t>stempel</a:t>
            </a:r>
            <a:r>
              <a:rPr lang="en-US" sz="2800" dirty="0" smtClean="0"/>
              <a:t> </a:t>
            </a:r>
            <a:r>
              <a:rPr lang="en-US" sz="2800" dirty="0" err="1" smtClean="0"/>
              <a:t>atau</a:t>
            </a:r>
            <a:r>
              <a:rPr lang="en-US" sz="2800" dirty="0" smtClean="0"/>
              <a:t> </a:t>
            </a:r>
            <a:r>
              <a:rPr lang="en-US" sz="2800" dirty="0" err="1" smtClean="0"/>
              <a:t>sablon</a:t>
            </a:r>
            <a:endParaRPr lang="en-US" sz="2800" dirty="0"/>
          </a:p>
        </p:txBody>
      </p:sp>
      <p:sp>
        <p:nvSpPr>
          <p:cNvPr id="2" name="Title 1"/>
          <p:cNvSpPr>
            <a:spLocks noGrp="1"/>
          </p:cNvSpPr>
          <p:nvPr>
            <p:ph type="title"/>
          </p:nvPr>
        </p:nvSpPr>
        <p:spPr/>
        <p:txBody>
          <a:bodyPr>
            <a:normAutofit/>
          </a:bodyPr>
          <a:lstStyle/>
          <a:p>
            <a:r>
              <a:rPr lang="en-US" sz="3200" u="sng" dirty="0" err="1">
                <a:hlinkClick r:id="rId3"/>
              </a:rPr>
              <a:t>Seni</a:t>
            </a:r>
            <a:r>
              <a:rPr lang="en-US" sz="3200" u="sng" dirty="0">
                <a:hlinkClick r:id="rId3"/>
              </a:rPr>
              <a:t> </a:t>
            </a:r>
            <a:r>
              <a:rPr lang="en-US" sz="3200" u="sng" dirty="0" err="1">
                <a:hlinkClick r:id="rId3"/>
              </a:rPr>
              <a:t>Grafis</a:t>
            </a:r>
            <a:endParaRPr lang="en-US" sz="3200" dirty="0"/>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5050" y="2407620"/>
            <a:ext cx="5111750" cy="2865084"/>
          </a:xfrm>
        </p:spPr>
      </p:pic>
      <p:sp>
        <p:nvSpPr>
          <p:cNvPr id="4" name="Text Placeholder 3"/>
          <p:cNvSpPr>
            <a:spLocks noGrp="1"/>
          </p:cNvSpPr>
          <p:nvPr>
            <p:ph type="body" sz="half" idx="2"/>
          </p:nvPr>
        </p:nvSpPr>
        <p:spPr/>
        <p:txBody>
          <a:bodyPr>
            <a:noAutofit/>
          </a:bodyPr>
          <a:lstStyle/>
          <a:p>
            <a:r>
              <a:rPr lang="en-US" sz="2800" dirty="0" err="1" smtClean="0"/>
              <a:t>Seni</a:t>
            </a:r>
            <a:r>
              <a:rPr lang="en-US" sz="2800" dirty="0" smtClean="0"/>
              <a:t> </a:t>
            </a:r>
            <a:r>
              <a:rPr lang="en-US" sz="2800" dirty="0" err="1" smtClean="0"/>
              <a:t>rupa</a:t>
            </a:r>
            <a:r>
              <a:rPr lang="en-US" sz="2800" dirty="0" smtClean="0"/>
              <a:t> yang </a:t>
            </a:r>
            <a:r>
              <a:rPr lang="en-US" sz="2800" dirty="0" err="1" smtClean="0"/>
              <a:t>digambar</a:t>
            </a:r>
            <a:r>
              <a:rPr lang="en-US" sz="2800" dirty="0" smtClean="0"/>
              <a:t> </a:t>
            </a:r>
            <a:r>
              <a:rPr lang="en-US" sz="2800" dirty="0" err="1" smtClean="0"/>
              <a:t>menggunakan</a:t>
            </a:r>
            <a:r>
              <a:rPr lang="en-US" sz="2800" dirty="0" smtClean="0"/>
              <a:t> media </a:t>
            </a:r>
            <a:r>
              <a:rPr lang="en-US" sz="2800" dirty="0" err="1" smtClean="0"/>
              <a:t>gambar</a:t>
            </a:r>
            <a:r>
              <a:rPr lang="en-US" sz="2800" dirty="0" smtClean="0"/>
              <a:t> </a:t>
            </a:r>
            <a:r>
              <a:rPr lang="en-US" sz="2800" dirty="0" err="1" smtClean="0"/>
              <a:t>seperti</a:t>
            </a:r>
            <a:r>
              <a:rPr lang="en-US" sz="2800" dirty="0" smtClean="0"/>
              <a:t> </a:t>
            </a:r>
            <a:r>
              <a:rPr lang="en-US" sz="2800" dirty="0" err="1" smtClean="0"/>
              <a:t>pensil</a:t>
            </a:r>
            <a:r>
              <a:rPr lang="en-US" sz="2800" dirty="0" smtClean="0"/>
              <a:t> </a:t>
            </a:r>
            <a:r>
              <a:rPr lang="en-US" sz="2800" dirty="0" err="1" smtClean="0"/>
              <a:t>diatas</a:t>
            </a:r>
            <a:r>
              <a:rPr lang="en-US" sz="2800" dirty="0" smtClean="0"/>
              <a:t> </a:t>
            </a:r>
            <a:r>
              <a:rPr lang="en-US" sz="2800" dirty="0" err="1" smtClean="0"/>
              <a:t>kertas</a:t>
            </a:r>
            <a:r>
              <a:rPr lang="en-US" sz="2800" dirty="0" smtClean="0"/>
              <a:t>. </a:t>
            </a:r>
            <a:r>
              <a:rPr lang="en-US" sz="2800" dirty="0" err="1" smtClean="0"/>
              <a:t>Contohnya</a:t>
            </a:r>
            <a:r>
              <a:rPr lang="en-US" sz="2800" dirty="0" smtClean="0"/>
              <a:t> </a:t>
            </a:r>
            <a:r>
              <a:rPr lang="en-US" sz="2800" dirty="0" err="1" smtClean="0"/>
              <a:t>meliputi</a:t>
            </a:r>
            <a:r>
              <a:rPr lang="en-US" sz="2800" dirty="0" smtClean="0"/>
              <a:t>: </a:t>
            </a:r>
            <a:r>
              <a:rPr lang="en-US" sz="2800" dirty="0" err="1" smtClean="0"/>
              <a:t>gambar</a:t>
            </a:r>
            <a:r>
              <a:rPr lang="en-US" sz="2800" dirty="0" smtClean="0"/>
              <a:t> </a:t>
            </a:r>
            <a:r>
              <a:rPr lang="en-US" sz="2800" dirty="0" err="1" smtClean="0"/>
              <a:t>ilustrasi</a:t>
            </a:r>
            <a:r>
              <a:rPr lang="en-US" sz="2800" dirty="0" smtClean="0"/>
              <a:t>, </a:t>
            </a:r>
            <a:r>
              <a:rPr lang="en-US" sz="2800" dirty="0" err="1" smtClean="0"/>
              <a:t>gambar</a:t>
            </a:r>
            <a:r>
              <a:rPr lang="en-US" sz="2800" dirty="0" smtClean="0"/>
              <a:t> </a:t>
            </a:r>
            <a:r>
              <a:rPr lang="en-US" sz="2800" dirty="0" err="1" smtClean="0"/>
              <a:t>bentuk</a:t>
            </a:r>
            <a:r>
              <a:rPr lang="en-US" sz="2800" dirty="0" smtClean="0"/>
              <a:t>, </a:t>
            </a:r>
            <a:r>
              <a:rPr lang="en-US" sz="2800" dirty="0" err="1" smtClean="0"/>
              <a:t>gambar</a:t>
            </a:r>
            <a:r>
              <a:rPr lang="en-US" sz="2800" dirty="0" smtClean="0"/>
              <a:t> </a:t>
            </a:r>
            <a:r>
              <a:rPr lang="en-US" sz="2800" dirty="0" err="1" smtClean="0"/>
              <a:t>suasana</a:t>
            </a:r>
            <a:endParaRPr lang="en-US" sz="2800" dirty="0"/>
          </a:p>
        </p:txBody>
      </p:sp>
      <p:sp>
        <p:nvSpPr>
          <p:cNvPr id="2" name="Title 1"/>
          <p:cNvSpPr>
            <a:spLocks noGrp="1"/>
          </p:cNvSpPr>
          <p:nvPr>
            <p:ph type="title"/>
          </p:nvPr>
        </p:nvSpPr>
        <p:spPr/>
        <p:txBody>
          <a:bodyPr/>
          <a:lstStyle/>
          <a:p>
            <a:pPr algn="ctr"/>
            <a:r>
              <a:rPr lang="en-US" sz="3200" u="sng" dirty="0" err="1">
                <a:hlinkClick r:id="rId3"/>
              </a:rPr>
              <a:t>Gambar</a:t>
            </a:r>
            <a:r>
              <a:rPr lang="en-US" dirty="0" smtClean="0"/>
              <a:t/>
            </a:r>
            <a:br>
              <a:rPr lang="en-US" dirty="0" smtClean="0"/>
            </a:br>
            <a:endParaRPr lang="en-US" dirty="0"/>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16525" y="2925762"/>
            <a:ext cx="1828800" cy="1828800"/>
          </a:xfrm>
        </p:spPr>
      </p:pic>
      <p:sp>
        <p:nvSpPr>
          <p:cNvPr id="4" name="Text Placeholder 3"/>
          <p:cNvSpPr>
            <a:spLocks noGrp="1"/>
          </p:cNvSpPr>
          <p:nvPr>
            <p:ph type="body" sz="half" idx="2"/>
          </p:nvPr>
        </p:nvSpPr>
        <p:spPr/>
        <p:txBody>
          <a:bodyPr>
            <a:noAutofit/>
          </a:bodyPr>
          <a:lstStyle/>
          <a:p>
            <a:r>
              <a:rPr lang="en-US" sz="2400" dirty="0" err="1" smtClean="0"/>
              <a:t>Nama</a:t>
            </a:r>
            <a:r>
              <a:rPr lang="en-US" sz="2400" dirty="0" smtClean="0"/>
              <a:t> lain </a:t>
            </a:r>
            <a:r>
              <a:rPr lang="en-US" sz="2400" dirty="0" err="1" smtClean="0"/>
              <a:t>desain</a:t>
            </a:r>
            <a:r>
              <a:rPr lang="en-US" sz="2400" dirty="0" smtClean="0"/>
              <a:t> </a:t>
            </a:r>
            <a:r>
              <a:rPr lang="en-US" sz="2400" dirty="0" err="1" smtClean="0"/>
              <a:t>grafis</a:t>
            </a:r>
            <a:r>
              <a:rPr lang="en-US" sz="2400" dirty="0" smtClean="0"/>
              <a:t> yang </a:t>
            </a:r>
            <a:r>
              <a:rPr lang="en-US" sz="2400" dirty="0" err="1" smtClean="0"/>
              <a:t>biasa</a:t>
            </a:r>
            <a:r>
              <a:rPr lang="en-US" sz="2400" dirty="0" smtClean="0"/>
              <a:t> </a:t>
            </a:r>
            <a:r>
              <a:rPr lang="en-US" sz="2400" dirty="0" err="1" smtClean="0"/>
              <a:t>dibuat</a:t>
            </a:r>
            <a:r>
              <a:rPr lang="en-US" sz="2400" dirty="0" smtClean="0"/>
              <a:t> </a:t>
            </a:r>
            <a:r>
              <a:rPr lang="en-US" sz="2400" dirty="0" err="1" smtClean="0"/>
              <a:t>dengan</a:t>
            </a:r>
            <a:r>
              <a:rPr lang="en-US" sz="2400" dirty="0" smtClean="0"/>
              <a:t> </a:t>
            </a:r>
            <a:r>
              <a:rPr lang="en-US" sz="2400" dirty="0" err="1" smtClean="0"/>
              <a:t>menggunakan</a:t>
            </a:r>
            <a:r>
              <a:rPr lang="en-US" sz="2400" dirty="0" smtClean="0"/>
              <a:t> </a:t>
            </a:r>
            <a:r>
              <a:rPr lang="en-US" sz="2400" dirty="0" err="1" smtClean="0"/>
              <a:t>aplikasi</a:t>
            </a:r>
            <a:r>
              <a:rPr lang="en-US" sz="2400" dirty="0" smtClean="0"/>
              <a:t> </a:t>
            </a:r>
            <a:r>
              <a:rPr lang="en-US" sz="2400" dirty="0" err="1" smtClean="0"/>
              <a:t>komputer</a:t>
            </a:r>
            <a:r>
              <a:rPr lang="en-US" sz="2400" dirty="0" smtClean="0"/>
              <a:t> </a:t>
            </a:r>
            <a:r>
              <a:rPr lang="en-US" sz="2400" dirty="0" err="1" smtClean="0"/>
              <a:t>lalu</a:t>
            </a:r>
            <a:r>
              <a:rPr lang="en-US" sz="2400" dirty="0" smtClean="0"/>
              <a:t> </a:t>
            </a:r>
            <a:r>
              <a:rPr lang="en-US" sz="2400" dirty="0" err="1" smtClean="0"/>
              <a:t>dicetak</a:t>
            </a:r>
            <a:r>
              <a:rPr lang="en-US" sz="2400" dirty="0" smtClean="0"/>
              <a:t> </a:t>
            </a:r>
            <a:r>
              <a:rPr lang="en-US" sz="2400" dirty="0" err="1" smtClean="0"/>
              <a:t>diatas</a:t>
            </a:r>
            <a:r>
              <a:rPr lang="en-US" sz="2400" dirty="0" smtClean="0"/>
              <a:t> </a:t>
            </a:r>
            <a:r>
              <a:rPr lang="en-US" sz="2400" dirty="0" err="1" smtClean="0"/>
              <a:t>kertas</a:t>
            </a:r>
            <a:r>
              <a:rPr lang="en-US" sz="2400" dirty="0" smtClean="0"/>
              <a:t> </a:t>
            </a:r>
            <a:r>
              <a:rPr lang="en-US" sz="2400" dirty="0" err="1" smtClean="0"/>
              <a:t>menggunakan</a:t>
            </a:r>
            <a:r>
              <a:rPr lang="en-US" sz="2400" dirty="0" smtClean="0"/>
              <a:t> printer. </a:t>
            </a:r>
            <a:r>
              <a:rPr lang="en-US" sz="2400" dirty="0" err="1" smtClean="0"/>
              <a:t>Contohnya</a:t>
            </a:r>
            <a:r>
              <a:rPr lang="en-US" sz="2400" dirty="0" smtClean="0"/>
              <a:t>: </a:t>
            </a:r>
            <a:r>
              <a:rPr lang="en-US" sz="2400" dirty="0" err="1" smtClean="0"/>
              <a:t>Desain</a:t>
            </a:r>
            <a:r>
              <a:rPr lang="en-US" sz="2400" dirty="0" smtClean="0"/>
              <a:t> </a:t>
            </a:r>
            <a:r>
              <a:rPr lang="en-US" sz="2400" dirty="0" err="1" smtClean="0"/>
              <a:t>brosur</a:t>
            </a:r>
            <a:r>
              <a:rPr lang="en-US" sz="2400" dirty="0" smtClean="0"/>
              <a:t>, banner, </a:t>
            </a:r>
            <a:r>
              <a:rPr lang="en-US" sz="2400" dirty="0" err="1" smtClean="0"/>
              <a:t>hingga</a:t>
            </a:r>
            <a:r>
              <a:rPr lang="en-US" sz="2400" dirty="0" smtClean="0"/>
              <a:t> </a:t>
            </a:r>
            <a:r>
              <a:rPr lang="en-US" sz="2400" dirty="0" err="1" smtClean="0"/>
              <a:t>ke</a:t>
            </a:r>
            <a:r>
              <a:rPr lang="en-US" sz="2400" dirty="0" smtClean="0"/>
              <a:t> website</a:t>
            </a:r>
            <a:endParaRPr lang="en-US" sz="2400" dirty="0"/>
          </a:p>
        </p:txBody>
      </p:sp>
      <p:sp>
        <p:nvSpPr>
          <p:cNvPr id="2" name="Title 1"/>
          <p:cNvSpPr>
            <a:spLocks noGrp="1"/>
          </p:cNvSpPr>
          <p:nvPr>
            <p:ph type="title"/>
          </p:nvPr>
        </p:nvSpPr>
        <p:spPr/>
        <p:txBody>
          <a:bodyPr/>
          <a:lstStyle/>
          <a:p>
            <a:r>
              <a:rPr lang="en-US" sz="2800" u="sng" dirty="0" err="1">
                <a:hlinkClick r:id="rId3"/>
              </a:rPr>
              <a:t>Desain</a:t>
            </a:r>
            <a:r>
              <a:rPr lang="en-US" sz="2800" u="sng" dirty="0">
                <a:hlinkClick r:id="rId3"/>
              </a:rPr>
              <a:t> </a:t>
            </a:r>
            <a:r>
              <a:rPr lang="en-US" sz="2800" u="sng" dirty="0" err="1">
                <a:hlinkClick r:id="rId3"/>
              </a:rPr>
              <a:t>Komunikasi</a:t>
            </a:r>
            <a:r>
              <a:rPr lang="en-US" sz="2800" u="sng" dirty="0">
                <a:hlinkClick r:id="rId3"/>
              </a:rPr>
              <a:t> Visual</a:t>
            </a:r>
            <a:r>
              <a:rPr lang="en-US" dirty="0" smtClean="0"/>
              <a:t>.</a:t>
            </a:r>
            <a:endParaRPr lang="en-US" dirty="0"/>
          </a:p>
        </p:txBody>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UNSUR SENI RUPA 2D</a:t>
            </a:r>
            <a:endParaRPr lang="id-ID" dirty="0"/>
          </a:p>
        </p:txBody>
      </p:sp>
      <p:sp>
        <p:nvSpPr>
          <p:cNvPr id="3" name="Content Placeholder 2"/>
          <p:cNvSpPr>
            <a:spLocks noGrp="1"/>
          </p:cNvSpPr>
          <p:nvPr>
            <p:ph idx="1"/>
          </p:nvPr>
        </p:nvSpPr>
        <p:spPr/>
        <p:txBody>
          <a:bodyPr/>
          <a:lstStyle/>
          <a:p>
            <a:r>
              <a:rPr lang="id-ID" b="1" dirty="0"/>
              <a:t>Garis (line</a:t>
            </a:r>
            <a:r>
              <a:rPr lang="id-ID" b="1" dirty="0" smtClean="0"/>
              <a:t>)</a:t>
            </a:r>
          </a:p>
          <a:p>
            <a:r>
              <a:rPr lang="id-ID" b="1" dirty="0"/>
              <a:t>Raut (Bidang dan Bentuk</a:t>
            </a:r>
            <a:r>
              <a:rPr lang="id-ID" b="1" dirty="0" smtClean="0"/>
              <a:t>)</a:t>
            </a:r>
          </a:p>
          <a:p>
            <a:r>
              <a:rPr lang="id-ID" b="1" dirty="0" smtClean="0"/>
              <a:t>Ruang</a:t>
            </a:r>
            <a:endParaRPr lang="id-ID" dirty="0"/>
          </a:p>
          <a:p>
            <a:r>
              <a:rPr lang="id-ID" b="1" dirty="0"/>
              <a:t>Tekstur (Barik</a:t>
            </a:r>
            <a:r>
              <a:rPr lang="id-ID" b="1" dirty="0" smtClean="0"/>
              <a:t>)</a:t>
            </a:r>
          </a:p>
          <a:p>
            <a:r>
              <a:rPr lang="id-ID" b="1" dirty="0" smtClean="0"/>
              <a:t>Gelap-Terang</a:t>
            </a:r>
          </a:p>
          <a:p>
            <a:r>
              <a:rPr lang="id-ID" b="1" dirty="0"/>
              <a:t>Warna</a:t>
            </a:r>
            <a:endParaRPr lang="id-ID" dirty="0" smtClean="0"/>
          </a:p>
          <a:p>
            <a:endParaRPr lang="id-ID" dirty="0"/>
          </a:p>
        </p:txBody>
      </p:sp>
    </p:spTree>
    <p:extLst>
      <p:ext uri="{BB962C8B-B14F-4D97-AF65-F5344CB8AC3E}">
        <p14:creationId xmlns:p14="http://schemas.microsoft.com/office/powerpoint/2010/main" val="2973254037"/>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5050" y="2985542"/>
            <a:ext cx="5111750" cy="1709241"/>
          </a:xfrm>
        </p:spPr>
      </p:pic>
      <p:sp>
        <p:nvSpPr>
          <p:cNvPr id="4" name="Text Placeholder 3"/>
          <p:cNvSpPr>
            <a:spLocks noGrp="1"/>
          </p:cNvSpPr>
          <p:nvPr>
            <p:ph type="body" sz="half" idx="2"/>
          </p:nvPr>
        </p:nvSpPr>
        <p:spPr/>
        <p:txBody>
          <a:bodyPr>
            <a:noAutofit/>
          </a:bodyPr>
          <a:lstStyle/>
          <a:p>
            <a:r>
              <a:rPr lang="id-ID" sz="2400" dirty="0"/>
              <a:t>Garis adalah unsur fisik yang mendasar dan penting untuk menciptakan karya seni rupa. Garis memiliki dimensi datar memanjang, arah dan sifat-sifat khusus seperti: pendek, panjang, vertikal, horizontal, lurus, melengkung, berombak</a:t>
            </a:r>
            <a:endParaRPr lang="id-ID" sz="2400" dirty="0"/>
          </a:p>
        </p:txBody>
      </p:sp>
      <p:sp>
        <p:nvSpPr>
          <p:cNvPr id="2" name="Title 1"/>
          <p:cNvSpPr>
            <a:spLocks noGrp="1"/>
          </p:cNvSpPr>
          <p:nvPr>
            <p:ph type="title"/>
          </p:nvPr>
        </p:nvSpPr>
        <p:spPr/>
        <p:txBody>
          <a:bodyPr>
            <a:normAutofit/>
          </a:bodyPr>
          <a:lstStyle/>
          <a:p>
            <a:r>
              <a:rPr lang="id-ID" sz="2800" dirty="0"/>
              <a:t>Garis (line)</a:t>
            </a:r>
            <a:br>
              <a:rPr lang="id-ID" sz="2800" dirty="0"/>
            </a:br>
            <a:endParaRPr lang="id-ID" sz="2800" dirty="0"/>
          </a:p>
        </p:txBody>
      </p:sp>
    </p:spTree>
    <p:extLst>
      <p:ext uri="{BB962C8B-B14F-4D97-AF65-F5344CB8AC3E}">
        <p14:creationId xmlns:p14="http://schemas.microsoft.com/office/powerpoint/2010/main" val="3203665020"/>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51</TotalTime>
  <Words>511</Words>
  <Application>Microsoft Office PowerPoint</Application>
  <PresentationFormat>On-screen Show (4:3)</PresentationFormat>
  <Paragraphs>36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Essential</vt:lpstr>
      <vt:lpstr>BERKARYA SENI RUPA 2D</vt:lpstr>
      <vt:lpstr>SENI RUPA 2D</vt:lpstr>
      <vt:lpstr>CONTOH SENI RUPA 2D</vt:lpstr>
      <vt:lpstr>Lukisan</vt:lpstr>
      <vt:lpstr>Seni Grafis</vt:lpstr>
      <vt:lpstr>Gambar </vt:lpstr>
      <vt:lpstr>Desain Komunikasi Visual.</vt:lpstr>
      <vt:lpstr>UNSUR SENI RUPA 2D</vt:lpstr>
      <vt:lpstr>Garis (line) </vt:lpstr>
      <vt:lpstr>Raut (Bidang dan Bentuk) </vt:lpstr>
      <vt:lpstr>Ruang </vt:lpstr>
      <vt:lpstr>Tekstur (Barik)</vt:lpstr>
      <vt:lpstr>Gelap-Terang </vt:lpstr>
      <vt:lpstr>Warna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BERKARYA SENI RUPA 2D</dc:title>
  <dc:creator>acer</dc:creator>
  <cp:lastModifiedBy>HP</cp:lastModifiedBy>
  <cp:revision>6</cp:revision>
  <dcterms:created xsi:type="dcterms:W3CDTF">2020-07-30T07:30:12Z</dcterms:created>
  <dcterms:modified xsi:type="dcterms:W3CDTF">2020-07-30T08:23:38Z</dcterms:modified>
</cp:coreProperties>
</file>