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2"/>
  </p:notesMasterIdLst>
  <p:sldIdLst>
    <p:sldId id="256" r:id="rId4"/>
    <p:sldId id="364" r:id="rId5"/>
    <p:sldId id="355" r:id="rId6"/>
    <p:sldId id="361" r:id="rId7"/>
    <p:sldId id="363" r:id="rId8"/>
    <p:sldId id="356" r:id="rId9"/>
    <p:sldId id="362" r:id="rId10"/>
    <p:sldId id="360" r:id="rId1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=""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464868" y="2112389"/>
            <a:ext cx="4631685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err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Berbicara</a:t>
            </a:r>
            <a:endParaRPr lang="en-US" altLang="zh-CN" sz="35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会 话</a:t>
            </a:r>
            <a:endParaRPr lang="en-US" altLang="zh-CN" sz="35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h</a:t>
            </a:r>
            <a:r>
              <a:rPr lang="id-ID" sz="36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uì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id-ID" sz="36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huà</a:t>
            </a:r>
            <a:endParaRPr lang="en-US" altLang="zh-CN" sz="3500" b="1" dirty="0" smtClean="0">
              <a:ln>
                <a:solidFill>
                  <a:schemeClr val="tx1"/>
                </a:solidFill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=""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098923" y="2756958"/>
            <a:ext cx="3244291" cy="3000067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=""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=""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=""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=""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476" y="235974"/>
            <a:ext cx="11665976" cy="7374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65113"/>
            <a:r>
              <a:rPr lang="en-US" sz="3000" b="1" dirty="0" err="1" smtClean="0">
                <a:solidFill>
                  <a:srgbClr val="7030A0"/>
                </a:solidFill>
              </a:rPr>
              <a:t>Kosakata</a:t>
            </a:r>
            <a:r>
              <a:rPr lang="en-US" sz="3000" b="1" dirty="0" smtClean="0">
                <a:solidFill>
                  <a:srgbClr val="7030A0"/>
                </a:solidFill>
              </a:rPr>
              <a:t> </a:t>
            </a:r>
            <a:r>
              <a:rPr lang="zh-CN" altLang="en-US" sz="3000" b="1" dirty="0" smtClean="0">
                <a:solidFill>
                  <a:srgbClr val="7030A0"/>
                </a:solidFill>
              </a:rPr>
              <a:t>生词 </a:t>
            </a:r>
            <a:r>
              <a:rPr lang="en-US" altLang="zh-CN" sz="3200" b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s</a:t>
            </a:r>
            <a:r>
              <a:rPr lang="id-ID" sz="3200" b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hēng</a:t>
            </a:r>
            <a:r>
              <a:rPr lang="en-US" sz="3200" b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cí</a:t>
            </a:r>
            <a:endParaRPr lang="id-ID" sz="3000" b="1" dirty="0">
              <a:solidFill>
                <a:srgbClr val="7030A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4456" y="1135633"/>
            <a:ext cx="8731054" cy="5412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</a:t>
            </a:r>
            <a:r>
              <a:rPr lang="en-US" altLang="zh-CN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nǐ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您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nín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Kalian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们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nǐ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他 们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tā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她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tā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laki-laki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他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tā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Hewan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它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tā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Guru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老 师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lǎo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shī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Murid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学 生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xué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shēng</a:t>
            </a:r>
            <a:endParaRPr lang="en-US" altLang="zh-CN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Percakapan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</a:t>
            </a:r>
            <a:endParaRPr lang="id-ID" sz="36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943896"/>
            <a:ext cx="9114505" cy="5515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Lia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	: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Selamat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pagi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Ali.</a:t>
            </a:r>
          </a:p>
          <a:p>
            <a:pPr indent="1076325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早 安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Ali.</a:t>
            </a:r>
          </a:p>
          <a:p>
            <a:pPr indent="1076325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ǎo ān Ali.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Ali	: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Selamat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pagi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Lia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.</a:t>
            </a:r>
          </a:p>
          <a:p>
            <a:pPr indent="1076325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早 安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Lia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.</a:t>
            </a:r>
          </a:p>
          <a:p>
            <a:pPr indent="1076325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ǎo ān Lia.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Lia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: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Apa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kabar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kamu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?</a:t>
            </a:r>
          </a:p>
          <a:p>
            <a:pPr indent="900113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你 好 吗 ？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900113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hǎo ma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900113"/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6725263" y="4822725"/>
            <a:ext cx="1489574" cy="1238864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2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5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9" y="5974419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1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0" y="4915082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0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3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9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5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2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0" name="Group 109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5116346" y="5860556"/>
            <a:ext cx="3349214" cy="761470"/>
            <a:chOff x="3960971" y="2767117"/>
            <a:chExt cx="4267200" cy="1321489"/>
          </a:xfrm>
        </p:grpSpPr>
        <p:sp>
          <p:nvSpPr>
            <p:cNvPr id="111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2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3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4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1446" y="368710"/>
            <a:ext cx="9040760" cy="6238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Ali	: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Kabar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saya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sangat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baik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.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Kalau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kamu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?</a:t>
            </a:r>
          </a:p>
          <a:p>
            <a:pPr indent="1076325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我 很 好。你 呢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?</a:t>
            </a:r>
          </a:p>
          <a:p>
            <a:pPr indent="1076325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hěn hǎo. 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ne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Lia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: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Saya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juga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baik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terima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kasih</a:t>
            </a:r>
            <a:r>
              <a:rPr lang="en-US" altLang="zh-CN" sz="3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.</a:t>
            </a:r>
          </a:p>
          <a:p>
            <a:pPr indent="987425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我 也 很 好。谢 谢。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987425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yě hěn hǎo. 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iè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e.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4319952" y="5890050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5869875" y="4719484"/>
            <a:ext cx="1592809" cy="1415845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0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7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31" y="5974417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3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08" y="4915080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2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5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81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3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0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8710" y="206477"/>
            <a:ext cx="5486400" cy="7226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Percakapan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id-ID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7704" y="914405"/>
            <a:ext cx="9202993" cy="5751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: Halo guru.</a:t>
            </a:r>
          </a:p>
          <a:p>
            <a:pPr indent="1341438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您 好 老 师。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341438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ín hǎo lǎo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shī.</a:t>
            </a:r>
            <a:endParaRPr lang="en-US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Guru : Halo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indent="1341438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好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Hadi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好 吗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1341438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hǎo Hadi.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hǎo ma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: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guru,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 indent="1341438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很 好 老 师，您 呢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341438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hěn hǎo lǎo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shī, nín ne?</a:t>
            </a:r>
            <a:endParaRPr lang="en-US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530941" y="250723"/>
            <a:ext cx="9261988" cy="635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Guru :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terima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341438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也 很 好，谢 谢。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341438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yě hěn hǎo, xiè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341438"/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ibumu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341438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妈 妈 好 吗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1341438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mā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hǎo ma?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: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terima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341438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妈 妈 也 很 好，谢 谢。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341438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mā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yě hěn hǎo, xiè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354013"/>
            <a:endParaRPr lang="en-US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45690" y="412955"/>
            <a:ext cx="8760542" cy="62238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Guru :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jumpa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1341438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再 见。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1341438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jiàn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Hadi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: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jumpa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341438"/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再 见。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indent="1341438"/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jiàn</a:t>
            </a:r>
            <a:r>
              <a:rPr lang="en-US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5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5411321" y="5565591"/>
            <a:ext cx="3260732" cy="849960"/>
            <a:chOff x="3960971" y="2767117"/>
            <a:chExt cx="4267200" cy="1321489"/>
          </a:xfrm>
        </p:grpSpPr>
        <p:sp>
          <p:nvSpPr>
            <p:cNvPr id="8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9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6916994" y="4188542"/>
            <a:ext cx="1725561" cy="1533832"/>
            <a:chOff x="8479089" y="1262387"/>
            <a:chExt cx="6147593" cy="5684813"/>
          </a:xfrm>
        </p:grpSpPr>
        <p:grpSp>
          <p:nvGrpSpPr>
            <p:cNvPr id="13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4"/>
              <a:ext cx="965711" cy="1155035"/>
              <a:chOff x="5704433" y="717502"/>
              <a:chExt cx="7365528" cy="8809481"/>
            </a:xfrm>
          </p:grpSpPr>
          <p:sp>
            <p:nvSpPr>
              <p:cNvPr id="102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3"/>
              <a:ext cx="1416765" cy="1605575"/>
              <a:chOff x="5365048" y="479821"/>
              <a:chExt cx="8036930" cy="9108010"/>
            </a:xfrm>
          </p:grpSpPr>
          <p:sp>
            <p:nvSpPr>
              <p:cNvPr id="95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7" y="5974421"/>
              <a:ext cx="496269" cy="512650"/>
              <a:chOff x="5365048" y="1982197"/>
              <a:chExt cx="7362621" cy="7605634"/>
            </a:xfrm>
          </p:grpSpPr>
          <p:sp>
            <p:nvSpPr>
              <p:cNvPr id="88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9"/>
              <a:ext cx="1199242" cy="1359073"/>
              <a:chOff x="5365051" y="479822"/>
              <a:chExt cx="8036930" cy="9108006"/>
            </a:xfrm>
          </p:grpSpPr>
          <p:sp>
            <p:nvSpPr>
              <p:cNvPr id="81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2" y="4915084"/>
              <a:ext cx="1567652" cy="1079676"/>
              <a:chOff x="3667032" y="1708483"/>
              <a:chExt cx="8105829" cy="5582653"/>
            </a:xfrm>
          </p:grpSpPr>
          <p:sp>
            <p:nvSpPr>
              <p:cNvPr id="74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8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7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8"/>
              <a:ext cx="1416765" cy="1605575"/>
              <a:chOff x="5365048" y="479821"/>
              <a:chExt cx="8036930" cy="9108010"/>
            </a:xfrm>
          </p:grpSpPr>
          <p:sp>
            <p:nvSpPr>
              <p:cNvPr id="60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3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1"/>
              <a:ext cx="885221" cy="609689"/>
              <a:chOff x="3667032" y="1708483"/>
              <a:chExt cx="8105829" cy="5582653"/>
            </a:xfrm>
          </p:grpSpPr>
          <p:sp>
            <p:nvSpPr>
              <p:cNvPr id="46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7"/>
              <a:ext cx="740470" cy="509975"/>
              <a:chOff x="3667032" y="1708483"/>
              <a:chExt cx="8105829" cy="5582653"/>
            </a:xfrm>
          </p:grpSpPr>
          <p:sp>
            <p:nvSpPr>
              <p:cNvPr id="39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7" y="1262385"/>
              <a:ext cx="1627250" cy="1844119"/>
              <a:chOff x="5365048" y="479821"/>
              <a:chExt cx="8036930" cy="9108010"/>
            </a:xfrm>
          </p:grpSpPr>
          <p:sp>
            <p:nvSpPr>
              <p:cNvPr id="32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4"/>
              <a:ext cx="825204" cy="568334"/>
              <a:chOff x="3667032" y="1708483"/>
              <a:chExt cx="8105829" cy="5582653"/>
            </a:xfrm>
          </p:grpSpPr>
          <p:sp>
            <p:nvSpPr>
              <p:cNvPr id="25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6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Tambahan</a:t>
            </a:r>
            <a:endParaRPr lang="id-ID" sz="32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9674943" cy="5265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0225" indent="-530225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Berbicara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说 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huō</a:t>
            </a:r>
            <a:endParaRPr lang="en-US" altLang="zh-CN" sz="4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Menulis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 pitchFamily="18" charset="0"/>
              </a:rPr>
              <a:t>写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xiě</a:t>
            </a:r>
            <a:endParaRPr lang="en-US" altLang="zh-CN" sz="4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Mendengar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听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tīng</a:t>
            </a:r>
            <a:endParaRPr lang="en-US" sz="4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看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kàn</a:t>
            </a:r>
            <a:endParaRPr lang="en-US" altLang="zh-CN" sz="4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4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给</a:t>
            </a:r>
            <a:r>
              <a:rPr lang="en-US" altLang="zh-CN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gěi</a:t>
            </a:r>
            <a:endParaRPr lang="id-ID" sz="4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5411321" y="5565591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6961238" y="4350774"/>
            <a:ext cx="2123768" cy="1371600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6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1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5" y="5974423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7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4" y="4915086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6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9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5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9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6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2220</TotalTime>
  <Words>272</Words>
  <Application>Microsoft Office PowerPoint</Application>
  <PresentationFormat>Custom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217</cp:revision>
  <dcterms:created xsi:type="dcterms:W3CDTF">2018-04-24T17:14:44Z</dcterms:created>
  <dcterms:modified xsi:type="dcterms:W3CDTF">2021-08-04T01:16:34Z</dcterms:modified>
</cp:coreProperties>
</file>