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7E729-0BE5-49C9-B1FF-B815F5971778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6ACC7-9EAC-45E9-BDFA-6D93BB411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353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7E729-0BE5-49C9-B1FF-B815F5971778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6ACC7-9EAC-45E9-BDFA-6D93BB411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67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7E729-0BE5-49C9-B1FF-B815F5971778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6ACC7-9EAC-45E9-BDFA-6D93BB411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054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7E729-0BE5-49C9-B1FF-B815F5971778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6ACC7-9EAC-45E9-BDFA-6D93BB411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404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7E729-0BE5-49C9-B1FF-B815F5971778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6ACC7-9EAC-45E9-BDFA-6D93BB411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595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7E729-0BE5-49C9-B1FF-B815F5971778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6ACC7-9EAC-45E9-BDFA-6D93BB411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431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7E729-0BE5-49C9-B1FF-B815F5971778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6ACC7-9EAC-45E9-BDFA-6D93BB411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243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7E729-0BE5-49C9-B1FF-B815F5971778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6ACC7-9EAC-45E9-BDFA-6D93BB411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493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7E729-0BE5-49C9-B1FF-B815F5971778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6ACC7-9EAC-45E9-BDFA-6D93BB411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986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7E729-0BE5-49C9-B1FF-B815F5971778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6ACC7-9EAC-45E9-BDFA-6D93BB411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528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7E729-0BE5-49C9-B1FF-B815F5971778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6ACC7-9EAC-45E9-BDFA-6D93BB411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441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7E729-0BE5-49C9-B1FF-B815F5971778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6ACC7-9EAC-45E9-BDFA-6D93BB411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702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PPT 2021\img0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SUS\Downloads\WhatsApp Image 2021-01-09 at 08.57.44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-285750"/>
            <a:ext cx="9906000" cy="742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028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SUS\Downloads\WhatsApp Image 2021-01-09 at 08.57.47 (1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-285750"/>
            <a:ext cx="9906000" cy="742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51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SUS\Downloads\WhatsApp Image 2021-01-09 at 08.57.47 (2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-285750"/>
            <a:ext cx="9906000" cy="742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51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SUS\Downloads\WhatsApp Image 2021-01-09 at 08.57.4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-285750"/>
            <a:ext cx="9906000" cy="742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511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SUS\Downloads\WhatsApp Image 2021-01-09 at 08.57.48 (1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-285750"/>
            <a:ext cx="9906000" cy="742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511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SUS\Downloads\WhatsApp Image 2021-01-09 at 08.57.48 (2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-285750"/>
            <a:ext cx="9906000" cy="742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511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SUS\Downloads\WhatsApp Image 2021-01-09 at 08.57.4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-285750"/>
            <a:ext cx="9906000" cy="742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511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SUS\Downloads\WhatsApp Image 2021-01-09 at 08.57.49 (1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-285750"/>
            <a:ext cx="9906000" cy="742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511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SUS\Downloads\WhatsApp Image 2021-01-09 at 08.57.49 (2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-285750"/>
            <a:ext cx="9906000" cy="742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511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SUS\Downloads\WhatsApp Image 2021-01-09 at 08.57.5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-285750"/>
            <a:ext cx="9906000" cy="742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511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SUS\Downloads\WhatsApp Image 2021-01-09 at 08.57.50 (1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-285750"/>
            <a:ext cx="9906000" cy="742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51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SUS\Downloads\WhatsApp Image 2021-01-09 at 08.57.4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-285750"/>
            <a:ext cx="9906000" cy="742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511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ASUS\Downloads\WhatsApp Image 2021-01-09 at 08.57.50 (2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-285750"/>
            <a:ext cx="9906000" cy="742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511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ASUS\Downloads\WhatsApp Image 2021-01-09 at 08.57.5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-285750"/>
            <a:ext cx="9906000" cy="742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511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ASUS\Downloads\WhatsApp Image 2021-01-09 at 08.57.51 (1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-285750"/>
            <a:ext cx="9906000" cy="742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511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ASUS\Downloads\WhatsApp Image 2021-01-09 at 08.57.51 (2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-285750"/>
            <a:ext cx="9906000" cy="742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511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ASUS\Downloads\WhatsApp Image 2021-01-09 at 08.57.51 (3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-285750"/>
            <a:ext cx="9906000" cy="742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511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ASUS\Downloads\WhatsApp Image 2021-01-09 at 08.57.5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-285750"/>
            <a:ext cx="9906000" cy="742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511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ASUS\Downloads\WhatsApp Image 2021-01-09 at 08.57.52 (1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-285750"/>
            <a:ext cx="9906000" cy="742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51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SUS\Downloads\WhatsApp Image 2021-01-09 at 08.57.45 (1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-285750"/>
            <a:ext cx="9906000" cy="742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51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SUS\Downloads\WhatsApp Image 2021-01-09 at 08.57.45 (2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-285750"/>
            <a:ext cx="9906000" cy="742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51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SUS\Downloads\WhatsApp Image 2021-01-09 at 08.57.45 (3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-285750"/>
            <a:ext cx="9906000" cy="742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51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SUS\Downloads\WhatsApp Image 2021-01-09 at 08.57.4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-285750"/>
            <a:ext cx="9906000" cy="742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51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SUS\Downloads\WhatsApp Image 2021-01-09 at 08.57.46 (1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-285750"/>
            <a:ext cx="9906000" cy="742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51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SUS\Downloads\WhatsApp Image 2021-01-09 at 08.57.46 (2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-285750"/>
            <a:ext cx="9906000" cy="742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51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SUS\Downloads\WhatsApp Image 2021-01-09 at 08.57.4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-285750"/>
            <a:ext cx="9906000" cy="742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511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0</Words>
  <Application>Microsoft Office PowerPoint</Application>
  <PresentationFormat>On-screen Show (4:3)</PresentationFormat>
  <Paragraphs>0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8</cp:revision>
  <dcterms:created xsi:type="dcterms:W3CDTF">2021-01-02T08:17:24Z</dcterms:created>
  <dcterms:modified xsi:type="dcterms:W3CDTF">2021-01-09T02:11:40Z</dcterms:modified>
</cp:coreProperties>
</file>