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3" r:id="rId3"/>
    <p:sldId id="274" r:id="rId4"/>
    <p:sldId id="275" r:id="rId5"/>
    <p:sldId id="276" r:id="rId6"/>
    <p:sldId id="279" r:id="rId7"/>
    <p:sldId id="278" r:id="rId8"/>
    <p:sldId id="280" r:id="rId9"/>
    <p:sldId id="281" r:id="rId10"/>
    <p:sldId id="285" r:id="rId11"/>
    <p:sldId id="286" r:id="rId12"/>
  </p:sldIdLst>
  <p:sldSz cx="9144000" cy="5715000" type="screen16x1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00FF"/>
    <a:srgbClr val="CC00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7" autoAdjust="0"/>
    <p:restoredTop sz="94576" autoAdjust="0"/>
  </p:normalViewPr>
  <p:slideViewPr>
    <p:cSldViewPr>
      <p:cViewPr>
        <p:scale>
          <a:sx n="100" d="100"/>
          <a:sy n="100" d="100"/>
        </p:scale>
        <p:origin x="708" y="-19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1177-480B-4339-98D5-7D35108AC407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72C15-A89B-4E21-B310-B2D4CAB66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8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ILI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90488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ounded Rectangle 7">
            <a:hlinkClick r:id="" action="ppaction://hlinkshowjump?jump=nextslide"/>
          </p:cNvPr>
          <p:cNvSpPr/>
          <p:nvPr userDrawn="1"/>
        </p:nvSpPr>
        <p:spPr>
          <a:xfrm>
            <a:off x="3500430" y="4357699"/>
            <a:ext cx="1571636" cy="535765"/>
          </a:xfrm>
          <a:prstGeom prst="roundRect">
            <a:avLst>
              <a:gd name="adj" fmla="val 50000"/>
            </a:avLst>
          </a:prstGeom>
          <a:solidFill>
            <a:srgbClr val="00CC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Masuk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K KD INDIKATOR TU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W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7229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1520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429420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00858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KH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643702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480" y="228866"/>
            <a:ext cx="7215238" cy="78315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80" y="1190614"/>
            <a:ext cx="7215238" cy="418716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entagon 6">
            <a:hlinkClick r:id="rId12" action="ppaction://hlinksldjump"/>
          </p:cNvPr>
          <p:cNvSpPr/>
          <p:nvPr/>
        </p:nvSpPr>
        <p:spPr>
          <a:xfrm>
            <a:off x="0" y="1142989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STANDAR KOMPETENSI</a:t>
            </a:r>
            <a:endParaRPr lang="en-US" b="1" dirty="0"/>
          </a:p>
        </p:txBody>
      </p:sp>
      <p:sp>
        <p:nvSpPr>
          <p:cNvPr id="8" name="Pentagon 7">
            <a:hlinkClick r:id="rId13" action="ppaction://hlinksldjump"/>
          </p:cNvPr>
          <p:cNvSpPr/>
          <p:nvPr/>
        </p:nvSpPr>
        <p:spPr>
          <a:xfrm>
            <a:off x="0" y="1835938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KOMPETENSI DASAR</a:t>
            </a:r>
            <a:endParaRPr lang="en-US" b="1" dirty="0"/>
          </a:p>
        </p:txBody>
      </p:sp>
      <p:sp>
        <p:nvSpPr>
          <p:cNvPr id="9" name="Pentagon 8">
            <a:hlinkClick r:id="rId13" action="ppaction://hlinksldjump"/>
          </p:cNvPr>
          <p:cNvSpPr/>
          <p:nvPr/>
        </p:nvSpPr>
        <p:spPr>
          <a:xfrm>
            <a:off x="0" y="2528887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INDIKATOR</a:t>
            </a:r>
            <a:endParaRPr lang="en-US" b="1" dirty="0"/>
          </a:p>
        </p:txBody>
      </p:sp>
      <p:sp>
        <p:nvSpPr>
          <p:cNvPr id="10" name="Pentagon 9">
            <a:hlinkClick r:id="rId14" action="ppaction://hlinksldjump"/>
          </p:cNvPr>
          <p:cNvSpPr/>
          <p:nvPr/>
        </p:nvSpPr>
        <p:spPr>
          <a:xfrm>
            <a:off x="0" y="3221836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1" name="Pentagon 10">
            <a:hlinkClick r:id="" action="ppaction://noaction"/>
          </p:cNvPr>
          <p:cNvSpPr/>
          <p:nvPr/>
        </p:nvSpPr>
        <p:spPr>
          <a:xfrm>
            <a:off x="0" y="3914785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LATIHAN SOAL</a:t>
            </a:r>
            <a:endParaRPr lang="en-US" b="1" dirty="0"/>
          </a:p>
        </p:txBody>
      </p:sp>
      <p:sp>
        <p:nvSpPr>
          <p:cNvPr id="12" name="Pentagon 11">
            <a:hlinkClick r:id="" action="ppaction://noaction"/>
          </p:cNvPr>
          <p:cNvSpPr/>
          <p:nvPr/>
        </p:nvSpPr>
        <p:spPr>
          <a:xfrm>
            <a:off x="0" y="4607732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TUGAS</a:t>
            </a:r>
            <a:endParaRPr lang="en-US" b="1" dirty="0"/>
          </a:p>
        </p:txBody>
      </p:sp>
      <p:sp>
        <p:nvSpPr>
          <p:cNvPr id="13" name="Oval 12">
            <a:hlinkClick r:id="" action="ppaction://hlinkshowjump?jump=endshow" highlightClick="1">
              <a:snd r:embed="rId15" name="applause.wav"/>
            </a:hlinkClick>
          </p:cNvPr>
          <p:cNvSpPr/>
          <p:nvPr/>
        </p:nvSpPr>
        <p:spPr>
          <a:xfrm>
            <a:off x="8072494" y="5286393"/>
            <a:ext cx="1000100" cy="35719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dirty="0" smtClean="0"/>
              <a:t>Keluar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0" r:id="rId5"/>
    <p:sldLayoutId id="2147483659" r:id="rId6"/>
    <p:sldLayoutId id="2147483658" r:id="rId7"/>
    <p:sldLayoutId id="2147483654" r:id="rId8"/>
    <p:sldLayoutId id="2147483655" r:id="rId9"/>
  </p:sldLayoutIdLst>
  <p:txStyles>
    <p:titleStyle>
      <a:lvl1pPr algn="ctr" defTabSz="914254" rtl="0" eaLnBrk="1" latinLnBrk="0" hangingPunct="1">
        <a:spcBef>
          <a:spcPct val="0"/>
        </a:spcBef>
        <a:buNone/>
        <a:defRPr sz="4400" b="1" kern="1200" cap="none" spc="50">
          <a:ln w="11430"/>
          <a:solidFill>
            <a:schemeClr val="tx1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845" indent="-342845" algn="l" defTabSz="914254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5" algn="l" defTabSz="914254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8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6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2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9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2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9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6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27584" y="2714624"/>
            <a:ext cx="705678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8596" y="2428872"/>
            <a:ext cx="7772400" cy="1225021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ATURAN PENGISIAN TEMPAT</a:t>
            </a:r>
            <a:endParaRPr kumimoji="0" lang="en-US" sz="44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2976" y="1381112"/>
            <a:ext cx="6400800" cy="904884"/>
          </a:xfrm>
          <a:prstGeom prst="rect">
            <a:avLst/>
          </a:prstGeom>
        </p:spPr>
        <p:txBody>
          <a:bodyPr vert="horz" lIns="91425" tIns="45712" rIns="91425" bIns="45712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d-ID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AB</a:t>
            </a:r>
            <a:r>
              <a:rPr kumimoji="0" lang="id-ID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kumimoji="0" lang="en-US" sz="32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9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711114" y="1000845"/>
            <a:ext cx="70723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/>
            <a:r>
              <a:rPr lang="en-GB" sz="2400" dirty="0" err="1"/>
              <a:t>Enam</a:t>
            </a:r>
            <a:r>
              <a:rPr lang="en-GB" sz="2400" dirty="0"/>
              <a:t> </a:t>
            </a:r>
            <a:r>
              <a:rPr lang="en-GB" sz="2400" dirty="0" err="1"/>
              <a:t>anak</a:t>
            </a:r>
            <a:r>
              <a:rPr lang="en-GB" sz="2400" dirty="0"/>
              <a:t> A, B, C, D, E </a:t>
            </a:r>
            <a:r>
              <a:rPr lang="en-GB" sz="2400" dirty="0" err="1"/>
              <a:t>dan</a:t>
            </a:r>
            <a:r>
              <a:rPr lang="en-GB" sz="2400" dirty="0"/>
              <a:t> F </a:t>
            </a:r>
            <a:r>
              <a:rPr lang="en-GB" sz="2400" dirty="0" err="1"/>
              <a:t>akan</a:t>
            </a:r>
            <a:r>
              <a:rPr lang="en-GB" sz="2400" dirty="0"/>
              <a:t> </a:t>
            </a:r>
            <a:r>
              <a:rPr lang="en-GB" sz="2400" dirty="0" err="1"/>
              <a:t>berfoto</a:t>
            </a:r>
            <a:r>
              <a:rPr lang="en-GB" sz="2400" dirty="0"/>
              <a:t> </a:t>
            </a:r>
            <a:r>
              <a:rPr lang="en-GB" sz="2400" dirty="0" err="1"/>
              <a:t>berjajar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satu</a:t>
            </a:r>
            <a:r>
              <a:rPr lang="en-GB" sz="2400" dirty="0"/>
              <a:t> </a:t>
            </a:r>
            <a:r>
              <a:rPr lang="en-GB" sz="2400" dirty="0" err="1"/>
              <a:t>baris</a:t>
            </a:r>
            <a:r>
              <a:rPr lang="en-GB" sz="2400" dirty="0"/>
              <a:t>. </a:t>
            </a:r>
            <a:r>
              <a:rPr lang="en-GB" sz="2400" dirty="0" err="1"/>
              <a:t>Banyak</a:t>
            </a:r>
            <a:r>
              <a:rPr lang="en-GB" sz="2400" dirty="0"/>
              <a:t> </a:t>
            </a:r>
            <a:r>
              <a:rPr lang="en-GB" sz="2400" dirty="0" err="1"/>
              <a:t>cara</a:t>
            </a:r>
            <a:r>
              <a:rPr lang="en-GB" sz="2400" dirty="0"/>
              <a:t> </a:t>
            </a:r>
            <a:r>
              <a:rPr lang="en-GB" sz="2400" dirty="0" err="1"/>
              <a:t>berfoto</a:t>
            </a:r>
            <a:r>
              <a:rPr lang="en-GB" sz="2400" dirty="0"/>
              <a:t> </a:t>
            </a:r>
            <a:r>
              <a:rPr lang="en-GB" sz="2400" dirty="0" err="1"/>
              <a:t>jika</a:t>
            </a:r>
            <a:r>
              <a:rPr lang="en-GB" sz="2400" dirty="0"/>
              <a:t> B, C </a:t>
            </a:r>
            <a:r>
              <a:rPr lang="en-GB" sz="2400" dirty="0" err="1"/>
              <a:t>dan</a:t>
            </a:r>
            <a:r>
              <a:rPr lang="en-GB" sz="2400" dirty="0"/>
              <a:t> D </a:t>
            </a:r>
            <a:r>
              <a:rPr lang="en-GB" sz="2400" dirty="0" err="1"/>
              <a:t>harus</a:t>
            </a:r>
            <a:r>
              <a:rPr lang="en-GB" sz="2400" dirty="0"/>
              <a:t> </a:t>
            </a:r>
            <a:r>
              <a:rPr lang="en-GB" sz="2400" dirty="0" err="1"/>
              <a:t>selalu</a:t>
            </a:r>
            <a:r>
              <a:rPr lang="en-GB" sz="2400" dirty="0"/>
              <a:t> </a:t>
            </a:r>
            <a:r>
              <a:rPr lang="en-GB" sz="2400" dirty="0" err="1"/>
              <a:t>berdampingan</a:t>
            </a:r>
            <a:r>
              <a:rPr lang="en-GB" sz="2400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 ...</a:t>
            </a:r>
            <a:endParaRPr lang="en-GB" sz="2400" b="1" dirty="0" smtClean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43600" y="2137420"/>
            <a:ext cx="70048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</a:t>
            </a:r>
            <a:r>
              <a:rPr lang="id-ID" b="1" i="1" dirty="0" smtClean="0">
                <a:solidFill>
                  <a:srgbClr val="FF0000"/>
                </a:solidFill>
              </a:rPr>
              <a:t>:</a:t>
            </a:r>
            <a:r>
              <a:rPr lang="en-GB" b="1" i="1" dirty="0" smtClean="0">
                <a:solidFill>
                  <a:srgbClr val="FF0000"/>
                </a:solidFill>
              </a:rPr>
              <a:t> 36 X 4 = 144 KEMUNGKINAN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428101"/>
              </p:ext>
            </p:extLst>
          </p:nvPr>
        </p:nvGraphicFramePr>
        <p:xfrm>
          <a:off x="1823552" y="2566215"/>
          <a:ext cx="552295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698"/>
                <a:gridCol w="1039445"/>
                <a:gridCol w="890953"/>
                <a:gridCol w="890953"/>
                <a:gridCol w="890953"/>
                <a:gridCol w="8909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821923"/>
              </p:ext>
            </p:extLst>
          </p:nvPr>
        </p:nvGraphicFramePr>
        <p:xfrm>
          <a:off x="1836091" y="3405091"/>
          <a:ext cx="5522955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9698"/>
                <a:gridCol w="1039445"/>
                <a:gridCol w="890953"/>
                <a:gridCol w="890953"/>
                <a:gridCol w="890953"/>
                <a:gridCol w="89095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520958"/>
              </p:ext>
            </p:extLst>
          </p:nvPr>
        </p:nvGraphicFramePr>
        <p:xfrm>
          <a:off x="1846723" y="4204052"/>
          <a:ext cx="5522955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9698"/>
                <a:gridCol w="1039445"/>
                <a:gridCol w="890953"/>
                <a:gridCol w="890953"/>
                <a:gridCol w="890953"/>
                <a:gridCol w="89095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171697"/>
              </p:ext>
            </p:extLst>
          </p:nvPr>
        </p:nvGraphicFramePr>
        <p:xfrm>
          <a:off x="1846723" y="4996140"/>
          <a:ext cx="5522955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9698"/>
                <a:gridCol w="1039445"/>
                <a:gridCol w="890953"/>
                <a:gridCol w="890953"/>
                <a:gridCol w="890953"/>
                <a:gridCol w="89095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122036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10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711114" y="1000845"/>
            <a:ext cx="70723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/>
            <a:r>
              <a:rPr lang="en-GB" sz="2400" dirty="0" err="1"/>
              <a:t>Sebuah</a:t>
            </a:r>
            <a:r>
              <a:rPr lang="en-GB" sz="2400" dirty="0"/>
              <a:t> hotel </a:t>
            </a:r>
            <a:r>
              <a:rPr lang="en-GB" sz="2400" dirty="0" err="1"/>
              <a:t>akan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</a:t>
            </a:r>
            <a:r>
              <a:rPr lang="en-GB" sz="2400" dirty="0" err="1"/>
              <a:t>papan</a:t>
            </a:r>
            <a:r>
              <a:rPr lang="en-GB" sz="2400" dirty="0"/>
              <a:t> </a:t>
            </a:r>
            <a:r>
              <a:rPr lang="en-GB" sz="2400" dirty="0" err="1"/>
              <a:t>nomor</a:t>
            </a:r>
            <a:r>
              <a:rPr lang="en-GB" sz="2400" dirty="0"/>
              <a:t> </a:t>
            </a:r>
            <a:r>
              <a:rPr lang="en-GB" sz="2400" dirty="0" err="1"/>
              <a:t>kamar</a:t>
            </a:r>
            <a:r>
              <a:rPr lang="en-GB" sz="2400" dirty="0"/>
              <a:t>. </a:t>
            </a:r>
            <a:r>
              <a:rPr lang="en-GB" sz="2400" dirty="0" err="1"/>
              <a:t>Pemilik</a:t>
            </a:r>
            <a:r>
              <a:rPr lang="en-GB" sz="2400" dirty="0"/>
              <a:t> hotel </a:t>
            </a:r>
            <a:r>
              <a:rPr lang="en-GB" sz="2400" dirty="0" err="1"/>
              <a:t>berkeinginan</a:t>
            </a:r>
            <a:r>
              <a:rPr lang="en-GB" sz="2400" dirty="0"/>
              <a:t> </a:t>
            </a:r>
            <a:r>
              <a:rPr lang="en-GB" sz="2400" dirty="0" err="1"/>
              <a:t>menggunakan</a:t>
            </a:r>
            <a:r>
              <a:rPr lang="en-GB" sz="2400" dirty="0"/>
              <a:t> </a:t>
            </a:r>
            <a:r>
              <a:rPr lang="en-GB" sz="2400" dirty="0" err="1"/>
              <a:t>angka</a:t>
            </a:r>
            <a:r>
              <a:rPr lang="en-GB" sz="2400" dirty="0"/>
              <a:t> 0, 1, 2, 3, 4, 5, 6, 7, 8, 9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nomor</a:t>
            </a:r>
            <a:r>
              <a:rPr lang="en-GB" sz="2400" dirty="0"/>
              <a:t> yang </a:t>
            </a:r>
            <a:r>
              <a:rPr lang="en-GB" sz="2400" dirty="0" err="1"/>
              <a:t>terbentuk</a:t>
            </a:r>
            <a:r>
              <a:rPr lang="en-GB" sz="2400" dirty="0"/>
              <a:t> </a:t>
            </a:r>
            <a:r>
              <a:rPr lang="en-GB" sz="2400" dirty="0" err="1"/>
              <a:t>terdiri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3 </a:t>
            </a:r>
            <a:r>
              <a:rPr lang="en-GB" sz="2400" dirty="0" err="1"/>
              <a:t>angka</a:t>
            </a:r>
            <a:r>
              <a:rPr lang="en-GB" sz="2400" dirty="0"/>
              <a:t> </a:t>
            </a:r>
            <a:r>
              <a:rPr lang="en-GB" sz="2400" dirty="0" err="1"/>
              <a:t>berbeda</a:t>
            </a:r>
            <a:r>
              <a:rPr lang="en-GB" sz="2400" dirty="0"/>
              <a:t>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bernilai</a:t>
            </a:r>
            <a:r>
              <a:rPr lang="en-GB" sz="2400" dirty="0"/>
              <a:t> </a:t>
            </a:r>
            <a:r>
              <a:rPr lang="en-GB" sz="2400" dirty="0" err="1"/>
              <a:t>lebih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500. </a:t>
            </a:r>
            <a:r>
              <a:rPr lang="en-GB" sz="2400" dirty="0" err="1"/>
              <a:t>Banyak</a:t>
            </a:r>
            <a:r>
              <a:rPr lang="en-GB" sz="2400" dirty="0"/>
              <a:t> </a:t>
            </a:r>
            <a:r>
              <a:rPr lang="en-GB" sz="2400" dirty="0" err="1"/>
              <a:t>papan</a:t>
            </a:r>
            <a:r>
              <a:rPr lang="en-GB" sz="2400" dirty="0"/>
              <a:t> </a:t>
            </a:r>
            <a:r>
              <a:rPr lang="en-GB" sz="2400" dirty="0" err="1"/>
              <a:t>nomor</a:t>
            </a:r>
            <a:r>
              <a:rPr lang="en-GB" sz="2400" dirty="0"/>
              <a:t> </a:t>
            </a:r>
            <a:r>
              <a:rPr lang="en-GB" sz="2400" dirty="0" err="1"/>
              <a:t>kamar</a:t>
            </a:r>
            <a:r>
              <a:rPr lang="en-GB" sz="2400" dirty="0"/>
              <a:t> yang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dibuat</a:t>
            </a:r>
            <a:r>
              <a:rPr lang="en-GB" sz="2400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 ...</a:t>
            </a:r>
            <a:endParaRPr lang="en-GB" sz="2400" b="1" dirty="0" smtClean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22336" y="2964422"/>
            <a:ext cx="695412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</a:t>
            </a:r>
            <a:r>
              <a:rPr lang="id-ID" b="1" i="1" dirty="0" smtClean="0">
                <a:solidFill>
                  <a:srgbClr val="FF0000"/>
                </a:solidFill>
              </a:rPr>
              <a:t>:</a:t>
            </a:r>
            <a:r>
              <a:rPr lang="en-GB" b="1" i="1" dirty="0" smtClean="0">
                <a:solidFill>
                  <a:srgbClr val="FF0000"/>
                </a:solidFill>
              </a:rPr>
              <a:t> 360 </a:t>
            </a:r>
            <a:r>
              <a:rPr lang="en-GB" b="1" i="1" dirty="0" err="1" smtClean="0">
                <a:solidFill>
                  <a:srgbClr val="FF0000"/>
                </a:solidFill>
              </a:rPr>
              <a:t>kemungkinan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b="1" i="1" dirty="0" smtClean="0">
                <a:solidFill>
                  <a:srgbClr val="FF0000"/>
                </a:solidFill>
              </a:rPr>
              <a:t>501 – 987 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580238"/>
              </p:ext>
            </p:extLst>
          </p:nvPr>
        </p:nvGraphicFramePr>
        <p:xfrm>
          <a:off x="1857356" y="3498699"/>
          <a:ext cx="66030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746"/>
                <a:gridCol w="2408178"/>
                <a:gridCol w="2064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Ratusan</a:t>
                      </a:r>
                      <a:r>
                        <a:rPr lang="en-GB" b="1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Puluhan</a:t>
                      </a:r>
                      <a:r>
                        <a:rPr lang="en-GB" b="1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Satuan</a:t>
                      </a:r>
                      <a:r>
                        <a:rPr lang="en-GB" b="1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 (5/6/7/8/9)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9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8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151377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1</a:t>
            </a:r>
            <a:r>
              <a:rPr lang="en-US" sz="3600" b="1" dirty="0" smtClean="0"/>
              <a:t>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22260" y="2815733"/>
            <a:ext cx="704025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b="1" i="1" dirty="0" smtClean="0">
                <a:solidFill>
                  <a:srgbClr val="FF0000"/>
                </a:solidFill>
              </a:rPr>
              <a:t>A.                                                                        </a:t>
            </a:r>
            <a:r>
              <a:rPr lang="en-GB" b="1" i="1" dirty="0" smtClean="0">
                <a:solidFill>
                  <a:srgbClr val="FF0000"/>
                </a:solidFill>
              </a:rPr>
              <a:t>= 5 x 5 x 3 = 75 (444 – 888)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b="1" i="1" dirty="0" smtClean="0">
                <a:solidFill>
                  <a:srgbClr val="FF0000"/>
                </a:solidFill>
              </a:rPr>
              <a:t>B.                                                                        </a:t>
            </a:r>
            <a:r>
              <a:rPr lang="en-GB" b="1" i="1" dirty="0" smtClean="0">
                <a:solidFill>
                  <a:srgbClr val="FF0000"/>
                </a:solidFill>
              </a:rPr>
              <a:t>= 4 x 3 x 3 = 36 (456 – 876)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3787" y="1101518"/>
            <a:ext cx="72087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/>
            <a:r>
              <a:rPr lang="en-GB" sz="2000" dirty="0" smtClean="0"/>
              <a:t>   Dari </a:t>
            </a:r>
            <a:r>
              <a:rPr lang="en-GB" sz="2000" dirty="0"/>
              <a:t>lima </a:t>
            </a:r>
            <a:r>
              <a:rPr lang="en-GB" sz="2000" dirty="0" err="1"/>
              <a:t>buah</a:t>
            </a:r>
            <a:r>
              <a:rPr lang="en-GB" sz="2000" dirty="0"/>
              <a:t> </a:t>
            </a:r>
            <a:r>
              <a:rPr lang="en-GB" sz="2000" dirty="0" err="1"/>
              <a:t>angka</a:t>
            </a:r>
            <a:r>
              <a:rPr lang="en-GB" sz="2000" dirty="0"/>
              <a:t> 4, 5, 6, 7, 8 </a:t>
            </a:r>
            <a:r>
              <a:rPr lang="en-GB" sz="2000" dirty="0" err="1"/>
              <a:t>hendak</a:t>
            </a:r>
            <a:r>
              <a:rPr lang="en-GB" sz="2000" dirty="0"/>
              <a:t> </a:t>
            </a:r>
            <a:r>
              <a:rPr lang="en-GB" sz="2000" dirty="0" err="1"/>
              <a:t>disusun</a:t>
            </a:r>
            <a:r>
              <a:rPr lang="en-GB" sz="2000" dirty="0"/>
              <a:t> </a:t>
            </a:r>
            <a:r>
              <a:rPr lang="en-GB" sz="2000" dirty="0" err="1"/>
              <a:t>bilangan</a:t>
            </a:r>
            <a:r>
              <a:rPr lang="en-GB" sz="2000" dirty="0"/>
              <a:t> </a:t>
            </a:r>
            <a:r>
              <a:rPr lang="en-GB" sz="2000" dirty="0" err="1" smtClean="0"/>
              <a:t>bernilai</a:t>
            </a:r>
            <a:r>
              <a:rPr lang="en-GB" sz="2000" dirty="0" smtClean="0"/>
              <a:t> </a:t>
            </a:r>
            <a:r>
              <a:rPr lang="en-GB" sz="2000" dirty="0" err="1" smtClean="0"/>
              <a:t>genap</a:t>
            </a:r>
            <a:r>
              <a:rPr lang="en-GB" sz="2000" dirty="0"/>
              <a:t> </a:t>
            </a:r>
            <a:r>
              <a:rPr lang="en-GB" sz="2000" dirty="0" smtClean="0"/>
              <a:t>yang </a:t>
            </a:r>
            <a:r>
              <a:rPr lang="en-GB" sz="2000" dirty="0" err="1"/>
              <a:t>terdiri</a:t>
            </a:r>
            <a:r>
              <a:rPr lang="en-GB" sz="2000" dirty="0"/>
              <a:t> </a:t>
            </a:r>
            <a:r>
              <a:rPr lang="en-GB" sz="2000" dirty="0" err="1"/>
              <a:t>atas</a:t>
            </a:r>
            <a:r>
              <a:rPr lang="en-GB" sz="2000" dirty="0"/>
              <a:t> </a:t>
            </a:r>
            <a:r>
              <a:rPr lang="en-GB" sz="2000" dirty="0" err="1"/>
              <a:t>tiga</a:t>
            </a:r>
            <a:r>
              <a:rPr lang="en-GB" sz="2000" dirty="0"/>
              <a:t> </a:t>
            </a:r>
            <a:r>
              <a:rPr lang="en-GB" sz="2000" dirty="0" err="1"/>
              <a:t>angka</a:t>
            </a:r>
            <a:r>
              <a:rPr lang="en-GB" sz="2000" dirty="0"/>
              <a:t>. </a:t>
            </a:r>
            <a:r>
              <a:rPr lang="en-GB" sz="2000" dirty="0" err="1"/>
              <a:t>Berapa</a:t>
            </a:r>
            <a:r>
              <a:rPr lang="en-GB" sz="2000" dirty="0"/>
              <a:t> </a:t>
            </a:r>
            <a:r>
              <a:rPr lang="en-GB" sz="2000" dirty="0" err="1"/>
              <a:t>banyaknya</a:t>
            </a:r>
            <a:r>
              <a:rPr lang="en-GB" sz="2000" dirty="0"/>
              <a:t> </a:t>
            </a:r>
            <a:r>
              <a:rPr lang="en-GB" sz="2000" dirty="0" err="1" smtClean="0"/>
              <a:t>bilangan</a:t>
            </a:r>
            <a:r>
              <a:rPr lang="en-GB" sz="2000" dirty="0"/>
              <a:t> </a:t>
            </a:r>
            <a:r>
              <a:rPr lang="en-GB" sz="2000" dirty="0" smtClean="0"/>
              <a:t>yang </a:t>
            </a:r>
            <a:r>
              <a:rPr lang="en-GB" sz="2000" dirty="0" err="1"/>
              <a:t>disusun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angka</a:t>
            </a:r>
            <a:r>
              <a:rPr lang="en-GB" sz="2000" dirty="0"/>
              <a:t> - </a:t>
            </a:r>
            <a:r>
              <a:rPr lang="en-GB" sz="2000" dirty="0" err="1"/>
              <a:t>angka</a:t>
            </a:r>
            <a:r>
              <a:rPr lang="en-GB" sz="2000" dirty="0"/>
              <a:t> </a:t>
            </a:r>
            <a:r>
              <a:rPr lang="en-GB" sz="2000" dirty="0" err="1"/>
              <a:t>itu</a:t>
            </a:r>
            <a:r>
              <a:rPr lang="en-GB" sz="2000" dirty="0"/>
              <a:t> :</a:t>
            </a:r>
            <a:br>
              <a:rPr lang="en-GB" sz="2000" dirty="0"/>
            </a:br>
            <a:r>
              <a:rPr lang="en-GB" sz="2000" dirty="0"/>
              <a:t>A. </a:t>
            </a:r>
            <a:r>
              <a:rPr lang="en-GB" sz="2000" dirty="0" err="1"/>
              <a:t>Boleh</a:t>
            </a:r>
            <a:r>
              <a:rPr lang="en-GB" sz="2000" dirty="0"/>
              <a:t> </a:t>
            </a:r>
            <a:r>
              <a:rPr lang="en-GB" sz="2000" dirty="0" err="1"/>
              <a:t>ada</a:t>
            </a:r>
            <a:r>
              <a:rPr lang="en-GB" sz="2000" dirty="0"/>
              <a:t> </a:t>
            </a:r>
            <a:r>
              <a:rPr lang="en-GB" sz="2000" dirty="0" err="1" smtClean="0"/>
              <a:t>angka</a:t>
            </a:r>
            <a:r>
              <a:rPr lang="en-GB" sz="2000" dirty="0" smtClean="0"/>
              <a:t> yang </a:t>
            </a:r>
            <a:r>
              <a:rPr lang="en-GB" sz="2000" dirty="0" err="1"/>
              <a:t>sama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B.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boleh</a:t>
            </a:r>
            <a:r>
              <a:rPr lang="en-GB" sz="2000" dirty="0"/>
              <a:t> </a:t>
            </a:r>
            <a:r>
              <a:rPr lang="en-GB" sz="2000" dirty="0" err="1"/>
              <a:t>ada</a:t>
            </a:r>
            <a:r>
              <a:rPr lang="en-GB" sz="2000" dirty="0"/>
              <a:t> </a:t>
            </a:r>
            <a:r>
              <a:rPr lang="en-GB" sz="2000" dirty="0" err="1" smtClean="0"/>
              <a:t>angka</a:t>
            </a:r>
            <a:r>
              <a:rPr lang="en-GB" sz="2000" dirty="0" smtClean="0"/>
              <a:t> yang </a:t>
            </a:r>
            <a:r>
              <a:rPr lang="en-GB" sz="2000" dirty="0" err="1"/>
              <a:t>sama</a:t>
            </a:r>
            <a:endParaRPr lang="en-US" sz="2000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234234"/>
              </p:ext>
            </p:extLst>
          </p:nvPr>
        </p:nvGraphicFramePr>
        <p:xfrm>
          <a:off x="2339752" y="3333754"/>
          <a:ext cx="3203056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3594"/>
                <a:gridCol w="1168172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Ratusan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Puluhan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Satuan</a:t>
                      </a:r>
                      <a:r>
                        <a:rPr lang="en-GB" b="1" baseline="0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231415"/>
              </p:ext>
            </p:extLst>
          </p:nvPr>
        </p:nvGraphicFramePr>
        <p:xfrm>
          <a:off x="2339752" y="4513684"/>
          <a:ext cx="3203056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3594"/>
                <a:gridCol w="1168172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Ratusan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Puluhan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Satuan</a:t>
                      </a:r>
                      <a:r>
                        <a:rPr lang="en-GB" b="1" baseline="0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625833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2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91680" y="1154803"/>
            <a:ext cx="70723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 err="1"/>
              <a:t>Disediakan</a:t>
            </a:r>
            <a:r>
              <a:rPr lang="en-GB" sz="2400" dirty="0"/>
              <a:t> </a:t>
            </a:r>
            <a:r>
              <a:rPr lang="en-GB" sz="2400" dirty="0" err="1"/>
              <a:t>angka</a:t>
            </a:r>
            <a:r>
              <a:rPr lang="en-GB" sz="2400" dirty="0"/>
              <a:t> </a:t>
            </a:r>
            <a:r>
              <a:rPr lang="en-GB" sz="2400" dirty="0" smtClean="0"/>
              <a:t>0, 1, 2, 3, 4, 5. </a:t>
            </a:r>
            <a:r>
              <a:rPr lang="en-GB" sz="2400" dirty="0" err="1" smtClean="0"/>
              <a:t>Jika</a:t>
            </a:r>
            <a:r>
              <a:rPr lang="en-GB" sz="2400" dirty="0" smtClean="0"/>
              <a:t> </a:t>
            </a:r>
            <a:r>
              <a:rPr lang="en-GB" sz="2400" dirty="0"/>
              <a:t>Mila </a:t>
            </a:r>
            <a:r>
              <a:rPr lang="en-GB" sz="2400" dirty="0" err="1"/>
              <a:t>akan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label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nomor</a:t>
            </a:r>
            <a:r>
              <a:rPr lang="en-GB" sz="2400" dirty="0"/>
              <a:t> </a:t>
            </a:r>
            <a:r>
              <a:rPr lang="en-GB" sz="2400" dirty="0" err="1" smtClean="0"/>
              <a:t>ribuan</a:t>
            </a:r>
            <a:r>
              <a:rPr lang="en-GB" sz="2400" dirty="0" smtClean="0"/>
              <a:t> </a:t>
            </a:r>
            <a:r>
              <a:rPr lang="en-GB" sz="2400" dirty="0" err="1" smtClean="0"/>
              <a:t>tanpa</a:t>
            </a:r>
            <a:r>
              <a:rPr lang="en-GB" sz="2400" dirty="0" smtClean="0"/>
              <a:t> </a:t>
            </a:r>
            <a:r>
              <a:rPr lang="en-GB" sz="2400" dirty="0" err="1" smtClean="0"/>
              <a:t>ada</a:t>
            </a:r>
            <a:r>
              <a:rPr lang="en-GB" sz="2400" dirty="0" smtClean="0"/>
              <a:t> </a:t>
            </a:r>
            <a:r>
              <a:rPr lang="en-GB" sz="2400" dirty="0" err="1" smtClean="0"/>
              <a:t>angka</a:t>
            </a:r>
            <a:r>
              <a:rPr lang="en-GB" sz="2400" dirty="0" smtClean="0"/>
              <a:t> </a:t>
            </a:r>
            <a:r>
              <a:rPr lang="en-GB" sz="2400" dirty="0" err="1" smtClean="0"/>
              <a:t>kembar</a:t>
            </a:r>
            <a:r>
              <a:rPr lang="en-GB" sz="2400" dirty="0" smtClean="0"/>
              <a:t>. </a:t>
            </a:r>
            <a:r>
              <a:rPr lang="en-GB" sz="2400" dirty="0" err="1" smtClean="0"/>
              <a:t>Tentukan</a:t>
            </a:r>
            <a:r>
              <a:rPr lang="en-GB" sz="2400" dirty="0" smtClean="0"/>
              <a:t> </a:t>
            </a:r>
            <a:r>
              <a:rPr lang="en-GB" sz="2400" dirty="0" err="1" smtClean="0"/>
              <a:t>banyak</a:t>
            </a:r>
            <a:r>
              <a:rPr lang="en-GB" sz="2400" dirty="0" smtClean="0"/>
              <a:t> label yang </a:t>
            </a:r>
            <a:r>
              <a:rPr lang="en-GB" sz="2400" dirty="0" err="1" smtClean="0"/>
              <a:t>dapat</a:t>
            </a:r>
            <a:r>
              <a:rPr lang="en-GB" sz="2400" dirty="0" smtClean="0"/>
              <a:t> </a:t>
            </a:r>
            <a:r>
              <a:rPr lang="en-GB" sz="2400" dirty="0" err="1" smtClean="0"/>
              <a:t>dibuat</a:t>
            </a:r>
            <a:r>
              <a:rPr lang="en-GB" sz="2400" dirty="0" smtClean="0"/>
              <a:t> </a:t>
            </a:r>
            <a:r>
              <a:rPr lang="en-GB" sz="2400" dirty="0" err="1" smtClean="0"/>
              <a:t>jika</a:t>
            </a:r>
            <a:r>
              <a:rPr lang="en-GB" sz="2400" dirty="0" smtClean="0"/>
              <a:t> :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   a. </a:t>
            </a:r>
            <a:r>
              <a:rPr lang="en-GB" sz="2400" dirty="0" err="1" smtClean="0"/>
              <a:t>bernilai</a:t>
            </a:r>
            <a:r>
              <a:rPr lang="en-GB" sz="2400" dirty="0" smtClean="0"/>
              <a:t> </a:t>
            </a:r>
            <a:r>
              <a:rPr lang="en-GB" sz="2400" dirty="0" err="1" smtClean="0"/>
              <a:t>lebih</a:t>
            </a:r>
            <a:r>
              <a:rPr lang="en-GB" sz="2400" dirty="0" smtClean="0"/>
              <a:t> </a:t>
            </a:r>
            <a:r>
              <a:rPr lang="en-GB" sz="2400" dirty="0" err="1" smtClean="0"/>
              <a:t>kecil</a:t>
            </a:r>
            <a:r>
              <a:rPr lang="en-GB" sz="2400" dirty="0" smtClean="0"/>
              <a:t> </a:t>
            </a:r>
            <a:r>
              <a:rPr lang="en-GB" sz="2400" dirty="0" err="1" smtClean="0"/>
              <a:t>dari</a:t>
            </a:r>
            <a:r>
              <a:rPr lang="en-GB" sz="2400" dirty="0" smtClean="0"/>
              <a:t> 3000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   b. </a:t>
            </a:r>
            <a:r>
              <a:rPr lang="en-GB" sz="2400" dirty="0" err="1" smtClean="0"/>
              <a:t>bernilai</a:t>
            </a:r>
            <a:r>
              <a:rPr lang="en-GB" sz="2400" dirty="0" smtClean="0"/>
              <a:t> </a:t>
            </a:r>
            <a:r>
              <a:rPr lang="en-GB" sz="2400" dirty="0" err="1" smtClean="0"/>
              <a:t>ganjil</a:t>
            </a:r>
            <a:endParaRPr lang="en-US" sz="24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91680" y="3125413"/>
            <a:ext cx="707236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</a:t>
            </a:r>
            <a:r>
              <a:rPr lang="id-ID" b="1" i="1" dirty="0" smtClean="0">
                <a:solidFill>
                  <a:srgbClr val="FF0000"/>
                </a:solidFill>
              </a:rPr>
              <a:t>: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b="1" i="1" dirty="0" smtClean="0">
                <a:solidFill>
                  <a:srgbClr val="FF0000"/>
                </a:solidFill>
              </a:rPr>
              <a:t>a.                                                                                          </a:t>
            </a:r>
            <a:r>
              <a:rPr lang="en-GB" b="1" i="1" dirty="0" smtClean="0">
                <a:solidFill>
                  <a:srgbClr val="FF0000"/>
                </a:solidFill>
              </a:rPr>
              <a:t>= 120 (1023 – 2543)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b="1" i="1" dirty="0" smtClean="0">
                <a:solidFill>
                  <a:srgbClr val="FF0000"/>
                </a:solidFill>
              </a:rPr>
              <a:t>b.                                                                                          </a:t>
            </a:r>
            <a:r>
              <a:rPr lang="en-GB" b="1" i="1" dirty="0" smtClean="0">
                <a:solidFill>
                  <a:srgbClr val="FF0000"/>
                </a:solidFill>
              </a:rPr>
              <a:t>= 144 (1023 – 5431)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307580"/>
              </p:ext>
            </p:extLst>
          </p:nvPr>
        </p:nvGraphicFramePr>
        <p:xfrm>
          <a:off x="2267744" y="3649588"/>
          <a:ext cx="4204346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Ribuan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Ratusan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Puluhan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Satuan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 (1/2)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696031"/>
              </p:ext>
            </p:extLst>
          </p:nvPr>
        </p:nvGraphicFramePr>
        <p:xfrm>
          <a:off x="2267744" y="4585692"/>
          <a:ext cx="4204346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3594"/>
                <a:gridCol w="1168172"/>
                <a:gridCol w="1001290"/>
                <a:gridCol w="10012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Ribuan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Ratusan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Puluhan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Satuan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 (1/3/5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99466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3</a:t>
            </a:r>
            <a:r>
              <a:rPr lang="en-US" sz="3600" b="1" dirty="0" smtClean="0"/>
              <a:t>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52328" y="2582279"/>
            <a:ext cx="68521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</a:t>
            </a:r>
            <a:r>
              <a:rPr lang="id-ID" b="1" i="1" dirty="0" smtClean="0">
                <a:solidFill>
                  <a:srgbClr val="FF0000"/>
                </a:solidFill>
              </a:rPr>
              <a:t>:</a:t>
            </a:r>
            <a:r>
              <a:rPr lang="en-GB" b="1" i="1" dirty="0" smtClean="0">
                <a:solidFill>
                  <a:srgbClr val="FF0000"/>
                </a:solidFill>
              </a:rPr>
              <a:t> 0, 1, 2, 3, 4, 5, 6, 7, 8, 9 (</a:t>
            </a:r>
            <a:r>
              <a:rPr lang="en-GB" b="1" i="1" dirty="0" err="1" smtClean="0">
                <a:solidFill>
                  <a:srgbClr val="FF0000"/>
                </a:solidFill>
              </a:rPr>
              <a:t>angka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ada</a:t>
            </a:r>
            <a:r>
              <a:rPr lang="en-GB" b="1" i="1" dirty="0" smtClean="0">
                <a:solidFill>
                  <a:srgbClr val="FF0000"/>
                </a:solidFill>
              </a:rPr>
              <a:t> 10 digit)</a:t>
            </a: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b="1" i="1" dirty="0" err="1" smtClean="0">
                <a:solidFill>
                  <a:srgbClr val="FF0000"/>
                </a:solidFill>
              </a:rPr>
              <a:t>Yg</a:t>
            </a:r>
            <a:r>
              <a:rPr lang="en-GB" b="1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genap</a:t>
            </a:r>
            <a:r>
              <a:rPr lang="en-GB" b="1" i="1" dirty="0" smtClean="0">
                <a:solidFill>
                  <a:srgbClr val="FF0000"/>
                </a:solidFill>
              </a:rPr>
              <a:t> = 0, 2, 4, 6, 8 (</a:t>
            </a:r>
            <a:r>
              <a:rPr lang="en-GB" b="1" i="1" dirty="0" err="1" smtClean="0">
                <a:solidFill>
                  <a:srgbClr val="FF0000"/>
                </a:solidFill>
              </a:rPr>
              <a:t>ada</a:t>
            </a:r>
            <a:r>
              <a:rPr lang="en-GB" b="1" i="1" dirty="0" smtClean="0">
                <a:solidFill>
                  <a:srgbClr val="FF0000"/>
                </a:solidFill>
              </a:rPr>
              <a:t> 5)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588802"/>
              </p:ext>
            </p:extLst>
          </p:nvPr>
        </p:nvGraphicFramePr>
        <p:xfrm>
          <a:off x="1845256" y="3127859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Bil</a:t>
                      </a:r>
                      <a:r>
                        <a:rPr lang="en-GB" dirty="0" smtClean="0"/>
                        <a:t>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Bil</a:t>
                      </a:r>
                      <a:r>
                        <a:rPr lang="en-GB" dirty="0" smtClean="0"/>
                        <a:t>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Bil</a:t>
                      </a:r>
                      <a:r>
                        <a:rPr lang="en-GB" dirty="0" smtClean="0"/>
                        <a:t> 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Bil</a:t>
                      </a:r>
                      <a:r>
                        <a:rPr lang="en-GB" dirty="0" smtClean="0"/>
                        <a:t> 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1813" t="43109" r="18454" b="43110"/>
          <a:stretch/>
        </p:blipFill>
        <p:spPr>
          <a:xfrm>
            <a:off x="-36512" y="1117885"/>
            <a:ext cx="9073009" cy="14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729455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4</a:t>
            </a:r>
            <a:r>
              <a:rPr lang="en-US" sz="3600" b="1" dirty="0" smtClean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2367" t="59844" r="14580" b="24407"/>
          <a:stretch/>
        </p:blipFill>
        <p:spPr>
          <a:xfrm>
            <a:off x="1" y="1057300"/>
            <a:ext cx="9036496" cy="1296144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52328" y="2582279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60608"/>
              </p:ext>
            </p:extLst>
          </p:nvPr>
        </p:nvGraphicFramePr>
        <p:xfrm>
          <a:off x="1857356" y="3217540"/>
          <a:ext cx="6095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 (A/B)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881142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5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713823" y="1025430"/>
            <a:ext cx="7392884" cy="41549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2400" dirty="0"/>
          </a:p>
          <a:p>
            <a:r>
              <a:rPr lang="en-GB" sz="2400" dirty="0"/>
              <a:t>Sembilan orang </a:t>
            </a:r>
            <a:r>
              <a:rPr lang="en-GB" sz="2400" dirty="0" err="1"/>
              <a:t>siswa</a:t>
            </a:r>
            <a:r>
              <a:rPr lang="en-GB" sz="2400" dirty="0"/>
              <a:t> </a:t>
            </a:r>
            <a:r>
              <a:rPr lang="en-GB" sz="2400" dirty="0" err="1"/>
              <a:t>akan</a:t>
            </a:r>
            <a:r>
              <a:rPr lang="en-GB" sz="2400" dirty="0"/>
              <a:t> </a:t>
            </a:r>
            <a:r>
              <a:rPr lang="en-GB" sz="2400" dirty="0" err="1"/>
              <a:t>duduk</a:t>
            </a:r>
            <a:r>
              <a:rPr lang="en-GB" sz="2400" dirty="0"/>
              <a:t> </a:t>
            </a:r>
            <a:r>
              <a:rPr lang="en-GB" sz="2400" dirty="0" err="1"/>
              <a:t>pada</a:t>
            </a:r>
            <a:r>
              <a:rPr lang="en-GB" sz="2400" dirty="0"/>
              <a:t> lima </a:t>
            </a:r>
            <a:r>
              <a:rPr lang="en-GB" sz="2400" dirty="0" err="1"/>
              <a:t>kursi</a:t>
            </a:r>
            <a:r>
              <a:rPr lang="en-GB" sz="2400" dirty="0"/>
              <a:t> </a:t>
            </a:r>
            <a:r>
              <a:rPr lang="en-GB" sz="2400" dirty="0" err="1"/>
              <a:t>berjajar</a:t>
            </a:r>
            <a:r>
              <a:rPr lang="en-GB" sz="2400" dirty="0"/>
              <a:t>. Ada </a:t>
            </a:r>
            <a:r>
              <a:rPr lang="en-GB" sz="2400" dirty="0" err="1"/>
              <a:t>berapa</a:t>
            </a:r>
            <a:r>
              <a:rPr lang="en-GB" sz="2400" dirty="0"/>
              <a:t> </a:t>
            </a:r>
            <a:r>
              <a:rPr lang="en-GB" sz="2400" dirty="0" err="1"/>
              <a:t>cara</a:t>
            </a:r>
            <a:r>
              <a:rPr lang="en-GB" sz="2400" dirty="0"/>
              <a:t> </a:t>
            </a:r>
            <a:r>
              <a:rPr lang="en-GB" sz="2400" dirty="0" err="1"/>
              <a:t>susunan</a:t>
            </a:r>
            <a:r>
              <a:rPr lang="en-GB" sz="2400" dirty="0"/>
              <a:t> yang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mereka</a:t>
            </a:r>
            <a:r>
              <a:rPr lang="en-GB" sz="2400" dirty="0"/>
              <a:t> </a:t>
            </a:r>
            <a:r>
              <a:rPr lang="en-GB" sz="2400" dirty="0" err="1"/>
              <a:t>buat</a:t>
            </a:r>
            <a:r>
              <a:rPr lang="en-GB" sz="2400" dirty="0"/>
              <a:t> ? 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09572" y="2654016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GB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22743"/>
              </p:ext>
            </p:extLst>
          </p:nvPr>
        </p:nvGraphicFramePr>
        <p:xfrm>
          <a:off x="2051720" y="3210181"/>
          <a:ext cx="5098095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12241"/>
                <a:gridCol w="1144039"/>
                <a:gridCol w="980605"/>
                <a:gridCol w="980605"/>
                <a:gridCol w="9806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Kursi</a:t>
                      </a:r>
                      <a:r>
                        <a:rPr lang="en-GB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Kursi</a:t>
                      </a:r>
                      <a:r>
                        <a:rPr lang="en-GB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Kursi</a:t>
                      </a:r>
                      <a:r>
                        <a:rPr lang="en-GB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 err="1" smtClean="0"/>
                        <a:t>Kursi</a:t>
                      </a:r>
                      <a:r>
                        <a:rPr lang="en-GB" baseline="0" dirty="0" smtClean="0"/>
                        <a:t> 4</a:t>
                      </a:r>
                      <a:r>
                        <a:rPr lang="en-GB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Kursi</a:t>
                      </a:r>
                      <a:r>
                        <a:rPr lang="en-GB" dirty="0" smtClean="0"/>
                        <a:t> 5 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9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8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7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6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943713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6</a:t>
            </a:r>
            <a:r>
              <a:rPr lang="en-US" sz="3600" b="1" dirty="0" smtClean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1813" t="32282" r="45572" b="9641"/>
          <a:stretch/>
        </p:blipFill>
        <p:spPr>
          <a:xfrm>
            <a:off x="1763688" y="1057300"/>
            <a:ext cx="5544617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516373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7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91680" y="1154803"/>
            <a:ext cx="70723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 smtClean="0"/>
              <a:t>Dari </a:t>
            </a:r>
            <a:r>
              <a:rPr lang="en-GB" sz="2400" dirty="0"/>
              <a:t>7 orang yang </a:t>
            </a:r>
            <a:r>
              <a:rPr lang="en-GB" sz="2400" dirty="0" err="1"/>
              <a:t>terdiri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4 </a:t>
            </a:r>
            <a:r>
              <a:rPr lang="en-GB" sz="2400" dirty="0" err="1"/>
              <a:t>pria</a:t>
            </a:r>
            <a:r>
              <a:rPr lang="en-GB" sz="2400" dirty="0"/>
              <a:t> </a:t>
            </a:r>
            <a:r>
              <a:rPr lang="en-GB" sz="2400" dirty="0" err="1"/>
              <a:t>dan</a:t>
            </a:r>
            <a:r>
              <a:rPr lang="en-GB" sz="2400" dirty="0"/>
              <a:t> 3 </a:t>
            </a:r>
            <a:r>
              <a:rPr lang="en-GB" sz="2400" dirty="0" err="1"/>
              <a:t>wanita</a:t>
            </a:r>
            <a:r>
              <a:rPr lang="en-GB" sz="2400" dirty="0"/>
              <a:t>, </a:t>
            </a:r>
            <a:r>
              <a:rPr lang="en-GB" sz="2400" dirty="0" err="1"/>
              <a:t>akan</a:t>
            </a:r>
            <a:r>
              <a:rPr lang="en-GB" sz="2400" dirty="0"/>
              <a:t> </a:t>
            </a:r>
            <a:r>
              <a:rPr lang="en-GB" sz="2400" dirty="0" err="1"/>
              <a:t>dipilih</a:t>
            </a:r>
            <a:r>
              <a:rPr lang="en-GB" sz="2400" dirty="0"/>
              <a:t> 3 orang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menjadi</a:t>
            </a:r>
            <a:r>
              <a:rPr lang="en-GB" sz="2400" dirty="0"/>
              <a:t> </a:t>
            </a:r>
            <a:r>
              <a:rPr lang="en-GB" sz="2400" dirty="0" err="1"/>
              <a:t>ketua</a:t>
            </a:r>
            <a:r>
              <a:rPr lang="en-GB" sz="2400" dirty="0"/>
              <a:t>, </a:t>
            </a:r>
            <a:r>
              <a:rPr lang="en-GB" sz="2400" dirty="0" err="1"/>
              <a:t>sekretaris</a:t>
            </a:r>
            <a:r>
              <a:rPr lang="en-GB" sz="2400" dirty="0"/>
              <a:t>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bendahara</a:t>
            </a:r>
            <a:r>
              <a:rPr lang="en-GB" sz="2400" dirty="0"/>
              <a:t>. </a:t>
            </a:r>
            <a:r>
              <a:rPr lang="en-GB" sz="2400" dirty="0" err="1" smtClean="0"/>
              <a:t>Jika</a:t>
            </a:r>
            <a:r>
              <a:rPr lang="en-GB" sz="2400" dirty="0" smtClean="0"/>
              <a:t> </a:t>
            </a:r>
            <a:r>
              <a:rPr lang="en-GB" sz="2400" dirty="0" err="1" smtClean="0"/>
              <a:t>ketua</a:t>
            </a:r>
            <a:r>
              <a:rPr lang="en-GB" sz="2400" dirty="0" smtClean="0"/>
              <a:t> </a:t>
            </a:r>
            <a:r>
              <a:rPr lang="en-GB" sz="2400" dirty="0" err="1" smtClean="0"/>
              <a:t>harus</a:t>
            </a:r>
            <a:r>
              <a:rPr lang="en-GB" sz="2400" dirty="0" smtClean="0"/>
              <a:t> </a:t>
            </a:r>
            <a:r>
              <a:rPr lang="en-GB" sz="2400" dirty="0" err="1" smtClean="0"/>
              <a:t>pria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bendahara</a:t>
            </a:r>
            <a:r>
              <a:rPr lang="en-GB" sz="2400" dirty="0" smtClean="0"/>
              <a:t> </a:t>
            </a:r>
            <a:r>
              <a:rPr lang="en-GB" sz="2400" dirty="0" err="1" smtClean="0"/>
              <a:t>harus</a:t>
            </a:r>
            <a:r>
              <a:rPr lang="en-GB" sz="2400" dirty="0" smtClean="0"/>
              <a:t> </a:t>
            </a:r>
            <a:r>
              <a:rPr lang="en-GB" sz="2400" dirty="0" err="1" smtClean="0"/>
              <a:t>wanita</a:t>
            </a:r>
            <a:r>
              <a:rPr lang="en-GB" sz="2400" dirty="0" smtClean="0"/>
              <a:t>, </a:t>
            </a:r>
            <a:r>
              <a:rPr lang="en-GB" sz="2400" dirty="0" err="1" smtClean="0"/>
              <a:t>tentukan</a:t>
            </a:r>
            <a:r>
              <a:rPr lang="en-GB" sz="2400" dirty="0" smtClean="0"/>
              <a:t> </a:t>
            </a:r>
            <a:r>
              <a:rPr lang="en-GB" sz="2400" dirty="0" err="1" smtClean="0"/>
              <a:t>banyak</a:t>
            </a:r>
            <a:r>
              <a:rPr lang="en-GB" sz="2400" dirty="0" smtClean="0"/>
              <a:t> </a:t>
            </a:r>
            <a:r>
              <a:rPr lang="en-GB" sz="2400" dirty="0" err="1" smtClean="0"/>
              <a:t>cara</a:t>
            </a:r>
            <a:r>
              <a:rPr lang="en-GB" sz="2400" dirty="0" smtClean="0"/>
              <a:t> </a:t>
            </a:r>
            <a:r>
              <a:rPr lang="en-GB" sz="2400" dirty="0" err="1" smtClean="0"/>
              <a:t>memilih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57356" y="2964422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646389"/>
              </p:ext>
            </p:extLst>
          </p:nvPr>
        </p:nvGraphicFramePr>
        <p:xfrm>
          <a:off x="1857356" y="3498699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Ketua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Sekretaris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Bendahara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688810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57356" y="177433"/>
            <a:ext cx="386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US" sz="3600" b="1" dirty="0" err="1" smtClean="0"/>
              <a:t>Contoh</a:t>
            </a:r>
            <a:r>
              <a:rPr lang="id-ID" sz="3600" b="1" dirty="0" smtClean="0"/>
              <a:t> </a:t>
            </a:r>
            <a:r>
              <a:rPr lang="en-GB" sz="3600" b="1" dirty="0" smtClean="0"/>
              <a:t>S</a:t>
            </a:r>
            <a:r>
              <a:rPr lang="id-ID" sz="3600" b="1" dirty="0" smtClean="0"/>
              <a:t>oal</a:t>
            </a:r>
            <a:r>
              <a:rPr lang="en-GB" sz="3600" b="1" dirty="0" smtClean="0"/>
              <a:t> 8</a:t>
            </a:r>
            <a:r>
              <a:rPr lang="en-US" sz="3600" b="1" dirty="0" smtClean="0"/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711114" y="1000845"/>
            <a:ext cx="70723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/>
            <a:r>
              <a:rPr lang="en-GB" sz="2400" dirty="0" err="1"/>
              <a:t>Dua</a:t>
            </a:r>
            <a:r>
              <a:rPr lang="en-GB" sz="2400" dirty="0"/>
              <a:t> </a:t>
            </a:r>
            <a:r>
              <a:rPr lang="en-GB" sz="2400" dirty="0" err="1"/>
              <a:t>keluarga</a:t>
            </a:r>
            <a:r>
              <a:rPr lang="en-GB" sz="2400" dirty="0"/>
              <a:t> yang </a:t>
            </a:r>
            <a:r>
              <a:rPr lang="en-GB" sz="2400" dirty="0" err="1"/>
              <a:t>masing-masing</a:t>
            </a:r>
            <a:r>
              <a:rPr lang="en-GB" sz="2400" dirty="0"/>
              <a:t> </a:t>
            </a:r>
            <a:r>
              <a:rPr lang="en-GB" sz="2400" dirty="0" err="1"/>
              <a:t>terdiri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2 orang </a:t>
            </a:r>
            <a:r>
              <a:rPr lang="en-GB" sz="2400" dirty="0" err="1"/>
              <a:t>dan</a:t>
            </a:r>
            <a:r>
              <a:rPr lang="en-GB" sz="2400" dirty="0"/>
              <a:t> 3 orang </a:t>
            </a:r>
            <a:r>
              <a:rPr lang="en-GB" sz="2400" dirty="0" err="1"/>
              <a:t>ingin</a:t>
            </a:r>
            <a:r>
              <a:rPr lang="en-GB" sz="2400" dirty="0"/>
              <a:t> </a:t>
            </a:r>
            <a:r>
              <a:rPr lang="en-GB" sz="2400" dirty="0" err="1"/>
              <a:t>foto</a:t>
            </a:r>
            <a:r>
              <a:rPr lang="en-GB" sz="2400" dirty="0"/>
              <a:t> </a:t>
            </a:r>
            <a:r>
              <a:rPr lang="en-GB" sz="2400" dirty="0" err="1"/>
              <a:t>bersama</a:t>
            </a:r>
            <a:r>
              <a:rPr lang="en-GB" sz="2400" dirty="0"/>
              <a:t>. </a:t>
            </a:r>
            <a:r>
              <a:rPr lang="en-GB" sz="2400" dirty="0" err="1"/>
              <a:t>Banyak</a:t>
            </a:r>
            <a:r>
              <a:rPr lang="en-GB" sz="2400" dirty="0"/>
              <a:t> </a:t>
            </a:r>
            <a:r>
              <a:rPr lang="en-GB" sz="2400" dirty="0" err="1"/>
              <a:t>posisi</a:t>
            </a:r>
            <a:r>
              <a:rPr lang="en-GB" sz="2400" dirty="0"/>
              <a:t> </a:t>
            </a:r>
            <a:r>
              <a:rPr lang="en-GB" sz="2400" dirty="0" err="1"/>
              <a:t>foto</a:t>
            </a:r>
            <a:r>
              <a:rPr lang="en-GB" sz="2400" dirty="0"/>
              <a:t>  yang </a:t>
            </a:r>
            <a:r>
              <a:rPr lang="en-GB" sz="2400" dirty="0" err="1"/>
              <a:t>berbeda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anggota</a:t>
            </a:r>
            <a:r>
              <a:rPr lang="en-GB" sz="2400" dirty="0"/>
              <a:t> </a:t>
            </a:r>
            <a:r>
              <a:rPr lang="en-GB" sz="2400" dirty="0" err="1"/>
              <a:t>keluarga</a:t>
            </a:r>
            <a:r>
              <a:rPr lang="en-GB" sz="2400" dirty="0"/>
              <a:t> yang </a:t>
            </a:r>
            <a:r>
              <a:rPr lang="en-GB" sz="2400" dirty="0" err="1"/>
              <a:t>sama</a:t>
            </a:r>
            <a:r>
              <a:rPr lang="en-GB" sz="2400" dirty="0"/>
              <a:t> </a:t>
            </a:r>
            <a:r>
              <a:rPr lang="en-GB" sz="2400" dirty="0" err="1"/>
              <a:t>selalu</a:t>
            </a:r>
            <a:r>
              <a:rPr lang="en-GB" sz="2400" dirty="0"/>
              <a:t> </a:t>
            </a:r>
            <a:r>
              <a:rPr lang="en-GB" sz="2400" dirty="0" err="1"/>
              <a:t>berdampingan</a:t>
            </a:r>
            <a:r>
              <a:rPr lang="en-GB" sz="2400" dirty="0"/>
              <a:t> </a:t>
            </a:r>
            <a:r>
              <a:rPr lang="en-GB" sz="2400" dirty="0" err="1"/>
              <a:t>adalah</a:t>
            </a:r>
            <a:r>
              <a:rPr lang="en-GB" sz="2400" dirty="0"/>
              <a:t> </a:t>
            </a:r>
            <a:r>
              <a:rPr lang="en-GB" sz="2400" dirty="0" smtClean="0"/>
              <a:t>...</a:t>
            </a:r>
            <a:endParaRPr lang="en-GB" sz="2400" b="1" dirty="0" smtClean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11114" y="2589037"/>
            <a:ext cx="707236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</a:t>
            </a:r>
            <a:r>
              <a:rPr lang="id-ID" b="1" i="1" dirty="0" smtClean="0">
                <a:solidFill>
                  <a:srgbClr val="FF0000"/>
                </a:solidFill>
              </a:rPr>
              <a:t>: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= 12</a:t>
            </a: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b="1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= 12</a:t>
            </a: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r>
              <a:rPr lang="en-GB" b="1" i="1" dirty="0" smtClean="0">
                <a:solidFill>
                  <a:srgbClr val="FF0000"/>
                </a:solidFill>
              </a:rPr>
              <a:t>TOTAL = 24 KEMUNGKINAN</a:t>
            </a:r>
          </a:p>
          <a:p>
            <a:pPr marL="174625" indent="-174625" algn="just"/>
            <a:endParaRPr lang="en-GB" b="1" i="1" dirty="0">
              <a:solidFill>
                <a:srgbClr val="FF0000"/>
              </a:solidFill>
            </a:endParaRPr>
          </a:p>
          <a:p>
            <a:pPr marL="174625" indent="-174625" algn="just"/>
            <a:endParaRPr lang="en-GB" b="1" i="1" dirty="0" smtClean="0">
              <a:solidFill>
                <a:srgbClr val="FF0000"/>
              </a:solidFill>
            </a:endParaRPr>
          </a:p>
          <a:p>
            <a:pPr marL="174625" indent="-174625" algn="just"/>
            <a:endParaRPr lang="en-US" b="1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059490"/>
              </p:ext>
            </p:extLst>
          </p:nvPr>
        </p:nvGraphicFramePr>
        <p:xfrm>
          <a:off x="1857356" y="3127859"/>
          <a:ext cx="552295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599"/>
                <a:gridCol w="1239380"/>
                <a:gridCol w="1062326"/>
                <a:gridCol w="1062326"/>
                <a:gridCol w="10623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B3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037563"/>
              </p:ext>
            </p:extLst>
          </p:nvPr>
        </p:nvGraphicFramePr>
        <p:xfrm>
          <a:off x="1857356" y="4081636"/>
          <a:ext cx="552295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599"/>
                <a:gridCol w="1239380"/>
                <a:gridCol w="1062326"/>
                <a:gridCol w="1062326"/>
                <a:gridCol w="10623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A2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486028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</TotalTime>
  <Words>535</Words>
  <Application>Microsoft Office PowerPoint</Application>
  <PresentationFormat>On-screen Show (16:10)</PresentationFormat>
  <Paragraphs>209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SMANTIKA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GURU</dc:creator>
  <cp:lastModifiedBy>lenovo</cp:lastModifiedBy>
  <cp:revision>167</cp:revision>
  <dcterms:created xsi:type="dcterms:W3CDTF">2011-02-24T01:57:07Z</dcterms:created>
  <dcterms:modified xsi:type="dcterms:W3CDTF">2020-11-30T03:08:15Z</dcterms:modified>
</cp:coreProperties>
</file>