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9" d="100"/>
          <a:sy n="59" d="100"/>
        </p:scale>
        <p:origin x="109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9E576-B24F-43C4-8924-ECACF0609A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E0CC72-9E8C-40F2-869E-6F596BEB63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0E6035-2190-4835-83AB-63215A99F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F6A4-4AEC-498C-A7E0-B998B42F6267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46EDF0-66E7-41E7-A7B1-BC700C298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4EF1C6-7662-454B-910D-E8140D404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00E1-AA45-48ED-94EA-D18195EDE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413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B2638-5DE7-4AAD-8D73-CA7A0F0A9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832AA2-E0FF-4985-B686-6926B36BF7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F328B-CA5B-4B2C-8854-01B6EC336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F6A4-4AEC-498C-A7E0-B998B42F6267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ED436D-E7B3-453A-85C0-87E95B2D2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0722B-C20F-4337-B981-5982DB3B8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00E1-AA45-48ED-94EA-D18195EDE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360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140B3B-79BB-490C-9E27-43C1A43386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7A8B9D-9769-47F0-B49B-7AE938DDA9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57E213-BC46-4B17-B431-2A7C73EAB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F6A4-4AEC-498C-A7E0-B998B42F6267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40D06C-D422-45C6-B38D-A5299DDE6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87ADBE-4931-4628-AEE6-D3C14206A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00E1-AA45-48ED-94EA-D18195EDE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3913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04F9E-E6E0-461E-AA54-4F83BB020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54BE3-6F64-43E7-9196-22820B247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682A45-6B90-4796-BA98-52478D1D9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F6A4-4AEC-498C-A7E0-B998B42F6267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65F91-2314-4036-B532-8CCCAA1BB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73B35D-93CE-4DC0-9B66-64799F793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00E1-AA45-48ED-94EA-D18195EDE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8920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8129A-3BB3-4F81-B352-9B0DC950D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3950B2-A2CD-40C1-B0B9-580091DB3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135E4-617F-4324-A8CE-06C4BAD94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F6A4-4AEC-498C-A7E0-B998B42F6267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B8BC3A-EA3B-427E-A20A-4AF8C4F29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1C19E4-6FE7-4599-86A5-3C8778C4C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00E1-AA45-48ED-94EA-D18195EDE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652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FE9A3-B679-44F2-98EB-1E47C3C2A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C53B2-5333-4288-AD58-02EC46585B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5EA6E5-3435-4C68-B4B2-804CFC5C44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A4A14D-D72E-4387-858F-2959786B2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F6A4-4AEC-498C-A7E0-B998B42F6267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14D933-BAC0-450A-9061-E7B42AF1A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97AA39-9710-4263-9086-8CA669288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00E1-AA45-48ED-94EA-D18195EDE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679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2BA12-20E9-4029-9E2F-4A5AE8A75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26E5AC-09D0-4EED-A99F-A45C02A904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5C147A-3D65-4207-95CF-6152257134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18817B-3694-45BA-AA18-9A70DE54D4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425909-5D6E-47E4-87EB-1555FB6BB5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A01ABB-2DE6-4ED8-BB77-059A45127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F6A4-4AEC-498C-A7E0-B998B42F6267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F52C35-E0EE-45B2-80B2-AE97B57C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CA5137-BAB4-44F3-91BD-3A07ABD6C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00E1-AA45-48ED-94EA-D18195EDE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641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2EE19-AC8D-4BDD-8053-F436BD211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9B76B8-7BA0-4DE6-A468-B83AC7523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F6A4-4AEC-498C-A7E0-B998B42F6267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DA2CD2-BEA4-403F-B4B9-E6C9DB730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920AD4-4AFA-4510-A2B6-489A114C8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00E1-AA45-48ED-94EA-D18195EDE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974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6BCF34-04AB-4702-8EA8-CFB379A7D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F6A4-4AEC-498C-A7E0-B998B42F6267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FA7DC1-97FB-46CC-B3A3-8C4A4877D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C41570-A75D-457C-828C-B239F301E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00E1-AA45-48ED-94EA-D18195EDE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051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042C9-3531-4206-8AE4-B49A8A832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64306-67E2-4398-99FA-F47CB0570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468F48-918C-4526-8D91-62A0BDC630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0F6230-48DF-4F45-8835-4699F0AE5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F6A4-4AEC-498C-A7E0-B998B42F6267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8895E5-A43B-4D43-8035-D7A687BF3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EE0460-7E21-41A9-9CF4-B8B8E4623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00E1-AA45-48ED-94EA-D18195EDE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868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CAF8A-E938-47AA-970F-9A4E0480F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BAF737-E923-40EE-A43A-1C95063742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DB42F5-206C-496C-B0FB-27B208947B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FAE82C-EA2E-4430-BD59-059D49B2A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F6A4-4AEC-498C-A7E0-B998B42F6267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7D71DA-20A0-495A-A0E1-1379842B2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BDB903-AF78-4999-A357-7BA167497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00E1-AA45-48ED-94EA-D18195EDE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217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1F9A24-C384-4A6A-AB88-F47E65ABC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FC9F4B-8D34-46F1-AE36-1CDEC3C3D0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E8B835-BDF1-485F-9999-DFAF896201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6F6A4-4AEC-498C-A7E0-B998B42F6267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DD79E7-0415-4D2F-8454-9D77A4566F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05BB64-34A2-4DDA-9205-6437C8DADB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C00E1-AA45-48ED-94EA-D18195EDE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111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CFAE16A-F5D5-4B3B-8547-4AF190990A2F}"/>
              </a:ext>
            </a:extLst>
          </p:cNvPr>
          <p:cNvSpPr/>
          <p:nvPr/>
        </p:nvSpPr>
        <p:spPr>
          <a:xfrm>
            <a:off x="3196458" y="771883"/>
            <a:ext cx="5799084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ASPEK LEGAL TIK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15E1DB4-DA0C-4A56-AD0B-2D467FF3DD6F}"/>
              </a:ext>
            </a:extLst>
          </p:cNvPr>
          <p:cNvGrpSpPr/>
          <p:nvPr/>
        </p:nvGrpSpPr>
        <p:grpSpPr>
          <a:xfrm>
            <a:off x="-1" y="-32659"/>
            <a:ext cx="12192004" cy="6890660"/>
            <a:chOff x="-1" y="-32659"/>
            <a:chExt cx="12192004" cy="6890660"/>
          </a:xfrm>
        </p:grpSpPr>
        <p:sp>
          <p:nvSpPr>
            <p:cNvPr id="2" name="Isosceles Triangle 1">
              <a:extLst>
                <a:ext uri="{FF2B5EF4-FFF2-40B4-BE49-F238E27FC236}">
                  <a16:creationId xmlns:a16="http://schemas.microsoft.com/office/drawing/2014/main" id="{F3619798-4D9A-4364-9821-4954B42B7977}"/>
                </a:ext>
              </a:extLst>
            </p:cNvPr>
            <p:cNvSpPr/>
            <p:nvPr/>
          </p:nvSpPr>
          <p:spPr>
            <a:xfrm rot="5400000">
              <a:off x="-1722666" y="1690007"/>
              <a:ext cx="6890659" cy="3445329"/>
            </a:xfrm>
            <a:prstGeom prst="triangl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Isosceles Triangle 4">
              <a:extLst>
                <a:ext uri="{FF2B5EF4-FFF2-40B4-BE49-F238E27FC236}">
                  <a16:creationId xmlns:a16="http://schemas.microsoft.com/office/drawing/2014/main" id="{32786C93-D3F8-4313-B8B4-2E668888D6B3}"/>
                </a:ext>
              </a:extLst>
            </p:cNvPr>
            <p:cNvSpPr/>
            <p:nvPr/>
          </p:nvSpPr>
          <p:spPr>
            <a:xfrm rot="16200000">
              <a:off x="7024009" y="1690006"/>
              <a:ext cx="6890659" cy="3445329"/>
            </a:xfrm>
            <a:prstGeom prst="triangl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18426A01-5969-41C5-902E-8E8E652987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578" y="1986798"/>
            <a:ext cx="5088845" cy="390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3411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5DC22-4489-4ACE-9510-364D1EE27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1891"/>
            <a:ext cx="9095509" cy="5846618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GB" dirty="0"/>
              <a:t>2. </a:t>
            </a:r>
            <a:r>
              <a:rPr lang="en-GB" dirty="0" err="1"/>
              <a:t>Pasal</a:t>
            </a:r>
            <a:r>
              <a:rPr lang="en-GB" dirty="0"/>
              <a:t> 32</a:t>
            </a:r>
          </a:p>
          <a:p>
            <a:pPr marL="514350" indent="-514350" algn="just">
              <a:buAutoNum type="arabicParenBoth"/>
            </a:pPr>
            <a:r>
              <a:rPr lang="en-GB" dirty="0" err="1"/>
              <a:t>Setiap</a:t>
            </a:r>
            <a:r>
              <a:rPr lang="en-GB" dirty="0"/>
              <a:t> orang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sengaja</a:t>
            </a:r>
            <a:r>
              <a:rPr lang="en-GB" dirty="0"/>
              <a:t> dan </a:t>
            </a:r>
            <a:r>
              <a:rPr lang="en-GB" dirty="0" err="1"/>
              <a:t>tanpa</a:t>
            </a:r>
            <a:r>
              <a:rPr lang="en-GB" dirty="0"/>
              <a:t> </a:t>
            </a:r>
            <a:r>
              <a:rPr lang="en-GB" dirty="0" err="1"/>
              <a:t>hak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melawan</a:t>
            </a:r>
            <a:r>
              <a:rPr lang="en-GB" dirty="0"/>
              <a:t> </a:t>
            </a:r>
            <a:r>
              <a:rPr lang="en-GB" dirty="0" err="1"/>
              <a:t>hukum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cara</a:t>
            </a:r>
            <a:r>
              <a:rPr lang="en-GB" dirty="0"/>
              <a:t> </a:t>
            </a:r>
            <a:r>
              <a:rPr lang="en-GB" dirty="0" err="1"/>
              <a:t>apa</a:t>
            </a:r>
            <a:r>
              <a:rPr lang="en-GB" dirty="0"/>
              <a:t> pun </a:t>
            </a:r>
            <a:r>
              <a:rPr lang="en-GB" dirty="0" err="1"/>
              <a:t>mengubah</a:t>
            </a:r>
            <a:r>
              <a:rPr lang="en-GB" dirty="0"/>
              <a:t>, </a:t>
            </a:r>
            <a:r>
              <a:rPr lang="en-GB" dirty="0" err="1"/>
              <a:t>menambah</a:t>
            </a:r>
            <a:r>
              <a:rPr lang="en-GB" dirty="0"/>
              <a:t>, </a:t>
            </a:r>
            <a:r>
              <a:rPr lang="en-GB" dirty="0" err="1"/>
              <a:t>mengurangi</a:t>
            </a:r>
            <a:r>
              <a:rPr lang="en-GB" dirty="0"/>
              <a:t>, </a:t>
            </a:r>
            <a:r>
              <a:rPr lang="en-GB" dirty="0" err="1"/>
              <a:t>melakukan</a:t>
            </a:r>
            <a:r>
              <a:rPr lang="en-GB" dirty="0"/>
              <a:t> </a:t>
            </a:r>
            <a:r>
              <a:rPr lang="en-GB" dirty="0" err="1"/>
              <a:t>transmisi</a:t>
            </a:r>
            <a:r>
              <a:rPr lang="en-GB" dirty="0"/>
              <a:t>, </a:t>
            </a:r>
            <a:r>
              <a:rPr lang="en-GB" dirty="0" err="1"/>
              <a:t>merusak</a:t>
            </a:r>
            <a:r>
              <a:rPr lang="en-GB" dirty="0"/>
              <a:t>, </a:t>
            </a:r>
            <a:r>
              <a:rPr lang="en-GB" dirty="0" err="1"/>
              <a:t>menghilangkan</a:t>
            </a:r>
            <a:r>
              <a:rPr lang="en-GB" dirty="0"/>
              <a:t>, </a:t>
            </a:r>
            <a:r>
              <a:rPr lang="en-GB" dirty="0" err="1"/>
              <a:t>memindahkan</a:t>
            </a:r>
            <a:r>
              <a:rPr lang="en-GB" dirty="0"/>
              <a:t>, </a:t>
            </a:r>
            <a:r>
              <a:rPr lang="en-GB" dirty="0" err="1"/>
              <a:t>menyembunyikan</a:t>
            </a:r>
            <a:r>
              <a:rPr lang="en-GB" dirty="0"/>
              <a:t> </a:t>
            </a:r>
            <a:r>
              <a:rPr lang="en-GB" dirty="0" err="1"/>
              <a:t>suatu</a:t>
            </a:r>
            <a:r>
              <a:rPr lang="en-GB" dirty="0"/>
              <a:t> </a:t>
            </a:r>
            <a:r>
              <a:rPr lang="en-GB" dirty="0" err="1"/>
              <a:t>informasi</a:t>
            </a:r>
            <a:r>
              <a:rPr lang="en-GB" dirty="0"/>
              <a:t>  </a:t>
            </a:r>
            <a:r>
              <a:rPr lang="en-GB" dirty="0" err="1"/>
              <a:t>elektronik</a:t>
            </a:r>
            <a:r>
              <a:rPr lang="en-GB" dirty="0"/>
              <a:t> dan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dokumen</a:t>
            </a:r>
            <a:r>
              <a:rPr lang="en-GB" dirty="0"/>
              <a:t> </a:t>
            </a:r>
            <a:r>
              <a:rPr lang="en-GB" dirty="0" err="1"/>
              <a:t>elektronik</a:t>
            </a:r>
            <a:r>
              <a:rPr lang="en-GB" dirty="0"/>
              <a:t> </a:t>
            </a:r>
            <a:r>
              <a:rPr lang="en-GB" dirty="0" err="1"/>
              <a:t>milik</a:t>
            </a:r>
            <a:r>
              <a:rPr lang="en-GB" dirty="0"/>
              <a:t> orang lain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publik</a:t>
            </a:r>
            <a:r>
              <a:rPr lang="en-GB" dirty="0"/>
              <a:t>.</a:t>
            </a:r>
          </a:p>
          <a:p>
            <a:pPr marL="514350" indent="-514350" algn="just">
              <a:buAutoNum type="arabicParenBoth"/>
            </a:pPr>
            <a:r>
              <a:rPr lang="en-GB" dirty="0" err="1"/>
              <a:t>Setiap</a:t>
            </a:r>
            <a:r>
              <a:rPr lang="en-GB" dirty="0"/>
              <a:t> orang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sengaja</a:t>
            </a:r>
            <a:r>
              <a:rPr lang="en-GB" dirty="0"/>
              <a:t> dan </a:t>
            </a:r>
            <a:r>
              <a:rPr lang="en-GB" dirty="0" err="1"/>
              <a:t>tanpa</a:t>
            </a:r>
            <a:r>
              <a:rPr lang="en-GB" dirty="0"/>
              <a:t> </a:t>
            </a:r>
            <a:r>
              <a:rPr lang="en-GB" dirty="0" err="1"/>
              <a:t>hak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melawan</a:t>
            </a:r>
            <a:r>
              <a:rPr lang="en-GB" dirty="0"/>
              <a:t> </a:t>
            </a:r>
            <a:r>
              <a:rPr lang="en-GB" dirty="0" err="1"/>
              <a:t>hukum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cara</a:t>
            </a:r>
            <a:r>
              <a:rPr lang="en-GB" dirty="0"/>
              <a:t> </a:t>
            </a:r>
            <a:r>
              <a:rPr lang="en-GB" dirty="0" err="1"/>
              <a:t>apapun</a:t>
            </a:r>
            <a:r>
              <a:rPr lang="en-GB" dirty="0"/>
              <a:t> </a:t>
            </a:r>
            <a:r>
              <a:rPr lang="en-GB" dirty="0" err="1"/>
              <a:t>memindahkan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mentransfer</a:t>
            </a:r>
            <a:r>
              <a:rPr lang="en-GB" dirty="0"/>
              <a:t> </a:t>
            </a:r>
            <a:r>
              <a:rPr lang="en-GB" dirty="0" err="1"/>
              <a:t>informasi</a:t>
            </a:r>
            <a:r>
              <a:rPr lang="en-GB" dirty="0"/>
              <a:t> </a:t>
            </a:r>
            <a:r>
              <a:rPr lang="en-GB" dirty="0" err="1"/>
              <a:t>elektronik</a:t>
            </a:r>
            <a:r>
              <a:rPr lang="en-GB" dirty="0"/>
              <a:t> dan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dokumen</a:t>
            </a:r>
            <a:r>
              <a:rPr lang="en-GB" dirty="0"/>
              <a:t> </a:t>
            </a:r>
            <a:r>
              <a:rPr lang="en-GB" dirty="0" err="1"/>
              <a:t>elektronik</a:t>
            </a:r>
            <a:r>
              <a:rPr lang="en-GB" dirty="0"/>
              <a:t> </a:t>
            </a:r>
            <a:r>
              <a:rPr lang="en-GB" dirty="0" err="1"/>
              <a:t>kepada</a:t>
            </a:r>
            <a:r>
              <a:rPr lang="en-GB" dirty="0"/>
              <a:t> system </a:t>
            </a:r>
            <a:r>
              <a:rPr lang="en-GB" dirty="0" err="1"/>
              <a:t>elektronik</a:t>
            </a:r>
            <a:r>
              <a:rPr lang="en-GB" dirty="0"/>
              <a:t> orang lain yang </a:t>
            </a:r>
            <a:r>
              <a:rPr lang="en-GB" dirty="0" err="1"/>
              <a:t>tidak</a:t>
            </a:r>
            <a:r>
              <a:rPr lang="en-GB" dirty="0"/>
              <a:t> </a:t>
            </a:r>
            <a:r>
              <a:rPr lang="en-GB" dirty="0" err="1"/>
              <a:t>berhak</a:t>
            </a:r>
            <a:r>
              <a:rPr lang="en-GB" dirty="0"/>
              <a:t>.</a:t>
            </a:r>
          </a:p>
          <a:p>
            <a:pPr marL="514350" indent="-514350" algn="just">
              <a:buAutoNum type="arabicParenBoth"/>
            </a:pPr>
            <a:r>
              <a:rPr lang="en-GB" dirty="0" err="1"/>
              <a:t>Terhadap</a:t>
            </a:r>
            <a:r>
              <a:rPr lang="en-GB" dirty="0"/>
              <a:t> </a:t>
            </a:r>
            <a:r>
              <a:rPr lang="en-GB" dirty="0" err="1"/>
              <a:t>perbuatan</a:t>
            </a:r>
            <a:r>
              <a:rPr lang="en-GB" dirty="0"/>
              <a:t> </a:t>
            </a:r>
            <a:r>
              <a:rPr lang="en-GB" dirty="0" err="1"/>
              <a:t>sebagaimana</a:t>
            </a:r>
            <a:r>
              <a:rPr lang="en-GB" dirty="0"/>
              <a:t> </a:t>
            </a:r>
            <a:r>
              <a:rPr lang="en-GB" dirty="0" err="1"/>
              <a:t>dimaksud</a:t>
            </a:r>
            <a:r>
              <a:rPr lang="en-GB" dirty="0"/>
              <a:t> pada </a:t>
            </a:r>
            <a:r>
              <a:rPr lang="en-GB" dirty="0" err="1"/>
              <a:t>ayat</a:t>
            </a:r>
            <a:r>
              <a:rPr lang="en-GB" dirty="0"/>
              <a:t> (1) yang </a:t>
            </a:r>
            <a:r>
              <a:rPr lang="en-GB" dirty="0" err="1"/>
              <a:t>mengakibatkan</a:t>
            </a:r>
            <a:r>
              <a:rPr lang="en-GB" dirty="0"/>
              <a:t> </a:t>
            </a:r>
            <a:r>
              <a:rPr lang="en-GB" dirty="0" err="1"/>
              <a:t>terbukanya</a:t>
            </a:r>
            <a:r>
              <a:rPr lang="en-GB" dirty="0"/>
              <a:t> </a:t>
            </a:r>
            <a:r>
              <a:rPr lang="en-GB" dirty="0" err="1"/>
              <a:t>suatu</a:t>
            </a:r>
            <a:r>
              <a:rPr lang="en-GB" dirty="0"/>
              <a:t> </a:t>
            </a:r>
            <a:r>
              <a:rPr lang="en-GB" dirty="0" err="1"/>
              <a:t>informasi</a:t>
            </a:r>
            <a:r>
              <a:rPr lang="en-GB" dirty="0"/>
              <a:t> </a:t>
            </a:r>
            <a:r>
              <a:rPr lang="en-GB" dirty="0" err="1"/>
              <a:t>elektronik</a:t>
            </a:r>
            <a:r>
              <a:rPr lang="en-GB" dirty="0"/>
              <a:t> dan /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dokumen</a:t>
            </a:r>
            <a:r>
              <a:rPr lang="en-GB" dirty="0"/>
              <a:t> </a:t>
            </a:r>
            <a:r>
              <a:rPr lang="en-GB" dirty="0" err="1"/>
              <a:t>elektronik</a:t>
            </a:r>
            <a:r>
              <a:rPr lang="en-GB" dirty="0"/>
              <a:t> yang </a:t>
            </a:r>
            <a:r>
              <a:rPr lang="en-GB" dirty="0" err="1"/>
              <a:t>bersifat</a:t>
            </a:r>
            <a:r>
              <a:rPr lang="en-GB" dirty="0"/>
              <a:t> </a:t>
            </a:r>
            <a:r>
              <a:rPr lang="en-GB" dirty="0" err="1"/>
              <a:t>rahasia</a:t>
            </a:r>
            <a:r>
              <a:rPr lang="en-GB" dirty="0"/>
              <a:t> </a:t>
            </a:r>
            <a:r>
              <a:rPr lang="en-GB" dirty="0" err="1"/>
              <a:t>menjadi</a:t>
            </a:r>
            <a:r>
              <a:rPr lang="en-GB" dirty="0"/>
              <a:t> </a:t>
            </a:r>
            <a:r>
              <a:rPr lang="en-GB" dirty="0" err="1"/>
              <a:t>dapat</a:t>
            </a:r>
            <a:r>
              <a:rPr lang="en-GB" dirty="0"/>
              <a:t> </a:t>
            </a:r>
            <a:r>
              <a:rPr lang="en-GB" dirty="0" err="1"/>
              <a:t>diakses</a:t>
            </a:r>
            <a:r>
              <a:rPr lang="en-GB" dirty="0"/>
              <a:t> oleh </a:t>
            </a:r>
            <a:r>
              <a:rPr lang="en-GB" dirty="0" err="1"/>
              <a:t>publik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keutuhan</a:t>
            </a:r>
            <a:r>
              <a:rPr lang="en-GB" dirty="0"/>
              <a:t> data yang </a:t>
            </a:r>
            <a:r>
              <a:rPr lang="en-GB" dirty="0" err="1"/>
              <a:t>tidak</a:t>
            </a:r>
            <a:r>
              <a:rPr lang="en-GB" dirty="0"/>
              <a:t> </a:t>
            </a:r>
            <a:r>
              <a:rPr lang="en-GB" dirty="0" err="1"/>
              <a:t>sebagaimana</a:t>
            </a:r>
            <a:r>
              <a:rPr lang="en-GB" dirty="0"/>
              <a:t> </a:t>
            </a:r>
            <a:r>
              <a:rPr lang="en-GB" dirty="0" err="1"/>
              <a:t>mestinya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6595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173B2-3E88-4404-B19D-EA5ADD351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527" y="707664"/>
            <a:ext cx="9331036" cy="544267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2400" dirty="0" err="1"/>
              <a:t>Dampaknya</a:t>
            </a:r>
            <a:r>
              <a:rPr lang="en-GB" sz="2400" dirty="0"/>
              <a:t> :</a:t>
            </a:r>
          </a:p>
          <a:p>
            <a:pPr marL="0" indent="0">
              <a:buNone/>
            </a:pPr>
            <a:r>
              <a:rPr lang="en-GB" sz="2400" dirty="0" err="1"/>
              <a:t>Pasal</a:t>
            </a:r>
            <a:r>
              <a:rPr lang="en-GB" sz="2400" dirty="0"/>
              <a:t> 48</a:t>
            </a:r>
          </a:p>
          <a:p>
            <a:pPr marL="0" indent="0">
              <a:buNone/>
            </a:pPr>
            <a:r>
              <a:rPr lang="en-GB" sz="2400" dirty="0"/>
              <a:t>Ayat (1)</a:t>
            </a:r>
          </a:p>
          <a:p>
            <a:pPr marL="0" indent="0">
              <a:buNone/>
            </a:pPr>
            <a:r>
              <a:rPr lang="en-GB" sz="2400" dirty="0" err="1"/>
              <a:t>Setiap</a:t>
            </a:r>
            <a:r>
              <a:rPr lang="en-GB" sz="2400" dirty="0"/>
              <a:t> orang yang </a:t>
            </a:r>
            <a:r>
              <a:rPr lang="en-GB" sz="2400" dirty="0" err="1"/>
              <a:t>memenuhi</a:t>
            </a:r>
            <a:r>
              <a:rPr lang="en-GB" sz="2400" dirty="0"/>
              <a:t> </a:t>
            </a:r>
            <a:r>
              <a:rPr lang="en-GB" sz="2400" dirty="0" err="1"/>
              <a:t>unsur</a:t>
            </a:r>
            <a:r>
              <a:rPr lang="en-GB" sz="2400" dirty="0"/>
              <a:t> </a:t>
            </a:r>
            <a:r>
              <a:rPr lang="en-GB" sz="2400" dirty="0" err="1"/>
              <a:t>sebagaimana</a:t>
            </a:r>
            <a:r>
              <a:rPr lang="en-GB" sz="2400" dirty="0"/>
              <a:t> </a:t>
            </a:r>
            <a:r>
              <a:rPr lang="en-GB" sz="2400" dirty="0" err="1"/>
              <a:t>dimaksud</a:t>
            </a:r>
            <a:r>
              <a:rPr lang="en-GB" sz="2400" dirty="0"/>
              <a:t> </a:t>
            </a:r>
            <a:r>
              <a:rPr lang="en-GB" sz="2400" dirty="0" err="1"/>
              <a:t>dalam</a:t>
            </a:r>
            <a:r>
              <a:rPr lang="en-GB" sz="2400" dirty="0"/>
              <a:t> </a:t>
            </a:r>
            <a:r>
              <a:rPr lang="en-GB" sz="2400" dirty="0" err="1"/>
              <a:t>Pasal</a:t>
            </a:r>
            <a:r>
              <a:rPr lang="en-GB" sz="2400" dirty="0"/>
              <a:t> 32 </a:t>
            </a:r>
            <a:r>
              <a:rPr lang="en-GB" sz="2400" dirty="0" err="1"/>
              <a:t>ayat</a:t>
            </a:r>
            <a:r>
              <a:rPr lang="en-GB" sz="2400" dirty="0"/>
              <a:t> (1) </a:t>
            </a:r>
            <a:r>
              <a:rPr lang="en-GB" sz="2400" dirty="0" err="1"/>
              <a:t>dipidana</a:t>
            </a:r>
            <a:r>
              <a:rPr lang="en-GB" sz="2400" dirty="0"/>
              <a:t> </a:t>
            </a:r>
            <a:r>
              <a:rPr lang="en-GB" sz="2400" dirty="0" err="1"/>
              <a:t>dengan</a:t>
            </a:r>
            <a:r>
              <a:rPr lang="en-GB" sz="2400" dirty="0"/>
              <a:t> </a:t>
            </a:r>
            <a:r>
              <a:rPr lang="en-GB" sz="2400" dirty="0" err="1"/>
              <a:t>pidana</a:t>
            </a:r>
            <a:r>
              <a:rPr lang="en-GB" sz="2400" dirty="0"/>
              <a:t> </a:t>
            </a:r>
            <a:r>
              <a:rPr lang="en-GB" sz="2400" dirty="0" err="1"/>
              <a:t>penjara</a:t>
            </a:r>
            <a:r>
              <a:rPr lang="en-GB" sz="2400" dirty="0"/>
              <a:t> paling lama 8 (</a:t>
            </a:r>
            <a:r>
              <a:rPr lang="en-GB" sz="2400" dirty="0" err="1"/>
              <a:t>delapan</a:t>
            </a:r>
            <a:r>
              <a:rPr lang="en-GB" sz="2400" dirty="0"/>
              <a:t>) </a:t>
            </a:r>
            <a:r>
              <a:rPr lang="en-GB" sz="2400" dirty="0" err="1"/>
              <a:t>tahun</a:t>
            </a:r>
            <a:r>
              <a:rPr lang="en-GB" sz="2400" dirty="0"/>
              <a:t> dan /</a:t>
            </a:r>
            <a:r>
              <a:rPr lang="en-GB" sz="2400" dirty="0" err="1"/>
              <a:t>atau</a:t>
            </a:r>
            <a:r>
              <a:rPr lang="en-GB" sz="2400" dirty="0"/>
              <a:t> </a:t>
            </a:r>
            <a:r>
              <a:rPr lang="en-GB" sz="2400" dirty="0" err="1"/>
              <a:t>denda</a:t>
            </a:r>
            <a:r>
              <a:rPr lang="en-GB" sz="2400" dirty="0"/>
              <a:t> paling </a:t>
            </a:r>
            <a:r>
              <a:rPr lang="en-GB" sz="2400" dirty="0" err="1"/>
              <a:t>banyak</a:t>
            </a:r>
            <a:r>
              <a:rPr lang="en-GB" sz="2400" dirty="0"/>
              <a:t> Rp2.000.000.000 (</a:t>
            </a:r>
            <a:r>
              <a:rPr lang="en-GB" sz="2400" dirty="0" err="1"/>
              <a:t>dua</a:t>
            </a:r>
            <a:r>
              <a:rPr lang="en-GB" sz="2400" dirty="0"/>
              <a:t> </a:t>
            </a:r>
            <a:r>
              <a:rPr lang="en-GB" sz="2400" dirty="0" err="1"/>
              <a:t>miliar</a:t>
            </a:r>
            <a:r>
              <a:rPr lang="en-GB" sz="2400" dirty="0"/>
              <a:t> rupiah).</a:t>
            </a:r>
          </a:p>
          <a:p>
            <a:pPr marL="0" indent="0">
              <a:buNone/>
            </a:pPr>
            <a:r>
              <a:rPr lang="en-GB" sz="2400" dirty="0"/>
              <a:t>Ayat (2)</a:t>
            </a:r>
          </a:p>
          <a:p>
            <a:pPr marL="0" indent="0">
              <a:buNone/>
            </a:pPr>
            <a:r>
              <a:rPr lang="en-GB" sz="2400" dirty="0" err="1"/>
              <a:t>Setiap</a:t>
            </a:r>
            <a:r>
              <a:rPr lang="en-GB" sz="2400" dirty="0"/>
              <a:t> orang yang </a:t>
            </a:r>
            <a:r>
              <a:rPr lang="en-GB" sz="2400" dirty="0" err="1"/>
              <a:t>memenuhi</a:t>
            </a:r>
            <a:r>
              <a:rPr lang="en-GB" sz="2400" dirty="0"/>
              <a:t> </a:t>
            </a:r>
            <a:r>
              <a:rPr lang="en-GB" sz="2400" dirty="0" err="1"/>
              <a:t>unsur</a:t>
            </a:r>
            <a:r>
              <a:rPr lang="en-GB" sz="2400" dirty="0"/>
              <a:t> </a:t>
            </a:r>
            <a:r>
              <a:rPr lang="en-GB" sz="2400" dirty="0" err="1"/>
              <a:t>sebagaimana</a:t>
            </a:r>
            <a:r>
              <a:rPr lang="en-GB" sz="2400" dirty="0"/>
              <a:t> </a:t>
            </a:r>
            <a:r>
              <a:rPr lang="en-GB" sz="2400" dirty="0" err="1"/>
              <a:t>dimaksud</a:t>
            </a:r>
            <a:r>
              <a:rPr lang="en-GB" sz="2400" dirty="0"/>
              <a:t> </a:t>
            </a:r>
            <a:r>
              <a:rPr lang="en-GB" sz="2400" dirty="0" err="1"/>
              <a:t>dalam</a:t>
            </a:r>
            <a:r>
              <a:rPr lang="en-GB" sz="2400" dirty="0"/>
              <a:t> </a:t>
            </a:r>
            <a:r>
              <a:rPr lang="en-GB" sz="2400" dirty="0" err="1"/>
              <a:t>pasal</a:t>
            </a:r>
            <a:r>
              <a:rPr lang="en-GB" sz="2400" dirty="0"/>
              <a:t> 32 </a:t>
            </a:r>
            <a:r>
              <a:rPr lang="en-GB" sz="2400" dirty="0" err="1"/>
              <a:t>ayat</a:t>
            </a:r>
            <a:r>
              <a:rPr lang="en-GB" sz="2400" dirty="0"/>
              <a:t> (2) </a:t>
            </a:r>
            <a:r>
              <a:rPr lang="en-GB" sz="2400" dirty="0" err="1"/>
              <a:t>dipidana</a:t>
            </a:r>
            <a:r>
              <a:rPr lang="en-GB" sz="2400" dirty="0"/>
              <a:t> </a:t>
            </a:r>
            <a:r>
              <a:rPr lang="en-GB" sz="2400" dirty="0" err="1"/>
              <a:t>dengan</a:t>
            </a:r>
            <a:r>
              <a:rPr lang="en-GB" sz="2400" dirty="0"/>
              <a:t> </a:t>
            </a:r>
            <a:r>
              <a:rPr lang="en-GB" sz="2400" dirty="0" err="1"/>
              <a:t>pidana</a:t>
            </a:r>
            <a:r>
              <a:rPr lang="en-GB" sz="2400" dirty="0"/>
              <a:t> </a:t>
            </a:r>
            <a:r>
              <a:rPr lang="en-GB" sz="2400" dirty="0" err="1"/>
              <a:t>penjara</a:t>
            </a:r>
            <a:r>
              <a:rPr lang="en-GB" sz="2400" dirty="0"/>
              <a:t> paling lama 9 (Sembilan) </a:t>
            </a:r>
            <a:r>
              <a:rPr lang="en-GB" sz="2400" dirty="0" err="1"/>
              <a:t>tahun</a:t>
            </a:r>
            <a:r>
              <a:rPr lang="en-GB" sz="2400" dirty="0"/>
              <a:t> dan / </a:t>
            </a:r>
            <a:r>
              <a:rPr lang="en-GB" sz="2400" dirty="0" err="1"/>
              <a:t>atau</a:t>
            </a:r>
            <a:r>
              <a:rPr lang="en-GB" sz="2400" dirty="0"/>
              <a:t> </a:t>
            </a:r>
            <a:r>
              <a:rPr lang="en-GB" sz="2400" dirty="0" err="1"/>
              <a:t>denda</a:t>
            </a:r>
            <a:r>
              <a:rPr lang="en-GB" sz="2400" dirty="0"/>
              <a:t> paling </a:t>
            </a:r>
            <a:r>
              <a:rPr lang="en-GB" sz="2400" dirty="0" err="1"/>
              <a:t>banyak</a:t>
            </a:r>
            <a:r>
              <a:rPr lang="en-GB" sz="2400" dirty="0"/>
              <a:t> Rp.3.000.000.000(</a:t>
            </a:r>
            <a:r>
              <a:rPr lang="en-GB" sz="2400" dirty="0" err="1"/>
              <a:t>tiga</a:t>
            </a:r>
            <a:r>
              <a:rPr lang="en-GB" sz="2400" dirty="0"/>
              <a:t> </a:t>
            </a:r>
            <a:r>
              <a:rPr lang="en-GB" sz="2400" dirty="0" err="1"/>
              <a:t>miliar</a:t>
            </a:r>
            <a:r>
              <a:rPr lang="en-GB" sz="2400" dirty="0"/>
              <a:t> rupiah)</a:t>
            </a:r>
          </a:p>
          <a:p>
            <a:pPr marL="0" indent="0">
              <a:buNone/>
            </a:pPr>
            <a:r>
              <a:rPr lang="en-GB" sz="2400" dirty="0"/>
              <a:t>Ayat 3</a:t>
            </a:r>
          </a:p>
          <a:p>
            <a:pPr marL="0" indent="0">
              <a:buNone/>
            </a:pPr>
            <a:r>
              <a:rPr lang="en-GB" sz="2400" dirty="0" err="1"/>
              <a:t>Setiap</a:t>
            </a:r>
            <a:r>
              <a:rPr lang="en-GB" sz="2400" dirty="0"/>
              <a:t> orang yang </a:t>
            </a:r>
            <a:r>
              <a:rPr lang="en-GB" sz="2400" dirty="0" err="1"/>
              <a:t>memenuhi</a:t>
            </a:r>
            <a:r>
              <a:rPr lang="en-GB" sz="2400" dirty="0"/>
              <a:t> </a:t>
            </a:r>
            <a:r>
              <a:rPr lang="en-GB" sz="2400" dirty="0" err="1"/>
              <a:t>unsur</a:t>
            </a:r>
            <a:r>
              <a:rPr lang="en-GB" sz="2400" dirty="0"/>
              <a:t> </a:t>
            </a:r>
            <a:r>
              <a:rPr lang="en-GB" sz="2400" dirty="0" err="1"/>
              <a:t>sebagaimana</a:t>
            </a:r>
            <a:r>
              <a:rPr lang="en-GB" sz="2400" dirty="0"/>
              <a:t> </a:t>
            </a:r>
            <a:r>
              <a:rPr lang="en-GB" sz="2400" dirty="0" err="1"/>
              <a:t>dimaksud</a:t>
            </a:r>
            <a:r>
              <a:rPr lang="en-GB" sz="2400" dirty="0"/>
              <a:t> </a:t>
            </a:r>
            <a:r>
              <a:rPr lang="en-GB" sz="2400" dirty="0" err="1"/>
              <a:t>dalam</a:t>
            </a:r>
            <a:r>
              <a:rPr lang="en-GB" sz="2400" dirty="0"/>
              <a:t> </a:t>
            </a:r>
            <a:r>
              <a:rPr lang="en-GB" sz="2400" dirty="0" err="1"/>
              <a:t>pasal</a:t>
            </a:r>
            <a:r>
              <a:rPr lang="en-GB" sz="2400" dirty="0"/>
              <a:t> 32 </a:t>
            </a:r>
            <a:r>
              <a:rPr lang="en-GB" sz="2400" dirty="0" err="1"/>
              <a:t>ayat</a:t>
            </a:r>
            <a:r>
              <a:rPr lang="en-GB" sz="2400" dirty="0"/>
              <a:t> (3) </a:t>
            </a:r>
            <a:r>
              <a:rPr lang="en-GB" sz="2400" dirty="0" err="1"/>
              <a:t>dipidana</a:t>
            </a:r>
            <a:r>
              <a:rPr lang="en-GB" sz="2400" dirty="0"/>
              <a:t> </a:t>
            </a:r>
            <a:r>
              <a:rPr lang="en-GB" sz="2400" dirty="0" err="1"/>
              <a:t>dengan</a:t>
            </a:r>
            <a:r>
              <a:rPr lang="en-GB" sz="2400" dirty="0"/>
              <a:t> </a:t>
            </a:r>
            <a:r>
              <a:rPr lang="en-GB" sz="2400" dirty="0" err="1"/>
              <a:t>pidana</a:t>
            </a:r>
            <a:r>
              <a:rPr lang="en-GB" sz="2400" dirty="0"/>
              <a:t> </a:t>
            </a:r>
            <a:r>
              <a:rPr lang="en-GB" sz="2400" dirty="0" err="1"/>
              <a:t>penjara</a:t>
            </a:r>
            <a:r>
              <a:rPr lang="en-GB" sz="2400" dirty="0"/>
              <a:t> paling lama 10 (</a:t>
            </a:r>
            <a:r>
              <a:rPr lang="en-GB" sz="2400" dirty="0" err="1"/>
              <a:t>sepuluh</a:t>
            </a:r>
            <a:r>
              <a:rPr lang="en-GB" sz="2400" dirty="0"/>
              <a:t>) </a:t>
            </a:r>
            <a:r>
              <a:rPr lang="en-GB" sz="2400" dirty="0" err="1"/>
              <a:t>tahun</a:t>
            </a:r>
            <a:r>
              <a:rPr lang="en-GB" sz="2400" dirty="0"/>
              <a:t> dan / </a:t>
            </a:r>
            <a:r>
              <a:rPr lang="en-GB" sz="2400" dirty="0" err="1"/>
              <a:t>atau</a:t>
            </a:r>
            <a:r>
              <a:rPr lang="en-GB" sz="2400" dirty="0"/>
              <a:t> </a:t>
            </a:r>
            <a:r>
              <a:rPr lang="en-GB" sz="2400" dirty="0" err="1"/>
              <a:t>denda</a:t>
            </a:r>
            <a:r>
              <a:rPr lang="en-GB" sz="2400" dirty="0"/>
              <a:t> paling </a:t>
            </a:r>
            <a:r>
              <a:rPr lang="en-GB" sz="2400" dirty="0" err="1"/>
              <a:t>banyak</a:t>
            </a:r>
            <a:r>
              <a:rPr lang="en-GB" sz="2400" dirty="0"/>
              <a:t> Rp.5000.000.000 (lima </a:t>
            </a:r>
            <a:r>
              <a:rPr lang="en-GB" sz="2400" dirty="0" err="1"/>
              <a:t>miliar</a:t>
            </a:r>
            <a:r>
              <a:rPr lang="en-GB" sz="2400" dirty="0"/>
              <a:t> rupiah)</a:t>
            </a:r>
          </a:p>
        </p:txBody>
      </p:sp>
    </p:spTree>
    <p:extLst>
      <p:ext uri="{BB962C8B-B14F-4D97-AF65-F5344CB8AC3E}">
        <p14:creationId xmlns:p14="http://schemas.microsoft.com/office/powerpoint/2010/main" val="1983012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A69CC-9D1A-4D54-B320-091DB2EAB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6582"/>
            <a:ext cx="8859982" cy="3782291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 err="1"/>
              <a:t>Pasal</a:t>
            </a:r>
            <a:r>
              <a:rPr lang="en-GB" dirty="0"/>
              <a:t> 12 </a:t>
            </a:r>
            <a:r>
              <a:rPr lang="en-GB" dirty="0" err="1"/>
              <a:t>ayat</a:t>
            </a:r>
            <a:r>
              <a:rPr lang="en-GB" dirty="0"/>
              <a:t> (1) </a:t>
            </a:r>
            <a:r>
              <a:rPr lang="en-GB" dirty="0" err="1"/>
              <a:t>huruf</a:t>
            </a:r>
            <a:r>
              <a:rPr lang="en-GB" dirty="0"/>
              <a:t> a UU No. 30 </a:t>
            </a:r>
            <a:r>
              <a:rPr lang="en-GB" dirty="0" err="1"/>
              <a:t>tahun</a:t>
            </a:r>
            <a:r>
              <a:rPr lang="en-GB" dirty="0"/>
              <a:t> 2002 </a:t>
            </a:r>
            <a:r>
              <a:rPr lang="en-GB" dirty="0" err="1"/>
              <a:t>tentang</a:t>
            </a:r>
            <a:r>
              <a:rPr lang="en-GB" dirty="0"/>
              <a:t> </a:t>
            </a:r>
            <a:r>
              <a:rPr lang="en-GB" dirty="0" err="1"/>
              <a:t>Komisi</a:t>
            </a:r>
            <a:r>
              <a:rPr lang="en-GB" dirty="0"/>
              <a:t> </a:t>
            </a:r>
            <a:r>
              <a:rPr lang="en-GB" dirty="0" err="1"/>
              <a:t>Pemberantasan</a:t>
            </a:r>
            <a:r>
              <a:rPr lang="en-GB" dirty="0"/>
              <a:t> </a:t>
            </a:r>
            <a:r>
              <a:rPr lang="en-GB" dirty="0" err="1"/>
              <a:t>Tindak</a:t>
            </a:r>
            <a:r>
              <a:rPr lang="en-GB" dirty="0"/>
              <a:t> </a:t>
            </a:r>
            <a:r>
              <a:rPr lang="en-GB" dirty="0" err="1"/>
              <a:t>Pidana</a:t>
            </a:r>
            <a:r>
              <a:rPr lang="en-GB" dirty="0"/>
              <a:t> </a:t>
            </a:r>
            <a:r>
              <a:rPr lang="en-GB" dirty="0" err="1"/>
              <a:t>Korupsi</a:t>
            </a:r>
            <a:r>
              <a:rPr lang="en-GB" dirty="0"/>
              <a:t> </a:t>
            </a:r>
            <a:r>
              <a:rPr lang="en-GB" dirty="0" err="1"/>
              <a:t>bahwa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</a:t>
            </a:r>
            <a:r>
              <a:rPr lang="en-GB" dirty="0" err="1"/>
              <a:t>melaksanakan</a:t>
            </a:r>
            <a:r>
              <a:rPr lang="en-GB" dirty="0"/>
              <a:t> </a:t>
            </a:r>
            <a:r>
              <a:rPr lang="en-GB" dirty="0" err="1"/>
              <a:t>tugas</a:t>
            </a:r>
            <a:r>
              <a:rPr lang="en-GB" dirty="0"/>
              <a:t> </a:t>
            </a:r>
            <a:r>
              <a:rPr lang="en-GB" dirty="0" err="1"/>
              <a:t>penyelidikan</a:t>
            </a:r>
            <a:r>
              <a:rPr lang="en-GB" dirty="0"/>
              <a:t>, </a:t>
            </a:r>
            <a:r>
              <a:rPr lang="en-GB" dirty="0" err="1"/>
              <a:t>penyidikan</a:t>
            </a:r>
            <a:r>
              <a:rPr lang="en-GB" dirty="0"/>
              <a:t> dan </a:t>
            </a:r>
            <a:r>
              <a:rPr lang="en-GB" dirty="0" err="1"/>
              <a:t>penuntutan</a:t>
            </a:r>
            <a:r>
              <a:rPr lang="en-GB" dirty="0"/>
              <a:t> </a:t>
            </a:r>
            <a:r>
              <a:rPr lang="en-GB" dirty="0" err="1"/>
              <a:t>terhadap</a:t>
            </a:r>
            <a:r>
              <a:rPr lang="en-GB" dirty="0"/>
              <a:t> </a:t>
            </a:r>
            <a:r>
              <a:rPr lang="en-GB" dirty="0" err="1"/>
              <a:t>tindak</a:t>
            </a:r>
            <a:r>
              <a:rPr lang="en-GB" dirty="0"/>
              <a:t> </a:t>
            </a:r>
            <a:r>
              <a:rPr lang="en-GB" dirty="0" err="1"/>
              <a:t>pidana</a:t>
            </a:r>
            <a:r>
              <a:rPr lang="en-GB" dirty="0"/>
              <a:t> </a:t>
            </a:r>
            <a:r>
              <a:rPr lang="en-GB" dirty="0" err="1"/>
              <a:t>korupsi</a:t>
            </a:r>
            <a:r>
              <a:rPr lang="en-GB" dirty="0"/>
              <a:t> , KPK </a:t>
            </a:r>
            <a:r>
              <a:rPr lang="en-GB" dirty="0" err="1"/>
              <a:t>berwenang</a:t>
            </a:r>
            <a:r>
              <a:rPr lang="en-GB" dirty="0"/>
              <a:t> </a:t>
            </a:r>
            <a:r>
              <a:rPr lang="en-GB" dirty="0" err="1"/>
              <a:t>melakukan</a:t>
            </a:r>
            <a:r>
              <a:rPr lang="en-GB" dirty="0"/>
              <a:t> </a:t>
            </a:r>
            <a:r>
              <a:rPr lang="en-GB" dirty="0" err="1"/>
              <a:t>penyadapan</a:t>
            </a:r>
            <a:r>
              <a:rPr lang="en-GB" dirty="0"/>
              <a:t> dan </a:t>
            </a:r>
            <a:r>
              <a:rPr lang="en-GB" dirty="0" err="1"/>
              <a:t>merekam</a:t>
            </a:r>
            <a:r>
              <a:rPr lang="en-GB" dirty="0"/>
              <a:t> </a:t>
            </a:r>
            <a:r>
              <a:rPr lang="en-GB" dirty="0" err="1"/>
              <a:t>pembicaraan</a:t>
            </a:r>
            <a:r>
              <a:rPr lang="en-GB" dirty="0"/>
              <a:t>. </a:t>
            </a:r>
            <a:r>
              <a:rPr lang="en-GB" dirty="0" err="1"/>
              <a:t>Hak</a:t>
            </a:r>
            <a:r>
              <a:rPr lang="en-GB" dirty="0"/>
              <a:t> </a:t>
            </a:r>
            <a:r>
              <a:rPr lang="en-GB" dirty="0" err="1"/>
              <a:t>privasi</a:t>
            </a:r>
            <a:r>
              <a:rPr lang="en-GB" dirty="0"/>
              <a:t> </a:t>
            </a:r>
            <a:r>
              <a:rPr lang="en-GB" dirty="0" err="1"/>
              <a:t>seseorang</a:t>
            </a:r>
            <a:r>
              <a:rPr lang="en-GB" dirty="0"/>
              <a:t> </a:t>
            </a:r>
            <a:r>
              <a:rPr lang="en-GB" dirty="0" err="1"/>
              <a:t>bersifat</a:t>
            </a:r>
            <a:r>
              <a:rPr lang="en-GB" dirty="0"/>
              <a:t> </a:t>
            </a:r>
            <a:r>
              <a:rPr lang="en-GB" dirty="0" err="1"/>
              <a:t>derogable</a:t>
            </a:r>
            <a:r>
              <a:rPr lang="en-GB" dirty="0"/>
              <a:t> rights </a:t>
            </a:r>
            <a:r>
              <a:rPr lang="en-GB" dirty="0" err="1"/>
              <a:t>karena</a:t>
            </a:r>
            <a:r>
              <a:rPr lang="en-GB" dirty="0"/>
              <a:t> </a:t>
            </a:r>
            <a:r>
              <a:rPr lang="en-GB" dirty="0" err="1"/>
              <a:t>masih</a:t>
            </a:r>
            <a:r>
              <a:rPr lang="en-GB" dirty="0"/>
              <a:t> </a:t>
            </a:r>
            <a:r>
              <a:rPr lang="en-GB" dirty="0" err="1"/>
              <a:t>dapat</a:t>
            </a:r>
            <a:r>
              <a:rPr lang="en-GB" dirty="0"/>
              <a:t> </a:t>
            </a:r>
            <a:r>
              <a:rPr lang="en-GB" dirty="0" err="1"/>
              <a:t>dikurangi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</a:t>
            </a:r>
            <a:r>
              <a:rPr lang="en-GB" dirty="0" err="1"/>
              <a:t>keadaan-keadaan</a:t>
            </a:r>
            <a:r>
              <a:rPr lang="en-GB" dirty="0"/>
              <a:t> </a:t>
            </a:r>
            <a:r>
              <a:rPr lang="en-GB" dirty="0" err="1"/>
              <a:t>tertentu</a:t>
            </a:r>
            <a:r>
              <a:rPr lang="en-GB" dirty="0"/>
              <a:t> </a:t>
            </a:r>
            <a:r>
              <a:rPr lang="en-GB" dirty="0" err="1"/>
              <a:t>misalnya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keperluan</a:t>
            </a:r>
            <a:r>
              <a:rPr lang="en-GB" dirty="0"/>
              <a:t> proses </a:t>
            </a:r>
            <a:r>
              <a:rPr lang="en-GB" dirty="0" err="1"/>
              <a:t>peradilan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47881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98FCF-5FA5-42E6-8B19-E2F1772D1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036" y="398607"/>
            <a:ext cx="9164782" cy="19705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3200" dirty="0" err="1"/>
              <a:t>Aspek</a:t>
            </a:r>
            <a:r>
              <a:rPr lang="en-GB" sz="3200" dirty="0"/>
              <a:t> Legal TIK </a:t>
            </a:r>
            <a:r>
              <a:rPr lang="en-GB" sz="3200" dirty="0" err="1"/>
              <a:t>merupakan</a:t>
            </a:r>
            <a:r>
              <a:rPr lang="en-GB" sz="3200" dirty="0"/>
              <a:t> </a:t>
            </a:r>
            <a:r>
              <a:rPr lang="en-GB" sz="3200" dirty="0" err="1"/>
              <a:t>sudut</a:t>
            </a:r>
            <a:r>
              <a:rPr lang="en-GB" sz="3200" dirty="0"/>
              <a:t> </a:t>
            </a:r>
            <a:r>
              <a:rPr lang="en-GB" sz="3200" dirty="0" err="1"/>
              <a:t>pandang</a:t>
            </a:r>
            <a:r>
              <a:rPr lang="en-GB" sz="3200" dirty="0"/>
              <a:t> </a:t>
            </a:r>
            <a:r>
              <a:rPr lang="en-GB" sz="3200" dirty="0" err="1"/>
              <a:t>hukum</a:t>
            </a:r>
            <a:r>
              <a:rPr lang="en-GB" sz="3200" dirty="0"/>
              <a:t> yang </a:t>
            </a:r>
            <a:r>
              <a:rPr lang="en-GB" sz="3200" dirty="0" err="1"/>
              <a:t>berkenaan</a:t>
            </a:r>
            <a:r>
              <a:rPr lang="en-GB" sz="3200" dirty="0"/>
              <a:t> </a:t>
            </a:r>
            <a:r>
              <a:rPr lang="en-GB" sz="3200" dirty="0" err="1"/>
              <a:t>tentang</a:t>
            </a:r>
            <a:r>
              <a:rPr lang="en-GB" sz="3200" dirty="0"/>
              <a:t> </a:t>
            </a:r>
            <a:r>
              <a:rPr lang="en-GB" sz="3200" dirty="0" err="1"/>
              <a:t>pemrosesan</a:t>
            </a:r>
            <a:r>
              <a:rPr lang="en-GB" sz="3200" dirty="0"/>
              <a:t> </a:t>
            </a:r>
            <a:r>
              <a:rPr lang="en-GB" sz="3200" dirty="0" err="1"/>
              <a:t>manipulasi</a:t>
            </a:r>
            <a:r>
              <a:rPr lang="en-GB" sz="3200" dirty="0"/>
              <a:t>, </a:t>
            </a:r>
            <a:r>
              <a:rPr lang="en-GB" sz="3200" dirty="0" err="1"/>
              <a:t>pengelolaan</a:t>
            </a:r>
            <a:r>
              <a:rPr lang="en-GB" sz="3200" dirty="0"/>
              <a:t>, dan juga </a:t>
            </a:r>
            <a:r>
              <a:rPr lang="en-GB" sz="3200" dirty="0" err="1"/>
              <a:t>pemindahan</a:t>
            </a:r>
            <a:r>
              <a:rPr lang="en-GB" sz="3200" dirty="0"/>
              <a:t> </a:t>
            </a:r>
            <a:r>
              <a:rPr lang="en-GB" sz="3200" dirty="0" err="1"/>
              <a:t>informasi</a:t>
            </a:r>
            <a:r>
              <a:rPr lang="en-GB" sz="3200" dirty="0"/>
              <a:t> </a:t>
            </a:r>
            <a:r>
              <a:rPr lang="en-GB" sz="3200" dirty="0" err="1"/>
              <a:t>antar</a:t>
            </a:r>
            <a:r>
              <a:rPr lang="en-GB" sz="3200" dirty="0"/>
              <a:t> media yang </a:t>
            </a:r>
            <a:r>
              <a:rPr lang="en-GB" sz="3200" dirty="0" err="1"/>
              <a:t>satu</a:t>
            </a:r>
            <a:r>
              <a:rPr lang="en-GB" sz="3200" dirty="0"/>
              <a:t> </a:t>
            </a:r>
            <a:r>
              <a:rPr lang="en-GB" sz="3200" dirty="0" err="1"/>
              <a:t>dengan</a:t>
            </a:r>
            <a:r>
              <a:rPr lang="en-GB" sz="3200" dirty="0"/>
              <a:t> media yang </a:t>
            </a:r>
            <a:r>
              <a:rPr lang="en-GB" sz="3200" dirty="0" err="1"/>
              <a:t>lainnya</a:t>
            </a:r>
            <a:r>
              <a:rPr lang="en-GB" sz="3200" dirty="0"/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F8EFF67-3D95-4D1A-A096-44C57EE4D9F6}"/>
              </a:ext>
            </a:extLst>
          </p:cNvPr>
          <p:cNvSpPr txBox="1"/>
          <p:nvPr/>
        </p:nvSpPr>
        <p:spPr>
          <a:xfrm>
            <a:off x="1046018" y="2618509"/>
            <a:ext cx="926176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800" dirty="0" err="1"/>
              <a:t>Berkembangnya</a:t>
            </a:r>
            <a:r>
              <a:rPr lang="en-GB" sz="2800" dirty="0"/>
              <a:t> </a:t>
            </a:r>
            <a:r>
              <a:rPr lang="en-GB" sz="2800" dirty="0" err="1"/>
              <a:t>penggunaan</a:t>
            </a:r>
            <a:r>
              <a:rPr lang="en-GB" sz="2800" dirty="0"/>
              <a:t> </a:t>
            </a:r>
            <a:r>
              <a:rPr lang="en-GB" sz="2800" dirty="0" err="1"/>
              <a:t>jaringan</a:t>
            </a:r>
            <a:r>
              <a:rPr lang="en-GB" sz="2800" dirty="0"/>
              <a:t> internet </a:t>
            </a:r>
            <a:r>
              <a:rPr lang="en-GB" sz="2800" dirty="0" err="1"/>
              <a:t>menjadikan</a:t>
            </a:r>
            <a:r>
              <a:rPr lang="en-GB" sz="2800" dirty="0"/>
              <a:t> </a:t>
            </a:r>
            <a:r>
              <a:rPr lang="en-GB" sz="2800" dirty="0" err="1"/>
              <a:t>seluruh</a:t>
            </a:r>
            <a:r>
              <a:rPr lang="en-GB" sz="2800" dirty="0"/>
              <a:t> dunia </a:t>
            </a:r>
            <a:r>
              <a:rPr lang="en-GB" sz="2800" dirty="0" err="1"/>
              <a:t>tehubung</a:t>
            </a:r>
            <a:r>
              <a:rPr lang="en-GB" sz="2800" dirty="0"/>
              <a:t> </a:t>
            </a:r>
            <a:r>
              <a:rPr lang="en-GB" sz="2800" dirty="0" err="1"/>
              <a:t>satu</a:t>
            </a:r>
            <a:r>
              <a:rPr lang="en-GB" sz="2800" dirty="0"/>
              <a:t> </a:t>
            </a:r>
            <a:r>
              <a:rPr lang="en-GB" sz="2800" dirty="0" err="1"/>
              <a:t>sama</a:t>
            </a:r>
            <a:r>
              <a:rPr lang="en-GB" sz="2800" dirty="0"/>
              <a:t> lain. Hal </a:t>
            </a:r>
            <a:r>
              <a:rPr lang="en-GB" sz="2800" dirty="0" err="1"/>
              <a:t>tersebut</a:t>
            </a:r>
            <a:r>
              <a:rPr lang="en-GB" sz="2800" dirty="0"/>
              <a:t> </a:t>
            </a:r>
            <a:r>
              <a:rPr lang="en-GB" sz="2800" dirty="0" err="1"/>
              <a:t>menjadikan</a:t>
            </a:r>
            <a:r>
              <a:rPr lang="en-GB" sz="2800" dirty="0"/>
              <a:t> </a:t>
            </a:r>
            <a:r>
              <a:rPr lang="en-GB" sz="2800" dirty="0" err="1"/>
              <a:t>sekat</a:t>
            </a:r>
            <a:r>
              <a:rPr lang="en-GB" sz="2800" dirty="0"/>
              <a:t> </a:t>
            </a:r>
            <a:r>
              <a:rPr lang="en-GB" sz="2800" dirty="0" err="1"/>
              <a:t>teritoral</a:t>
            </a:r>
            <a:r>
              <a:rPr lang="en-GB" sz="2800" dirty="0"/>
              <a:t> </a:t>
            </a:r>
            <a:r>
              <a:rPr lang="en-GB" sz="2800" dirty="0" err="1"/>
              <a:t>suatu</a:t>
            </a:r>
            <a:r>
              <a:rPr lang="en-GB" sz="2800" dirty="0"/>
              <a:t> negara </a:t>
            </a:r>
            <a:r>
              <a:rPr lang="en-GB" sz="2800" dirty="0" err="1"/>
              <a:t>seolah-olah</a:t>
            </a:r>
            <a:r>
              <a:rPr lang="en-GB" sz="2800" dirty="0"/>
              <a:t> </a:t>
            </a:r>
            <a:r>
              <a:rPr lang="en-GB" sz="2800" dirty="0" err="1"/>
              <a:t>menjadi</a:t>
            </a:r>
            <a:r>
              <a:rPr lang="en-GB" sz="2800" dirty="0"/>
              <a:t> </a:t>
            </a:r>
            <a:r>
              <a:rPr lang="en-GB" sz="2800" dirty="0" err="1"/>
              <a:t>hilang</a:t>
            </a:r>
            <a:r>
              <a:rPr lang="en-GB" sz="2800" dirty="0"/>
              <a:t>. </a:t>
            </a:r>
            <a:r>
              <a:rPr lang="en-GB" sz="2800" dirty="0" err="1"/>
              <a:t>Dibalik</a:t>
            </a:r>
            <a:r>
              <a:rPr lang="en-GB" sz="2800" dirty="0"/>
              <a:t> </a:t>
            </a:r>
            <a:r>
              <a:rPr lang="en-GB" sz="2800" dirty="0" err="1"/>
              <a:t>berbagai</a:t>
            </a:r>
            <a:r>
              <a:rPr lang="en-GB" sz="2800" dirty="0"/>
              <a:t> </a:t>
            </a:r>
            <a:r>
              <a:rPr lang="en-GB" sz="2800" dirty="0" err="1"/>
              <a:t>kelebihan</a:t>
            </a:r>
            <a:r>
              <a:rPr lang="en-GB" sz="2800" dirty="0"/>
              <a:t> dan </a:t>
            </a:r>
            <a:r>
              <a:rPr lang="en-GB" sz="2800" dirty="0" err="1"/>
              <a:t>sisi</a:t>
            </a:r>
            <a:r>
              <a:rPr lang="en-GB" sz="2800" dirty="0"/>
              <a:t> </a:t>
            </a:r>
            <a:r>
              <a:rPr lang="en-GB" sz="2800" dirty="0" err="1"/>
              <a:t>positip</a:t>
            </a:r>
            <a:r>
              <a:rPr lang="en-GB" sz="2800" dirty="0"/>
              <a:t> internet </a:t>
            </a:r>
            <a:r>
              <a:rPr lang="en-GB" sz="2800" dirty="0" err="1"/>
              <a:t>ada</a:t>
            </a:r>
            <a:r>
              <a:rPr lang="en-GB" sz="2800" dirty="0"/>
              <a:t> </a:t>
            </a:r>
            <a:r>
              <a:rPr lang="en-GB" sz="2800" dirty="0" err="1"/>
              <a:t>bahaya</a:t>
            </a:r>
            <a:r>
              <a:rPr lang="en-GB" sz="2800" dirty="0"/>
              <a:t> lain yang </a:t>
            </a:r>
            <a:r>
              <a:rPr lang="en-GB" sz="2800" dirty="0" err="1"/>
              <a:t>terus</a:t>
            </a:r>
            <a:r>
              <a:rPr lang="en-GB" sz="2800" dirty="0"/>
              <a:t> </a:t>
            </a:r>
            <a:r>
              <a:rPr lang="en-GB" sz="2800" dirty="0" err="1"/>
              <a:t>mengintai</a:t>
            </a:r>
            <a:r>
              <a:rPr lang="en-GB" sz="2800" dirty="0"/>
              <a:t> </a:t>
            </a:r>
            <a:r>
              <a:rPr lang="en-GB" sz="2800" dirty="0" err="1"/>
              <a:t>masyarakat</a:t>
            </a:r>
            <a:r>
              <a:rPr lang="en-GB" sz="2800" dirty="0"/>
              <a:t> dunia </a:t>
            </a:r>
            <a:r>
              <a:rPr lang="en-GB" sz="2800" dirty="0" err="1"/>
              <a:t>melalui</a:t>
            </a:r>
            <a:r>
              <a:rPr lang="en-GB" sz="2800" dirty="0"/>
              <a:t> </a:t>
            </a:r>
            <a:r>
              <a:rPr lang="en-GB" sz="2800" dirty="0" err="1"/>
              <a:t>infiltrasi</a:t>
            </a:r>
            <a:r>
              <a:rPr lang="en-GB" sz="2800" dirty="0"/>
              <a:t> </a:t>
            </a:r>
            <a:r>
              <a:rPr lang="en-GB" sz="2800" dirty="0" err="1"/>
              <a:t>budaya</a:t>
            </a:r>
            <a:r>
              <a:rPr lang="en-GB" sz="2800" dirty="0"/>
              <a:t> dan </a:t>
            </a:r>
            <a:r>
              <a:rPr lang="en-GB" sz="2800" dirty="0" err="1"/>
              <a:t>berbagai</a:t>
            </a:r>
            <a:r>
              <a:rPr lang="en-GB" sz="2800" dirty="0"/>
              <a:t> </a:t>
            </a:r>
            <a:r>
              <a:rPr lang="en-GB" sz="2800" dirty="0" err="1"/>
              <a:t>masalah</a:t>
            </a:r>
            <a:r>
              <a:rPr lang="en-GB" sz="2800" dirty="0"/>
              <a:t> </a:t>
            </a:r>
            <a:r>
              <a:rPr lang="en-GB" sz="2800" dirty="0" err="1"/>
              <a:t>sosial</a:t>
            </a:r>
            <a:r>
              <a:rPr lang="en-GB" sz="2800" dirty="0"/>
              <a:t> </a:t>
            </a:r>
            <a:r>
              <a:rPr lang="en-GB" sz="2800" dirty="0" err="1"/>
              <a:t>lainnya</a:t>
            </a:r>
            <a:r>
              <a:rPr lang="en-GB" sz="2800" dirty="0"/>
              <a:t> yang </a:t>
            </a:r>
            <a:r>
              <a:rPr lang="en-GB" sz="2800" dirty="0" err="1"/>
              <a:t>berjalan</a:t>
            </a:r>
            <a:r>
              <a:rPr lang="en-GB" sz="2800" dirty="0"/>
              <a:t> di </a:t>
            </a:r>
            <a:r>
              <a:rPr lang="en-GB" sz="2800" dirty="0" err="1"/>
              <a:t>atas</a:t>
            </a:r>
            <a:r>
              <a:rPr lang="en-GB" sz="2800" dirty="0"/>
              <a:t> </a:t>
            </a:r>
            <a:r>
              <a:rPr lang="en-GB" sz="2800" dirty="0" err="1"/>
              <a:t>jaringan</a:t>
            </a:r>
            <a:r>
              <a:rPr lang="en-GB" sz="2800" dirty="0"/>
              <a:t> internet </a:t>
            </a:r>
            <a:r>
              <a:rPr lang="en-GB" sz="2800" dirty="0" err="1"/>
              <a:t>secara</a:t>
            </a:r>
            <a:r>
              <a:rPr lang="en-GB" sz="2800" dirty="0"/>
              <a:t> free-flow </a:t>
            </a:r>
            <a:r>
              <a:rPr lang="en-GB" sz="2800" dirty="0" err="1"/>
              <a:t>seperti</a:t>
            </a:r>
            <a:r>
              <a:rPr lang="en-GB" sz="2800" dirty="0"/>
              <a:t> </a:t>
            </a:r>
            <a:r>
              <a:rPr lang="en-GB" sz="2800" dirty="0" err="1"/>
              <a:t>masalah</a:t>
            </a:r>
            <a:r>
              <a:rPr lang="en-GB" sz="2800" dirty="0"/>
              <a:t> privacy, data, property, information dan identity.</a:t>
            </a:r>
          </a:p>
        </p:txBody>
      </p:sp>
    </p:spTree>
    <p:extLst>
      <p:ext uri="{BB962C8B-B14F-4D97-AF65-F5344CB8AC3E}">
        <p14:creationId xmlns:p14="http://schemas.microsoft.com/office/powerpoint/2010/main" val="904574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77E4B-4E5F-4479-AC96-A511834AD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5743"/>
            <a:ext cx="9968345" cy="826366"/>
          </a:xfrm>
        </p:spPr>
        <p:txBody>
          <a:bodyPr>
            <a:normAutofit/>
          </a:bodyPr>
          <a:lstStyle/>
          <a:p>
            <a:r>
              <a:rPr lang="en-GB" sz="3600" dirty="0"/>
              <a:t>Hal-Hal yang </a:t>
            </a:r>
            <a:r>
              <a:rPr lang="en-GB" sz="3600" dirty="0" err="1"/>
              <a:t>berkaitan</a:t>
            </a:r>
            <a:r>
              <a:rPr lang="en-GB" sz="3600" dirty="0"/>
              <a:t> </a:t>
            </a:r>
            <a:r>
              <a:rPr lang="en-GB" sz="3600" dirty="0" err="1"/>
              <a:t>dengan</a:t>
            </a:r>
            <a:r>
              <a:rPr lang="en-GB" sz="3600" dirty="0"/>
              <a:t> </a:t>
            </a:r>
            <a:r>
              <a:rPr lang="en-GB" sz="3600" dirty="0" err="1"/>
              <a:t>Aspek</a:t>
            </a:r>
            <a:r>
              <a:rPr lang="en-GB" sz="3600" dirty="0"/>
              <a:t> Legal TIK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2F785-1696-491D-BBCC-7D2D26271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237" y="1149134"/>
            <a:ext cx="9123218" cy="3418753"/>
          </a:xfrm>
        </p:spPr>
        <p:txBody>
          <a:bodyPr>
            <a:normAutofit fontScale="92500"/>
          </a:bodyPr>
          <a:lstStyle/>
          <a:p>
            <a:pPr marL="514350" indent="-514350" algn="just">
              <a:buAutoNum type="arabicPeriod"/>
            </a:pPr>
            <a:r>
              <a:rPr lang="en-GB" dirty="0" err="1"/>
              <a:t>Privasi</a:t>
            </a:r>
            <a:endParaRPr lang="en-GB" dirty="0"/>
          </a:p>
          <a:p>
            <a:pPr marL="0" indent="0" algn="just">
              <a:buNone/>
            </a:pPr>
            <a:r>
              <a:rPr lang="en-GB" dirty="0" err="1"/>
              <a:t>Privasi</a:t>
            </a:r>
            <a:r>
              <a:rPr lang="en-GB" dirty="0"/>
              <a:t> </a:t>
            </a:r>
            <a:r>
              <a:rPr lang="en-GB" dirty="0" err="1"/>
              <a:t>adalah</a:t>
            </a:r>
            <a:r>
              <a:rPr lang="en-GB" dirty="0"/>
              <a:t> </a:t>
            </a:r>
            <a:r>
              <a:rPr lang="en-GB" dirty="0" err="1"/>
              <a:t>kemampuan</a:t>
            </a:r>
            <a:r>
              <a:rPr lang="en-GB" dirty="0"/>
              <a:t> </a:t>
            </a:r>
            <a:r>
              <a:rPr lang="en-GB" dirty="0" err="1"/>
              <a:t>satu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sekelompok</a:t>
            </a:r>
            <a:r>
              <a:rPr lang="en-GB" dirty="0"/>
              <a:t> </a:t>
            </a:r>
            <a:r>
              <a:rPr lang="en-GB" dirty="0" err="1"/>
              <a:t>individu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mempertahankan</a:t>
            </a:r>
            <a:r>
              <a:rPr lang="en-GB" dirty="0"/>
              <a:t> </a:t>
            </a:r>
            <a:r>
              <a:rPr lang="en-GB" dirty="0" err="1"/>
              <a:t>kehidupan</a:t>
            </a:r>
            <a:r>
              <a:rPr lang="en-GB" dirty="0"/>
              <a:t> dan </a:t>
            </a:r>
            <a:r>
              <a:rPr lang="en-GB" dirty="0" err="1"/>
              <a:t>urusan</a:t>
            </a:r>
            <a:r>
              <a:rPr lang="en-GB" dirty="0"/>
              <a:t> </a:t>
            </a:r>
            <a:r>
              <a:rPr lang="en-GB" dirty="0" err="1"/>
              <a:t>personalnya</a:t>
            </a:r>
            <a:r>
              <a:rPr lang="en-GB" dirty="0"/>
              <a:t> </a:t>
            </a:r>
            <a:r>
              <a:rPr lang="en-GB" dirty="0" err="1"/>
              <a:t>dari</a:t>
            </a:r>
            <a:r>
              <a:rPr lang="en-GB" dirty="0"/>
              <a:t> </a:t>
            </a:r>
            <a:r>
              <a:rPr lang="en-GB" dirty="0" err="1"/>
              <a:t>publik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mengontrol</a:t>
            </a:r>
            <a:r>
              <a:rPr lang="en-GB" dirty="0"/>
              <a:t> </a:t>
            </a:r>
            <a:r>
              <a:rPr lang="en-GB" dirty="0" err="1"/>
              <a:t>arus</a:t>
            </a:r>
            <a:r>
              <a:rPr lang="en-GB" dirty="0"/>
              <a:t> </a:t>
            </a:r>
            <a:r>
              <a:rPr lang="en-GB" dirty="0" err="1"/>
              <a:t>informasi</a:t>
            </a:r>
            <a:r>
              <a:rPr lang="en-GB" dirty="0"/>
              <a:t> </a:t>
            </a:r>
            <a:r>
              <a:rPr lang="en-GB" dirty="0" err="1"/>
              <a:t>mengenai</a:t>
            </a:r>
            <a:r>
              <a:rPr lang="en-GB" dirty="0"/>
              <a:t> </a:t>
            </a:r>
            <a:r>
              <a:rPr lang="en-GB" dirty="0" err="1"/>
              <a:t>diri</a:t>
            </a:r>
            <a:r>
              <a:rPr lang="en-GB" dirty="0"/>
              <a:t> </a:t>
            </a:r>
            <a:r>
              <a:rPr lang="en-GB" dirty="0" err="1"/>
              <a:t>mereka</a:t>
            </a:r>
            <a:r>
              <a:rPr lang="en-GB" dirty="0"/>
              <a:t>. </a:t>
            </a:r>
          </a:p>
          <a:p>
            <a:pPr marL="0" indent="0" algn="just">
              <a:buNone/>
            </a:pPr>
            <a:r>
              <a:rPr lang="en-GB" dirty="0" err="1"/>
              <a:t>Menurut</a:t>
            </a:r>
            <a:r>
              <a:rPr lang="en-GB" dirty="0"/>
              <a:t> UU </a:t>
            </a:r>
            <a:r>
              <a:rPr lang="en-GB" dirty="0" err="1"/>
              <a:t>Teknologi</a:t>
            </a:r>
            <a:r>
              <a:rPr lang="en-GB" dirty="0"/>
              <a:t> </a:t>
            </a:r>
            <a:r>
              <a:rPr lang="en-GB" dirty="0" err="1"/>
              <a:t>informasi</a:t>
            </a:r>
            <a:r>
              <a:rPr lang="en-GB" dirty="0"/>
              <a:t> </a:t>
            </a:r>
            <a:r>
              <a:rPr lang="en-GB" dirty="0" err="1"/>
              <a:t>ayat</a:t>
            </a:r>
            <a:r>
              <a:rPr lang="en-GB" dirty="0"/>
              <a:t> 19, </a:t>
            </a:r>
            <a:r>
              <a:rPr lang="en-GB" dirty="0" err="1"/>
              <a:t>privasi</a:t>
            </a:r>
            <a:r>
              <a:rPr lang="en-GB" dirty="0"/>
              <a:t> </a:t>
            </a:r>
            <a:r>
              <a:rPr lang="en-GB" dirty="0" err="1"/>
              <a:t>adalah</a:t>
            </a:r>
            <a:r>
              <a:rPr lang="en-GB" dirty="0"/>
              <a:t> </a:t>
            </a:r>
            <a:r>
              <a:rPr lang="en-GB" dirty="0" err="1"/>
              <a:t>hak</a:t>
            </a:r>
            <a:r>
              <a:rPr lang="en-GB" dirty="0"/>
              <a:t> </a:t>
            </a:r>
            <a:r>
              <a:rPr lang="en-GB" dirty="0" err="1"/>
              <a:t>individu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mengendalikan</a:t>
            </a:r>
            <a:r>
              <a:rPr lang="en-GB" dirty="0"/>
              <a:t> </a:t>
            </a:r>
            <a:r>
              <a:rPr lang="en-GB" dirty="0" err="1"/>
              <a:t>penggunaan</a:t>
            </a:r>
            <a:r>
              <a:rPr lang="en-GB" dirty="0"/>
              <a:t> </a:t>
            </a:r>
            <a:r>
              <a:rPr lang="en-GB" dirty="0" err="1"/>
              <a:t>informasi</a:t>
            </a:r>
            <a:r>
              <a:rPr lang="en-GB" dirty="0"/>
              <a:t> </a:t>
            </a:r>
            <a:r>
              <a:rPr lang="en-GB" dirty="0" err="1"/>
              <a:t>tentang</a:t>
            </a:r>
            <a:r>
              <a:rPr lang="en-GB" dirty="0"/>
              <a:t> </a:t>
            </a:r>
            <a:r>
              <a:rPr lang="en-GB" dirty="0" err="1"/>
              <a:t>identitas</a:t>
            </a:r>
            <a:r>
              <a:rPr lang="en-GB" dirty="0"/>
              <a:t> </a:t>
            </a:r>
            <a:r>
              <a:rPr lang="en-GB" dirty="0" err="1"/>
              <a:t>pribadi</a:t>
            </a:r>
            <a:r>
              <a:rPr lang="en-GB" dirty="0"/>
              <a:t> </a:t>
            </a:r>
            <a:r>
              <a:rPr lang="en-GB" dirty="0" err="1"/>
              <a:t>baik</a:t>
            </a:r>
            <a:r>
              <a:rPr lang="en-GB" dirty="0"/>
              <a:t> oleh </a:t>
            </a:r>
            <a:r>
              <a:rPr lang="en-GB" dirty="0" err="1"/>
              <a:t>dirinya</a:t>
            </a:r>
            <a:r>
              <a:rPr lang="en-GB" dirty="0"/>
              <a:t> </a:t>
            </a:r>
            <a:r>
              <a:rPr lang="en-GB" dirty="0" err="1"/>
              <a:t>sendiri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oleh </a:t>
            </a:r>
            <a:r>
              <a:rPr lang="en-GB" dirty="0" err="1"/>
              <a:t>pihak</a:t>
            </a:r>
            <a:r>
              <a:rPr lang="en-GB" dirty="0"/>
              <a:t> </a:t>
            </a:r>
            <a:r>
              <a:rPr lang="en-GB" dirty="0" err="1"/>
              <a:t>lainnya</a:t>
            </a:r>
            <a:r>
              <a:rPr lang="en-GB" dirty="0"/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7E9686-B42F-4913-9B3B-2F30E22971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704" t="40399" r="37159" b="33325"/>
          <a:stretch/>
        </p:blipFill>
        <p:spPr>
          <a:xfrm>
            <a:off x="2152865" y="4294909"/>
            <a:ext cx="3669508" cy="2074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0205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2EC89-7ADD-48B8-B033-CC99680A2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8873"/>
            <a:ext cx="9275618" cy="5498090"/>
          </a:xfrm>
        </p:spPr>
        <p:txBody>
          <a:bodyPr/>
          <a:lstStyle/>
          <a:p>
            <a:pPr marL="0" indent="0">
              <a:buNone/>
            </a:pPr>
            <a:r>
              <a:rPr lang="en-GB" dirty="0" err="1"/>
              <a:t>Contoh</a:t>
            </a:r>
            <a:r>
              <a:rPr lang="en-GB" dirty="0"/>
              <a:t> </a:t>
            </a:r>
            <a:r>
              <a:rPr lang="en-GB" dirty="0" err="1"/>
              <a:t>identitas</a:t>
            </a:r>
            <a:r>
              <a:rPr lang="en-GB" dirty="0"/>
              <a:t> </a:t>
            </a:r>
            <a:r>
              <a:rPr lang="en-GB" dirty="0" err="1"/>
              <a:t>pribadi</a:t>
            </a:r>
            <a:r>
              <a:rPr lang="en-GB" dirty="0"/>
              <a:t> </a:t>
            </a:r>
            <a:r>
              <a:rPr lang="en-GB" dirty="0" err="1"/>
              <a:t>diantaranya</a:t>
            </a:r>
            <a:r>
              <a:rPr lang="en-GB" dirty="0"/>
              <a:t> </a:t>
            </a:r>
            <a:r>
              <a:rPr lang="en-GB" dirty="0" err="1"/>
              <a:t>nama</a:t>
            </a:r>
            <a:r>
              <a:rPr lang="en-GB" dirty="0"/>
              <a:t>, </a:t>
            </a:r>
            <a:r>
              <a:rPr lang="en-GB" dirty="0" err="1"/>
              <a:t>hubungan</a:t>
            </a:r>
            <a:r>
              <a:rPr lang="en-GB" dirty="0"/>
              <a:t> </a:t>
            </a:r>
            <a:r>
              <a:rPr lang="en-GB" dirty="0" err="1"/>
              <a:t>keluarga</a:t>
            </a:r>
            <a:r>
              <a:rPr lang="en-GB" dirty="0"/>
              <a:t>, </a:t>
            </a:r>
            <a:r>
              <a:rPr lang="en-GB" dirty="0" err="1"/>
              <a:t>nomor</a:t>
            </a:r>
            <a:r>
              <a:rPr lang="en-GB" dirty="0"/>
              <a:t> </a:t>
            </a:r>
            <a:r>
              <a:rPr lang="en-GB" dirty="0" err="1"/>
              <a:t>telepon</a:t>
            </a:r>
            <a:r>
              <a:rPr lang="en-GB" dirty="0"/>
              <a:t>, </a:t>
            </a:r>
            <a:r>
              <a:rPr lang="en-GB" dirty="0" err="1"/>
              <a:t>alamat</a:t>
            </a:r>
            <a:r>
              <a:rPr lang="en-GB" dirty="0"/>
              <a:t> </a:t>
            </a:r>
            <a:r>
              <a:rPr lang="en-GB" dirty="0" err="1"/>
              <a:t>rumah</a:t>
            </a:r>
            <a:r>
              <a:rPr lang="en-GB" dirty="0"/>
              <a:t>, </a:t>
            </a:r>
            <a:r>
              <a:rPr lang="en-GB" dirty="0" err="1"/>
              <a:t>alamat</a:t>
            </a:r>
            <a:r>
              <a:rPr lang="en-GB" dirty="0"/>
              <a:t> e-mail, </a:t>
            </a:r>
            <a:r>
              <a:rPr lang="en-GB" dirty="0" err="1"/>
              <a:t>nomor</a:t>
            </a:r>
            <a:r>
              <a:rPr lang="en-GB" dirty="0"/>
              <a:t> </a:t>
            </a:r>
            <a:r>
              <a:rPr lang="en-GB" dirty="0" err="1"/>
              <a:t>lisensi</a:t>
            </a:r>
            <a:r>
              <a:rPr lang="en-GB" dirty="0"/>
              <a:t> </a:t>
            </a:r>
            <a:r>
              <a:rPr lang="en-GB" dirty="0" err="1"/>
              <a:t>mobil</a:t>
            </a:r>
            <a:r>
              <a:rPr lang="en-GB" dirty="0"/>
              <a:t>, </a:t>
            </a:r>
            <a:r>
              <a:rPr lang="en-GB" dirty="0" err="1"/>
              <a:t>nomor</a:t>
            </a:r>
            <a:r>
              <a:rPr lang="en-GB" dirty="0"/>
              <a:t> </a:t>
            </a:r>
            <a:r>
              <a:rPr lang="en-GB" dirty="0" err="1"/>
              <a:t>kartu</a:t>
            </a:r>
            <a:r>
              <a:rPr lang="en-GB" dirty="0"/>
              <a:t> </a:t>
            </a:r>
            <a:r>
              <a:rPr lang="en-GB" dirty="0" err="1"/>
              <a:t>kredit</a:t>
            </a:r>
            <a:r>
              <a:rPr lang="en-GB" dirty="0"/>
              <a:t>, </a:t>
            </a:r>
            <a:r>
              <a:rPr lang="en-GB" dirty="0" err="1"/>
              <a:t>informasi</a:t>
            </a:r>
            <a:r>
              <a:rPr lang="en-GB" dirty="0"/>
              <a:t> </a:t>
            </a:r>
            <a:r>
              <a:rPr lang="en-GB" dirty="0" err="1"/>
              <a:t>kredit</a:t>
            </a:r>
            <a:r>
              <a:rPr lang="en-GB" dirty="0"/>
              <a:t>, </a:t>
            </a:r>
            <a:r>
              <a:rPr lang="en-GB" dirty="0" err="1"/>
              <a:t>detil</a:t>
            </a:r>
            <a:r>
              <a:rPr lang="en-GB" dirty="0"/>
              <a:t> </a:t>
            </a:r>
            <a:r>
              <a:rPr lang="en-GB" dirty="0" err="1"/>
              <a:t>transaksi</a:t>
            </a:r>
            <a:r>
              <a:rPr lang="en-GB" dirty="0"/>
              <a:t>, </a:t>
            </a:r>
            <a:r>
              <a:rPr lang="en-GB" dirty="0" err="1"/>
              <a:t>detil</a:t>
            </a:r>
            <a:r>
              <a:rPr lang="en-GB" dirty="0"/>
              <a:t> </a:t>
            </a:r>
            <a:r>
              <a:rPr lang="en-GB" dirty="0" err="1"/>
              <a:t>panggilan</a:t>
            </a:r>
            <a:r>
              <a:rPr lang="en-GB" dirty="0"/>
              <a:t> </a:t>
            </a:r>
            <a:r>
              <a:rPr lang="en-GB" dirty="0" err="1"/>
              <a:t>telepon</a:t>
            </a:r>
            <a:r>
              <a:rPr lang="en-GB" dirty="0"/>
              <a:t>, </a:t>
            </a:r>
            <a:r>
              <a:rPr lang="en-GB" dirty="0" err="1"/>
              <a:t>latar</a:t>
            </a:r>
            <a:r>
              <a:rPr lang="en-GB" dirty="0"/>
              <a:t> </a:t>
            </a:r>
            <a:r>
              <a:rPr lang="en-GB" dirty="0" err="1"/>
              <a:t>belakang</a:t>
            </a:r>
            <a:r>
              <a:rPr lang="en-GB" dirty="0"/>
              <a:t> </a:t>
            </a:r>
            <a:r>
              <a:rPr lang="en-GB" dirty="0" err="1"/>
              <a:t>akademik</a:t>
            </a:r>
            <a:r>
              <a:rPr lang="en-GB" dirty="0"/>
              <a:t> dan </a:t>
            </a:r>
            <a:r>
              <a:rPr lang="en-GB" dirty="0" err="1"/>
              <a:t>karir</a:t>
            </a:r>
            <a:r>
              <a:rPr lang="en-GB" b="1" dirty="0"/>
              <a:t>.</a:t>
            </a:r>
          </a:p>
          <a:p>
            <a:pPr marL="0" indent="0">
              <a:buNone/>
            </a:pPr>
            <a:endParaRPr lang="en-GB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F5E2840-F9AF-47EA-A112-FC506C8767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6410" y="3809372"/>
            <a:ext cx="4107872" cy="2367591"/>
          </a:xfrm>
          <a:prstGeom prst="rect">
            <a:avLst/>
          </a:prstGeom>
        </p:spPr>
      </p:pic>
      <p:sp>
        <p:nvSpPr>
          <p:cNvPr id="7" name="Speech Bubble: Oval 6">
            <a:extLst>
              <a:ext uri="{FF2B5EF4-FFF2-40B4-BE49-F238E27FC236}">
                <a16:creationId xmlns:a16="http://schemas.microsoft.com/office/drawing/2014/main" id="{D0D3FA51-E111-486C-928C-CAD66945EBD6}"/>
              </a:ext>
            </a:extLst>
          </p:cNvPr>
          <p:cNvSpPr/>
          <p:nvPr/>
        </p:nvSpPr>
        <p:spPr>
          <a:xfrm>
            <a:off x="4297236" y="2382981"/>
            <a:ext cx="1178773" cy="1246909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No </a:t>
            </a:r>
            <a:r>
              <a:rPr lang="en-GB" sz="1200" dirty="0" err="1"/>
              <a:t>kartu</a:t>
            </a:r>
            <a:r>
              <a:rPr lang="en-GB" sz="1200" dirty="0"/>
              <a:t> </a:t>
            </a:r>
            <a:r>
              <a:rPr lang="en-GB" sz="1000" dirty="0" err="1"/>
              <a:t>kredit</a:t>
            </a:r>
            <a:r>
              <a:rPr lang="en-GB" sz="1000" dirty="0"/>
              <a:t> </a:t>
            </a:r>
            <a:r>
              <a:rPr lang="en-GB" sz="1000" dirty="0" err="1"/>
              <a:t>merupakan</a:t>
            </a:r>
            <a:r>
              <a:rPr lang="en-GB" sz="1000" dirty="0"/>
              <a:t> salah </a:t>
            </a:r>
            <a:r>
              <a:rPr lang="en-GB" sz="1000" dirty="0" err="1"/>
              <a:t>satu</a:t>
            </a:r>
            <a:r>
              <a:rPr lang="en-GB" sz="1000" dirty="0"/>
              <a:t> </a:t>
            </a:r>
            <a:r>
              <a:rPr lang="en-GB" sz="1000" dirty="0" err="1"/>
              <a:t>jenis</a:t>
            </a:r>
            <a:r>
              <a:rPr lang="en-GB" sz="1000" dirty="0"/>
              <a:t> </a:t>
            </a:r>
            <a:r>
              <a:rPr lang="en-GB" sz="1000" dirty="0" err="1"/>
              <a:t>identitas</a:t>
            </a:r>
            <a:r>
              <a:rPr lang="en-GB" sz="1000" dirty="0"/>
              <a:t> </a:t>
            </a:r>
            <a:r>
              <a:rPr lang="en-GB" sz="1000" dirty="0" err="1"/>
              <a:t>pribadi</a:t>
            </a:r>
            <a:r>
              <a:rPr lang="en-GB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58888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F3603-4701-4DB6-B637-46C1A235D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1164"/>
            <a:ext cx="9580418" cy="43641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 err="1"/>
              <a:t>Mengambil</a:t>
            </a:r>
            <a:r>
              <a:rPr lang="en-GB" sz="3200" dirty="0"/>
              <a:t>, </a:t>
            </a:r>
            <a:r>
              <a:rPr lang="en-GB" sz="3200" dirty="0" err="1"/>
              <a:t>mengumpulkan</a:t>
            </a:r>
            <a:r>
              <a:rPr lang="en-GB" sz="3200" dirty="0"/>
              <a:t>, </a:t>
            </a:r>
            <a:r>
              <a:rPr lang="en-GB" sz="3200" dirty="0" err="1"/>
              <a:t>menganalisis</a:t>
            </a:r>
            <a:r>
              <a:rPr lang="en-GB" sz="3200" dirty="0"/>
              <a:t> dan </a:t>
            </a:r>
            <a:r>
              <a:rPr lang="en-GB" sz="3200" dirty="0" err="1"/>
              <a:t>menggunakan</a:t>
            </a:r>
            <a:r>
              <a:rPr lang="en-GB" sz="3200" dirty="0"/>
              <a:t> </a:t>
            </a:r>
            <a:r>
              <a:rPr lang="en-GB" sz="3200" dirty="0" err="1"/>
              <a:t>informasi</a:t>
            </a:r>
            <a:r>
              <a:rPr lang="en-GB" sz="3200" dirty="0"/>
              <a:t> </a:t>
            </a:r>
            <a:r>
              <a:rPr lang="en-GB" sz="3200" dirty="0" err="1"/>
              <a:t>pribadi</a:t>
            </a:r>
            <a:r>
              <a:rPr lang="en-GB" sz="3200" dirty="0"/>
              <a:t> yang </a:t>
            </a:r>
            <a:r>
              <a:rPr lang="en-GB" sz="3200" dirty="0" err="1"/>
              <a:t>tidak</a:t>
            </a:r>
            <a:r>
              <a:rPr lang="en-GB" sz="3200" dirty="0"/>
              <a:t> </a:t>
            </a:r>
            <a:r>
              <a:rPr lang="en-GB" sz="3200" dirty="0" err="1"/>
              <a:t>pantas</a:t>
            </a:r>
            <a:r>
              <a:rPr lang="en-GB" sz="3200" dirty="0"/>
              <a:t> </a:t>
            </a:r>
            <a:r>
              <a:rPr lang="en-GB" sz="3200" dirty="0" err="1"/>
              <a:t>dapat</a:t>
            </a:r>
            <a:r>
              <a:rPr lang="en-GB" sz="3200" dirty="0"/>
              <a:t> </a:t>
            </a:r>
            <a:r>
              <a:rPr lang="en-GB" sz="3200" dirty="0" err="1"/>
              <a:t>berdampak</a:t>
            </a:r>
            <a:r>
              <a:rPr lang="en-GB" sz="3200" dirty="0"/>
              <a:t> </a:t>
            </a:r>
            <a:r>
              <a:rPr lang="en-GB" sz="3200" dirty="0" err="1"/>
              <a:t>terhadap</a:t>
            </a:r>
            <a:r>
              <a:rPr lang="en-GB" sz="3200" dirty="0"/>
              <a:t> </a:t>
            </a:r>
            <a:r>
              <a:rPr lang="en-GB" sz="3200" dirty="0" err="1"/>
              <a:t>pribadi</a:t>
            </a:r>
            <a:r>
              <a:rPr lang="en-GB" sz="3200" dirty="0"/>
              <a:t> yang </a:t>
            </a:r>
            <a:r>
              <a:rPr lang="en-GB" sz="3200" dirty="0" err="1"/>
              <a:t>bersangkutan</a:t>
            </a:r>
            <a:r>
              <a:rPr lang="en-GB" sz="3200" dirty="0"/>
              <a:t>. Pada </a:t>
            </a:r>
            <a:r>
              <a:rPr lang="en-GB" sz="3200" dirty="0" err="1"/>
              <a:t>akhirnya</a:t>
            </a:r>
            <a:r>
              <a:rPr lang="en-GB" sz="3200" dirty="0"/>
              <a:t> </a:t>
            </a:r>
            <a:r>
              <a:rPr lang="en-GB" sz="3200" dirty="0" err="1"/>
              <a:t>dapat</a:t>
            </a:r>
            <a:r>
              <a:rPr lang="en-GB" sz="3200" dirty="0"/>
              <a:t> </a:t>
            </a:r>
            <a:r>
              <a:rPr lang="en-GB" sz="3200" dirty="0" err="1"/>
              <a:t>berdampak</a:t>
            </a:r>
            <a:r>
              <a:rPr lang="en-GB" sz="3200" dirty="0"/>
              <a:t> </a:t>
            </a:r>
            <a:r>
              <a:rPr lang="en-GB" sz="3200" dirty="0" err="1"/>
              <a:t>negatip</a:t>
            </a:r>
            <a:r>
              <a:rPr lang="en-GB" sz="3200" dirty="0"/>
              <a:t> </a:t>
            </a:r>
            <a:r>
              <a:rPr lang="en-GB" sz="3200" dirty="0" err="1"/>
              <a:t>terhadap</a:t>
            </a:r>
            <a:r>
              <a:rPr lang="en-GB" sz="3200" dirty="0"/>
              <a:t> </a:t>
            </a:r>
            <a:r>
              <a:rPr lang="en-GB" sz="3200" dirty="0" err="1"/>
              <a:t>kehidupan</a:t>
            </a:r>
            <a:r>
              <a:rPr lang="en-GB" sz="3200" dirty="0"/>
              <a:t> </a:t>
            </a:r>
            <a:r>
              <a:rPr lang="en-GB" sz="3200" dirty="0" err="1"/>
              <a:t>sosial</a:t>
            </a:r>
            <a:r>
              <a:rPr lang="en-GB" sz="3200" dirty="0"/>
              <a:t>, </a:t>
            </a:r>
            <a:r>
              <a:rPr lang="en-GB" sz="3200" dirty="0" err="1"/>
              <a:t>harta</a:t>
            </a:r>
            <a:r>
              <a:rPr lang="en-GB" sz="3200" dirty="0"/>
              <a:t> </a:t>
            </a:r>
            <a:r>
              <a:rPr lang="en-GB" sz="3200" dirty="0" err="1"/>
              <a:t>benda</a:t>
            </a:r>
            <a:r>
              <a:rPr lang="en-GB" sz="3200" dirty="0"/>
              <a:t> dan </a:t>
            </a:r>
            <a:r>
              <a:rPr lang="en-GB" sz="3200" dirty="0" err="1"/>
              <a:t>keselamatannya</a:t>
            </a:r>
            <a:r>
              <a:rPr lang="en-GB" sz="3200" dirty="0"/>
              <a:t>.</a:t>
            </a:r>
          </a:p>
          <a:p>
            <a:pPr marL="0" indent="0">
              <a:buNone/>
            </a:pPr>
            <a:r>
              <a:rPr lang="en-GB" sz="3200" dirty="0"/>
              <a:t>Oleh </a:t>
            </a:r>
            <a:r>
              <a:rPr lang="en-GB" sz="3200" dirty="0" err="1"/>
              <a:t>karena</a:t>
            </a:r>
            <a:r>
              <a:rPr lang="en-GB" sz="3200" dirty="0"/>
              <a:t> </a:t>
            </a:r>
            <a:r>
              <a:rPr lang="en-GB" sz="3200" dirty="0" err="1"/>
              <a:t>itu</a:t>
            </a:r>
            <a:r>
              <a:rPr lang="en-GB" sz="3200" dirty="0"/>
              <a:t> </a:t>
            </a:r>
            <a:r>
              <a:rPr lang="en-GB" sz="3200" dirty="0" err="1"/>
              <a:t>informasi</a:t>
            </a:r>
            <a:r>
              <a:rPr lang="en-GB" sz="3200" dirty="0"/>
              <a:t> </a:t>
            </a:r>
            <a:r>
              <a:rPr lang="en-GB" sz="3200" dirty="0" err="1"/>
              <a:t>pribadi</a:t>
            </a:r>
            <a:r>
              <a:rPr lang="en-GB" sz="3200" dirty="0"/>
              <a:t> </a:t>
            </a:r>
            <a:r>
              <a:rPr lang="en-GB" sz="3200" dirty="0" err="1"/>
              <a:t>harus</a:t>
            </a:r>
            <a:r>
              <a:rPr lang="en-GB" sz="3200" dirty="0"/>
              <a:t> </a:t>
            </a:r>
            <a:r>
              <a:rPr lang="en-GB" sz="3200" dirty="0" err="1"/>
              <a:t>dilindungi</a:t>
            </a:r>
            <a:r>
              <a:rPr lang="en-GB" sz="3200" dirty="0"/>
              <a:t> </a:t>
            </a:r>
            <a:r>
              <a:rPr lang="en-GB" sz="3200" dirty="0" err="1"/>
              <a:t>dari</a:t>
            </a:r>
            <a:r>
              <a:rPr lang="en-GB" sz="3200" dirty="0"/>
              <a:t> </a:t>
            </a:r>
            <a:r>
              <a:rPr lang="en-GB" sz="3200" dirty="0" err="1"/>
              <a:t>akses</a:t>
            </a:r>
            <a:r>
              <a:rPr lang="en-GB" sz="3200" dirty="0"/>
              <a:t> </a:t>
            </a:r>
            <a:r>
              <a:rPr lang="en-GB" sz="3200" dirty="0" err="1"/>
              <a:t>pengumpulan</a:t>
            </a:r>
            <a:r>
              <a:rPr lang="en-GB" sz="3200" dirty="0"/>
              <a:t>, </a:t>
            </a:r>
            <a:r>
              <a:rPr lang="en-GB" sz="3200" dirty="0" err="1"/>
              <a:t>penyimpanan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600741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BD495-BD1D-47AB-80A6-EE57CDDFE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8581"/>
            <a:ext cx="9192491" cy="964911"/>
          </a:xfrm>
        </p:spPr>
        <p:txBody>
          <a:bodyPr>
            <a:normAutofit/>
          </a:bodyPr>
          <a:lstStyle/>
          <a:p>
            <a:r>
              <a:rPr lang="en-GB" sz="4000" dirty="0" err="1"/>
              <a:t>Bentuk-Bentuk</a:t>
            </a:r>
            <a:r>
              <a:rPr lang="en-GB" sz="4000" dirty="0"/>
              <a:t> </a:t>
            </a:r>
            <a:r>
              <a:rPr lang="en-GB" sz="4000" dirty="0" err="1"/>
              <a:t>Pelanggaran</a:t>
            </a:r>
            <a:r>
              <a:rPr lang="en-GB" sz="4000" dirty="0"/>
              <a:t> </a:t>
            </a:r>
            <a:r>
              <a:rPr lang="en-GB" sz="4000" dirty="0" err="1"/>
              <a:t>Privasi</a:t>
            </a:r>
            <a:endParaRPr lang="en-GB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89E09-F17C-4DA5-81F7-E4483E587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5564"/>
            <a:ext cx="9677400" cy="4611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err="1"/>
              <a:t>Bentuk-bentuk</a:t>
            </a:r>
            <a:r>
              <a:rPr lang="en-GB" sz="2400" dirty="0"/>
              <a:t> </a:t>
            </a:r>
            <a:r>
              <a:rPr lang="en-GB" sz="2400" dirty="0" err="1"/>
              <a:t>pelanggaran</a:t>
            </a:r>
            <a:r>
              <a:rPr lang="en-GB" sz="2400" dirty="0"/>
              <a:t> </a:t>
            </a:r>
            <a:r>
              <a:rPr lang="en-GB" sz="2400" dirty="0" err="1"/>
              <a:t>privasi</a:t>
            </a:r>
            <a:r>
              <a:rPr lang="en-GB" sz="2400" dirty="0"/>
              <a:t> di </a:t>
            </a:r>
            <a:r>
              <a:rPr lang="en-GB" sz="2400" dirty="0" err="1"/>
              <a:t>antaranya</a:t>
            </a:r>
            <a:r>
              <a:rPr lang="en-GB" sz="2400" dirty="0"/>
              <a:t> </a:t>
            </a:r>
            <a:r>
              <a:rPr lang="en-GB" sz="2400" dirty="0" err="1"/>
              <a:t>sebagai</a:t>
            </a:r>
            <a:r>
              <a:rPr lang="en-GB" sz="2400" dirty="0"/>
              <a:t> </a:t>
            </a:r>
            <a:r>
              <a:rPr lang="en-GB" sz="2400" dirty="0" err="1"/>
              <a:t>berikut</a:t>
            </a:r>
            <a:r>
              <a:rPr lang="en-GB" sz="2400" dirty="0"/>
              <a:t>.</a:t>
            </a:r>
          </a:p>
          <a:p>
            <a:pPr marL="514350" indent="-514350">
              <a:buAutoNum type="arabicPeriod"/>
            </a:pPr>
            <a:r>
              <a:rPr lang="en-GB" sz="2400" dirty="0" err="1"/>
              <a:t>Mengirim</a:t>
            </a:r>
            <a:r>
              <a:rPr lang="en-GB" sz="2400" dirty="0"/>
              <a:t> dan </a:t>
            </a:r>
            <a:r>
              <a:rPr lang="en-GB" sz="2400" dirty="0" err="1"/>
              <a:t>mendistribusikan</a:t>
            </a:r>
            <a:r>
              <a:rPr lang="en-GB" sz="2400" dirty="0"/>
              <a:t> </a:t>
            </a:r>
            <a:r>
              <a:rPr lang="en-GB" sz="2400" dirty="0" err="1"/>
              <a:t>dokumen</a:t>
            </a:r>
            <a:r>
              <a:rPr lang="en-GB" sz="2400" dirty="0"/>
              <a:t> yang </a:t>
            </a:r>
            <a:r>
              <a:rPr lang="en-GB" sz="2400" dirty="0" err="1"/>
              <a:t>bersifat</a:t>
            </a:r>
            <a:r>
              <a:rPr lang="en-GB" sz="2400" dirty="0"/>
              <a:t> </a:t>
            </a:r>
            <a:r>
              <a:rPr lang="en-GB" sz="2400" dirty="0" err="1"/>
              <a:t>pornografi</a:t>
            </a:r>
            <a:r>
              <a:rPr lang="en-GB" sz="2400" dirty="0"/>
              <a:t>, </a:t>
            </a:r>
            <a:r>
              <a:rPr lang="en-GB" sz="2400" dirty="0" err="1"/>
              <a:t>menghina</a:t>
            </a:r>
            <a:r>
              <a:rPr lang="en-GB" sz="2400" dirty="0"/>
              <a:t>, dan </a:t>
            </a:r>
            <a:r>
              <a:rPr lang="en-GB" sz="2400" dirty="0" err="1"/>
              <a:t>mencemarkan</a:t>
            </a:r>
            <a:r>
              <a:rPr lang="en-GB" sz="2400" dirty="0"/>
              <a:t> </a:t>
            </a:r>
            <a:r>
              <a:rPr lang="en-GB" sz="2400" dirty="0" err="1"/>
              <a:t>nama</a:t>
            </a:r>
            <a:r>
              <a:rPr lang="en-GB" sz="2400" dirty="0"/>
              <a:t> </a:t>
            </a:r>
            <a:r>
              <a:rPr lang="en-GB" sz="2400" dirty="0" err="1"/>
              <a:t>baik</a:t>
            </a:r>
            <a:r>
              <a:rPr lang="en-GB" sz="2400" dirty="0"/>
              <a:t>.</a:t>
            </a:r>
          </a:p>
          <a:p>
            <a:pPr marL="514350" indent="-514350">
              <a:buAutoNum type="arabicPeriod"/>
            </a:pPr>
            <a:r>
              <a:rPr lang="en-GB" sz="2400" dirty="0" err="1"/>
              <a:t>Melakukan</a:t>
            </a:r>
            <a:r>
              <a:rPr lang="en-GB" sz="2400" dirty="0"/>
              <a:t> </a:t>
            </a:r>
            <a:r>
              <a:rPr lang="en-GB" sz="2400" dirty="0" err="1"/>
              <a:t>penggandaan</a:t>
            </a:r>
            <a:r>
              <a:rPr lang="en-GB" sz="2400" dirty="0"/>
              <a:t> </a:t>
            </a:r>
            <a:r>
              <a:rPr lang="en-GB" sz="2400" dirty="0" err="1"/>
              <a:t>tanpa</a:t>
            </a:r>
            <a:r>
              <a:rPr lang="en-GB" sz="2400" dirty="0"/>
              <a:t> </a:t>
            </a:r>
            <a:r>
              <a:rPr lang="en-GB" sz="2400" dirty="0" err="1"/>
              <a:t>izin</a:t>
            </a:r>
            <a:r>
              <a:rPr lang="en-GB" sz="2400" dirty="0"/>
              <a:t> </a:t>
            </a:r>
            <a:r>
              <a:rPr lang="en-GB" sz="2400" dirty="0" err="1"/>
              <a:t>pihak</a:t>
            </a:r>
            <a:r>
              <a:rPr lang="en-GB" sz="2400" dirty="0"/>
              <a:t> yang </a:t>
            </a:r>
            <a:r>
              <a:rPr lang="en-GB" sz="2400" dirty="0" err="1"/>
              <a:t>berwenang</a:t>
            </a:r>
            <a:r>
              <a:rPr lang="en-GB" sz="2400" dirty="0"/>
              <a:t> (hijacking). </a:t>
            </a:r>
            <a:r>
              <a:rPr lang="en-GB" sz="2400" dirty="0" err="1"/>
              <a:t>Contohnya</a:t>
            </a:r>
            <a:r>
              <a:rPr lang="en-GB" sz="2400" dirty="0"/>
              <a:t> </a:t>
            </a:r>
            <a:r>
              <a:rPr lang="en-GB" sz="2400" dirty="0" err="1"/>
              <a:t>pembajakan</a:t>
            </a:r>
            <a:r>
              <a:rPr lang="en-GB" sz="2400" dirty="0"/>
              <a:t> </a:t>
            </a:r>
            <a:r>
              <a:rPr lang="en-GB" sz="2400" dirty="0" err="1"/>
              <a:t>perangkat</a:t>
            </a:r>
            <a:r>
              <a:rPr lang="en-GB" sz="2400" dirty="0"/>
              <a:t> </a:t>
            </a:r>
            <a:r>
              <a:rPr lang="en-GB" sz="2400" dirty="0" err="1"/>
              <a:t>lunak</a:t>
            </a:r>
            <a:r>
              <a:rPr lang="en-GB" sz="2400" dirty="0"/>
              <a:t> (software privacy.</a:t>
            </a:r>
          </a:p>
          <a:p>
            <a:pPr marL="514350" indent="-514350" algn="just">
              <a:buAutoNum type="arabicPeriod"/>
            </a:pPr>
            <a:r>
              <a:rPr lang="en-GB" sz="2400" dirty="0" err="1"/>
              <a:t>Melakukan</a:t>
            </a:r>
            <a:r>
              <a:rPr lang="en-GB" sz="2400" dirty="0"/>
              <a:t> </a:t>
            </a:r>
            <a:r>
              <a:rPr lang="en-GB" sz="2400" dirty="0" err="1"/>
              <a:t>pembobolan</a:t>
            </a:r>
            <a:r>
              <a:rPr lang="en-GB" sz="2400" dirty="0"/>
              <a:t> </a:t>
            </a:r>
            <a:r>
              <a:rPr lang="en-GB" sz="2400" dirty="0" err="1"/>
              <a:t>secara</a:t>
            </a:r>
            <a:r>
              <a:rPr lang="en-GB" sz="2400" dirty="0"/>
              <a:t> </a:t>
            </a:r>
            <a:r>
              <a:rPr lang="en-GB" sz="2400" dirty="0" err="1"/>
              <a:t>sengaja</a:t>
            </a:r>
            <a:r>
              <a:rPr lang="en-GB" sz="2400" dirty="0"/>
              <a:t> </a:t>
            </a:r>
            <a:r>
              <a:rPr lang="en-GB" sz="2400" dirty="0" err="1"/>
              <a:t>ke</a:t>
            </a:r>
            <a:r>
              <a:rPr lang="en-GB" sz="2400" dirty="0"/>
              <a:t> </a:t>
            </a:r>
            <a:r>
              <a:rPr lang="en-GB" sz="2400" dirty="0" err="1"/>
              <a:t>dalam</a:t>
            </a:r>
            <a:r>
              <a:rPr lang="en-GB" sz="2400" dirty="0"/>
              <a:t> system </a:t>
            </a:r>
            <a:r>
              <a:rPr lang="en-GB" sz="2400" dirty="0" err="1"/>
              <a:t>komputer</a:t>
            </a:r>
            <a:r>
              <a:rPr lang="en-GB" sz="2400" dirty="0"/>
              <a:t> (unauthorized access). </a:t>
            </a:r>
            <a:r>
              <a:rPr lang="en-GB" sz="2400" dirty="0" err="1"/>
              <a:t>Kejahatan</a:t>
            </a:r>
            <a:r>
              <a:rPr lang="en-GB" sz="2400" dirty="0"/>
              <a:t> </a:t>
            </a:r>
            <a:r>
              <a:rPr lang="en-GB" sz="2400" dirty="0" err="1"/>
              <a:t>tersebut</a:t>
            </a:r>
            <a:r>
              <a:rPr lang="en-GB" sz="2400" dirty="0"/>
              <a:t> </a:t>
            </a:r>
            <a:r>
              <a:rPr lang="en-GB" sz="2400" dirty="0" err="1"/>
              <a:t>terjadi</a:t>
            </a:r>
            <a:r>
              <a:rPr lang="en-GB" sz="2400" dirty="0"/>
              <a:t> Ketika </a:t>
            </a:r>
            <a:r>
              <a:rPr lang="en-GB" sz="2400" dirty="0" err="1"/>
              <a:t>seorang</a:t>
            </a:r>
            <a:r>
              <a:rPr lang="en-GB" sz="2400" dirty="0"/>
              <a:t> </a:t>
            </a:r>
            <a:r>
              <a:rPr lang="en-GB" sz="2400" dirty="0" err="1"/>
              <a:t>memasuki</a:t>
            </a:r>
            <a:r>
              <a:rPr lang="en-GB" sz="2400" dirty="0"/>
              <a:t> /</a:t>
            </a:r>
            <a:r>
              <a:rPr lang="en-GB" sz="2400" dirty="0" err="1"/>
              <a:t>menyusup</a:t>
            </a:r>
            <a:r>
              <a:rPr lang="en-GB" sz="2400" dirty="0"/>
              <a:t> </a:t>
            </a:r>
            <a:r>
              <a:rPr lang="en-GB" sz="2400" dirty="0" err="1"/>
              <a:t>ke</a:t>
            </a:r>
            <a:r>
              <a:rPr lang="en-GB" sz="2400" dirty="0"/>
              <a:t> </a:t>
            </a:r>
            <a:r>
              <a:rPr lang="en-GB" sz="2400" dirty="0" err="1"/>
              <a:t>dalam</a:t>
            </a:r>
            <a:r>
              <a:rPr lang="en-GB" sz="2400" dirty="0"/>
              <a:t> </a:t>
            </a:r>
            <a:r>
              <a:rPr lang="en-GB" sz="2400" dirty="0" err="1"/>
              <a:t>suatu</a:t>
            </a:r>
            <a:r>
              <a:rPr lang="en-GB" sz="2400" dirty="0"/>
              <a:t> </a:t>
            </a:r>
            <a:r>
              <a:rPr lang="en-GB" sz="2400" dirty="0" err="1"/>
              <a:t>sistem</a:t>
            </a:r>
            <a:r>
              <a:rPr lang="en-GB" sz="2400" dirty="0"/>
              <a:t> </a:t>
            </a:r>
            <a:r>
              <a:rPr lang="en-GB" sz="2400" dirty="0" err="1"/>
              <a:t>jaringan</a:t>
            </a:r>
            <a:r>
              <a:rPr lang="en-GB" sz="2400" dirty="0"/>
              <a:t> </a:t>
            </a:r>
            <a:r>
              <a:rPr lang="en-GB" sz="2400" dirty="0" err="1"/>
              <a:t>komputer</a:t>
            </a:r>
            <a:r>
              <a:rPr lang="en-GB" sz="2400" dirty="0"/>
              <a:t> </a:t>
            </a:r>
            <a:r>
              <a:rPr lang="en-GB" sz="2400" dirty="0" err="1"/>
              <a:t>secara</a:t>
            </a:r>
            <a:r>
              <a:rPr lang="en-GB" sz="2400" dirty="0"/>
              <a:t> </a:t>
            </a:r>
            <a:r>
              <a:rPr lang="en-GB" sz="2400" dirty="0" err="1"/>
              <a:t>tidak</a:t>
            </a:r>
            <a:r>
              <a:rPr lang="en-GB" sz="2400" dirty="0"/>
              <a:t> </a:t>
            </a:r>
            <a:r>
              <a:rPr lang="en-GB" sz="2400" dirty="0" err="1"/>
              <a:t>sah</a:t>
            </a:r>
            <a:r>
              <a:rPr lang="en-GB" sz="2400" dirty="0"/>
              <a:t>, </a:t>
            </a:r>
            <a:r>
              <a:rPr lang="en-GB" sz="2400" dirty="0" err="1"/>
              <a:t>tanpa</a:t>
            </a:r>
            <a:r>
              <a:rPr lang="en-GB" sz="2400" dirty="0"/>
              <a:t> </a:t>
            </a:r>
            <a:r>
              <a:rPr lang="en-GB" sz="2400" dirty="0" err="1"/>
              <a:t>izin</a:t>
            </a:r>
            <a:r>
              <a:rPr lang="en-GB" sz="2400" dirty="0"/>
              <a:t> </a:t>
            </a:r>
            <a:r>
              <a:rPr lang="en-GB" sz="2400" dirty="0" err="1"/>
              <a:t>atau</a:t>
            </a:r>
            <a:r>
              <a:rPr lang="en-GB" sz="2400" dirty="0"/>
              <a:t> </a:t>
            </a:r>
            <a:r>
              <a:rPr lang="en-GB" sz="2400" dirty="0" err="1"/>
              <a:t>tanpa</a:t>
            </a:r>
            <a:r>
              <a:rPr lang="en-GB" sz="2400" dirty="0"/>
              <a:t> </a:t>
            </a:r>
            <a:r>
              <a:rPr lang="en-GB" sz="2400" dirty="0" err="1"/>
              <a:t>sepengetahuan</a:t>
            </a:r>
            <a:r>
              <a:rPr lang="en-GB" sz="2400" dirty="0"/>
              <a:t> </a:t>
            </a:r>
            <a:r>
              <a:rPr lang="en-GB" sz="2400" dirty="0" err="1"/>
              <a:t>pemilik</a:t>
            </a:r>
            <a:r>
              <a:rPr lang="en-GB" sz="2400" dirty="0"/>
              <a:t> </a:t>
            </a:r>
            <a:r>
              <a:rPr lang="en-GB" sz="2400" dirty="0" err="1"/>
              <a:t>sistem</a:t>
            </a:r>
            <a:r>
              <a:rPr lang="en-GB" sz="2400" dirty="0"/>
              <a:t> </a:t>
            </a:r>
            <a:r>
              <a:rPr lang="en-GB" sz="2400" dirty="0" err="1"/>
              <a:t>jaringan</a:t>
            </a:r>
            <a:r>
              <a:rPr lang="en-GB" sz="2400" dirty="0"/>
              <a:t> </a:t>
            </a:r>
            <a:r>
              <a:rPr lang="en-GB" sz="2400" dirty="0" err="1"/>
              <a:t>komputer</a:t>
            </a:r>
            <a:r>
              <a:rPr lang="en-GB" sz="2400" dirty="0"/>
              <a:t> yang </a:t>
            </a:r>
            <a:r>
              <a:rPr lang="en-GB" sz="2400" dirty="0" err="1"/>
              <a:t>dimasukinya</a:t>
            </a:r>
            <a:r>
              <a:rPr lang="en-GB" sz="2400" dirty="0"/>
              <a:t>. Hal </a:t>
            </a:r>
            <a:r>
              <a:rPr lang="en-GB" sz="2400" dirty="0" err="1"/>
              <a:t>tersebut</a:t>
            </a:r>
            <a:r>
              <a:rPr lang="en-GB" sz="2400" dirty="0"/>
              <a:t> </a:t>
            </a:r>
            <a:r>
              <a:rPr lang="en-GB" sz="2400" dirty="0" err="1"/>
              <a:t>melanggar</a:t>
            </a:r>
            <a:r>
              <a:rPr lang="en-GB" sz="2400" dirty="0"/>
              <a:t> </a:t>
            </a:r>
            <a:r>
              <a:rPr lang="en-GB" sz="2400" dirty="0" err="1"/>
              <a:t>privasi</a:t>
            </a:r>
            <a:r>
              <a:rPr lang="en-GB" sz="2400" dirty="0"/>
              <a:t> </a:t>
            </a:r>
            <a:r>
              <a:rPr lang="en-GB" sz="2400" dirty="0" err="1"/>
              <a:t>pihak</a:t>
            </a:r>
            <a:r>
              <a:rPr lang="en-GB" sz="2400" dirty="0"/>
              <a:t> yang </a:t>
            </a:r>
            <a:r>
              <a:rPr lang="en-GB" sz="2400" dirty="0" err="1"/>
              <a:t>berkepentingan</a:t>
            </a:r>
            <a:r>
              <a:rPr lang="en-GB" sz="2400" dirty="0"/>
              <a:t> </a:t>
            </a:r>
            <a:r>
              <a:rPr lang="en-GB" sz="2400" dirty="0" err="1"/>
              <a:t>contoh</a:t>
            </a:r>
            <a:r>
              <a:rPr lang="en-GB" sz="2400" dirty="0"/>
              <a:t> </a:t>
            </a:r>
            <a:r>
              <a:rPr lang="en-GB" sz="2400" dirty="0" err="1"/>
              <a:t>kejahatan</a:t>
            </a:r>
            <a:r>
              <a:rPr lang="en-GB" sz="2400" dirty="0"/>
              <a:t> </a:t>
            </a:r>
            <a:r>
              <a:rPr lang="en-GB" sz="2400" dirty="0" err="1"/>
              <a:t>ini</a:t>
            </a:r>
            <a:r>
              <a:rPr lang="en-GB" sz="2400" dirty="0"/>
              <a:t> </a:t>
            </a:r>
            <a:r>
              <a:rPr lang="en-GB" sz="2400" dirty="0" err="1"/>
              <a:t>adalah</a:t>
            </a:r>
            <a:r>
              <a:rPr lang="en-GB" sz="2400" dirty="0"/>
              <a:t> probing dan port</a:t>
            </a:r>
          </a:p>
        </p:txBody>
      </p:sp>
    </p:spTree>
    <p:extLst>
      <p:ext uri="{BB962C8B-B14F-4D97-AF65-F5344CB8AC3E}">
        <p14:creationId xmlns:p14="http://schemas.microsoft.com/office/powerpoint/2010/main" val="4234139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5CAD0-382B-4420-AD89-824F18BAC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2727"/>
            <a:ext cx="9705109" cy="5484236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4. </a:t>
            </a:r>
            <a:r>
              <a:rPr lang="en-GB" dirty="0" err="1"/>
              <a:t>Memanipulasi</a:t>
            </a:r>
            <a:r>
              <a:rPr lang="en-GB" dirty="0"/>
              <a:t>, </a:t>
            </a:r>
            <a:r>
              <a:rPr lang="en-GB" dirty="0" err="1"/>
              <a:t>mengubah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menghilangkan</a:t>
            </a:r>
            <a:r>
              <a:rPr lang="en-GB" dirty="0"/>
              <a:t> </a:t>
            </a:r>
            <a:r>
              <a:rPr lang="en-GB" dirty="0" err="1"/>
              <a:t>informasi</a:t>
            </a:r>
            <a:r>
              <a:rPr lang="en-GB" dirty="0"/>
              <a:t> yang </a:t>
            </a:r>
            <a:r>
              <a:rPr lang="en-GB" dirty="0" err="1"/>
              <a:t>sebenarnya</a:t>
            </a:r>
            <a:r>
              <a:rPr lang="en-GB" dirty="0"/>
              <a:t>. </a:t>
            </a:r>
            <a:r>
              <a:rPr lang="en-GB" dirty="0" err="1"/>
              <a:t>Misalnya</a:t>
            </a:r>
            <a:r>
              <a:rPr lang="en-GB" dirty="0"/>
              <a:t> data forgery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kejahatan</a:t>
            </a:r>
            <a:r>
              <a:rPr lang="en-GB" dirty="0"/>
              <a:t> yang </a:t>
            </a:r>
            <a:r>
              <a:rPr lang="en-GB" dirty="0" err="1"/>
              <a:t>dilakukan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tujuan</a:t>
            </a:r>
            <a:r>
              <a:rPr lang="en-GB" dirty="0"/>
              <a:t> </a:t>
            </a:r>
            <a:r>
              <a:rPr lang="en-GB" dirty="0" err="1"/>
              <a:t>memalsukan</a:t>
            </a:r>
            <a:r>
              <a:rPr lang="en-GB" dirty="0"/>
              <a:t> data pada </a:t>
            </a:r>
            <a:r>
              <a:rPr lang="en-GB" dirty="0" err="1"/>
              <a:t>dokumen-dokumen</a:t>
            </a:r>
            <a:r>
              <a:rPr lang="en-GB" dirty="0"/>
              <a:t>  </a:t>
            </a:r>
            <a:r>
              <a:rPr lang="en-GB" dirty="0" err="1"/>
              <a:t>penting</a:t>
            </a:r>
            <a:r>
              <a:rPr lang="en-GB" dirty="0"/>
              <a:t> di internet yang </a:t>
            </a:r>
            <a:r>
              <a:rPr lang="en-GB" dirty="0" err="1"/>
              <a:t>dimiliki</a:t>
            </a:r>
            <a:r>
              <a:rPr lang="en-GB" dirty="0"/>
              <a:t> oleh </a:t>
            </a:r>
            <a:r>
              <a:rPr lang="en-GB" dirty="0" err="1"/>
              <a:t>institusi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lembaga</a:t>
            </a:r>
            <a:r>
              <a:rPr lang="en-GB" dirty="0"/>
              <a:t> yang </a:t>
            </a:r>
            <a:r>
              <a:rPr lang="en-GB" dirty="0" err="1"/>
              <a:t>memiliki</a:t>
            </a:r>
            <a:r>
              <a:rPr lang="en-GB" dirty="0"/>
              <a:t> situs </a:t>
            </a:r>
            <a:r>
              <a:rPr lang="en-GB" dirty="0" err="1"/>
              <a:t>berbasis</a:t>
            </a:r>
            <a:r>
              <a:rPr lang="en-GB" dirty="0"/>
              <a:t> web database.</a:t>
            </a:r>
          </a:p>
          <a:p>
            <a:pPr marL="0" indent="0">
              <a:buNone/>
            </a:pPr>
            <a:r>
              <a:rPr lang="en-GB" dirty="0"/>
              <a:t>5. </a:t>
            </a:r>
            <a:r>
              <a:rPr lang="en-GB" dirty="0" err="1"/>
              <a:t>Penyebarluasan</a:t>
            </a:r>
            <a:r>
              <a:rPr lang="en-GB" dirty="0"/>
              <a:t> </a:t>
            </a:r>
            <a:r>
              <a:rPr lang="en-GB" dirty="0" err="1"/>
              <a:t>informasi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fakta-fakta</a:t>
            </a:r>
            <a:r>
              <a:rPr lang="en-GB" dirty="0"/>
              <a:t> yang </a:t>
            </a:r>
            <a:r>
              <a:rPr lang="en-GB" dirty="0" err="1"/>
              <a:t>memalukan</a:t>
            </a:r>
            <a:r>
              <a:rPr lang="en-GB" dirty="0"/>
              <a:t> </a:t>
            </a:r>
            <a:r>
              <a:rPr lang="en-GB" dirty="0" err="1"/>
              <a:t>tentang</a:t>
            </a:r>
            <a:r>
              <a:rPr lang="en-GB" dirty="0"/>
              <a:t> </a:t>
            </a:r>
            <a:r>
              <a:rPr lang="en-GB" dirty="0" err="1"/>
              <a:t>diri</a:t>
            </a:r>
            <a:r>
              <a:rPr lang="en-GB" dirty="0"/>
              <a:t> </a:t>
            </a:r>
            <a:r>
              <a:rPr lang="en-GB" dirty="0" err="1"/>
              <a:t>seseorang</a:t>
            </a:r>
            <a:r>
              <a:rPr lang="en-GB" dirty="0"/>
              <a:t>  (Public disclosure of </a:t>
            </a:r>
            <a:r>
              <a:rPr lang="en-GB" dirty="0" err="1"/>
              <a:t>embrassing</a:t>
            </a:r>
            <a:r>
              <a:rPr lang="en-GB" dirty="0"/>
              <a:t> private facts). </a:t>
            </a:r>
            <a:r>
              <a:rPr lang="en-GB" dirty="0" err="1"/>
              <a:t>Penyebarluasan</a:t>
            </a:r>
            <a:r>
              <a:rPr lang="en-GB" dirty="0"/>
              <a:t> </a:t>
            </a:r>
            <a:r>
              <a:rPr lang="en-GB" dirty="0" err="1"/>
              <a:t>ini</a:t>
            </a:r>
            <a:r>
              <a:rPr lang="en-GB" dirty="0"/>
              <a:t> </a:t>
            </a:r>
            <a:r>
              <a:rPr lang="en-GB" dirty="0" err="1"/>
              <a:t>dapat</a:t>
            </a:r>
            <a:r>
              <a:rPr lang="en-GB" dirty="0"/>
              <a:t> </a:t>
            </a:r>
            <a:r>
              <a:rPr lang="en-GB" dirty="0" err="1"/>
              <a:t>dilakukan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tulisan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narasi</a:t>
            </a:r>
            <a:r>
              <a:rPr lang="en-GB" dirty="0"/>
              <a:t> </a:t>
            </a:r>
            <a:r>
              <a:rPr lang="en-GB" dirty="0" err="1"/>
              <a:t>maupun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gambar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6. </a:t>
            </a:r>
            <a:r>
              <a:rPr lang="en-GB" dirty="0" err="1"/>
              <a:t>Publikasi</a:t>
            </a:r>
            <a:r>
              <a:rPr lang="en-GB" dirty="0"/>
              <a:t> yang </a:t>
            </a:r>
            <a:r>
              <a:rPr lang="en-GB" dirty="0" err="1"/>
              <a:t>mengelirukan</a:t>
            </a:r>
            <a:r>
              <a:rPr lang="en-GB" dirty="0"/>
              <a:t> </a:t>
            </a:r>
            <a:r>
              <a:rPr lang="en-GB" dirty="0" err="1"/>
              <a:t>pandangan</a:t>
            </a:r>
            <a:r>
              <a:rPr lang="en-GB" dirty="0"/>
              <a:t> orang </a:t>
            </a:r>
            <a:r>
              <a:rPr lang="en-GB" dirty="0" err="1"/>
              <a:t>banyak</a:t>
            </a:r>
            <a:r>
              <a:rPr lang="en-GB" dirty="0"/>
              <a:t> </a:t>
            </a:r>
            <a:r>
              <a:rPr lang="en-GB" dirty="0" err="1"/>
              <a:t>terhadap</a:t>
            </a:r>
            <a:r>
              <a:rPr lang="en-GB" dirty="0"/>
              <a:t> </a:t>
            </a:r>
            <a:r>
              <a:rPr lang="en-GB" dirty="0" err="1"/>
              <a:t>seseorang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7. </a:t>
            </a:r>
            <a:r>
              <a:rPr lang="en-GB" dirty="0" err="1"/>
              <a:t>Penyalahgunaan</a:t>
            </a:r>
            <a:r>
              <a:rPr lang="en-GB" dirty="0"/>
              <a:t> </a:t>
            </a:r>
            <a:r>
              <a:rPr lang="en-GB" dirty="0" err="1"/>
              <a:t>nama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kemiripan</a:t>
            </a:r>
            <a:r>
              <a:rPr lang="en-GB" dirty="0"/>
              <a:t> </a:t>
            </a:r>
            <a:r>
              <a:rPr lang="en-GB" dirty="0" err="1"/>
              <a:t>seseorang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kepentingan</a:t>
            </a:r>
            <a:r>
              <a:rPr lang="en-GB" dirty="0"/>
              <a:t> </a:t>
            </a:r>
            <a:r>
              <a:rPr lang="en-GB" dirty="0" err="1"/>
              <a:t>tertentu</a:t>
            </a:r>
            <a:r>
              <a:rPr lang="en-GB" dirty="0"/>
              <a:t> (appropriation of name or likeness.</a:t>
            </a:r>
          </a:p>
        </p:txBody>
      </p:sp>
    </p:spTree>
    <p:extLst>
      <p:ext uri="{BB962C8B-B14F-4D97-AF65-F5344CB8AC3E}">
        <p14:creationId xmlns:p14="http://schemas.microsoft.com/office/powerpoint/2010/main" val="2838920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18C03-E45F-4D71-9004-94DDFABF52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5909" y="665019"/>
            <a:ext cx="9192491" cy="4322618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 err="1"/>
              <a:t>Peristiwa</a:t>
            </a:r>
            <a:r>
              <a:rPr lang="en-GB" dirty="0"/>
              <a:t> </a:t>
            </a:r>
            <a:r>
              <a:rPr lang="en-GB" dirty="0" err="1"/>
              <a:t>ini</a:t>
            </a:r>
            <a:r>
              <a:rPr lang="en-GB" dirty="0"/>
              <a:t> </a:t>
            </a:r>
            <a:r>
              <a:rPr lang="en-GB" dirty="0" err="1"/>
              <a:t>lebih</a:t>
            </a:r>
            <a:r>
              <a:rPr lang="en-GB" dirty="0"/>
              <a:t> </a:t>
            </a:r>
            <a:r>
              <a:rPr lang="en-GB" dirty="0" err="1"/>
              <a:t>terkait</a:t>
            </a:r>
            <a:r>
              <a:rPr lang="en-GB" dirty="0"/>
              <a:t> pada </a:t>
            </a:r>
            <a:r>
              <a:rPr lang="en-GB" dirty="0" err="1"/>
              <a:t>tindakan</a:t>
            </a:r>
            <a:r>
              <a:rPr lang="en-GB" dirty="0"/>
              <a:t> </a:t>
            </a:r>
            <a:r>
              <a:rPr lang="en-GB" dirty="0" err="1"/>
              <a:t>pengambilan</a:t>
            </a:r>
            <a:r>
              <a:rPr lang="en-GB" dirty="0"/>
              <a:t> </a:t>
            </a:r>
            <a:r>
              <a:rPr lang="en-GB" dirty="0" err="1"/>
              <a:t>keuntungan</a:t>
            </a:r>
            <a:r>
              <a:rPr lang="en-GB" dirty="0"/>
              <a:t> </a:t>
            </a:r>
            <a:r>
              <a:rPr lang="en-GB" dirty="0" err="1"/>
              <a:t>sepihak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ketenaran</a:t>
            </a:r>
            <a:r>
              <a:rPr lang="en-GB" dirty="0"/>
              <a:t> </a:t>
            </a:r>
            <a:r>
              <a:rPr lang="en-GB" dirty="0" err="1"/>
              <a:t>seseorang</a:t>
            </a:r>
            <a:r>
              <a:rPr lang="en-GB" dirty="0"/>
              <a:t>. </a:t>
            </a:r>
            <a:r>
              <a:rPr lang="en-GB" dirty="0" err="1"/>
              <a:t>Contohnya</a:t>
            </a:r>
            <a:r>
              <a:rPr lang="en-GB" dirty="0"/>
              <a:t> </a:t>
            </a:r>
            <a:r>
              <a:rPr lang="en-GB" dirty="0" err="1"/>
              <a:t>nama</a:t>
            </a:r>
            <a:r>
              <a:rPr lang="en-GB" dirty="0"/>
              <a:t> dan </a:t>
            </a:r>
            <a:r>
              <a:rPr lang="en-GB" dirty="0" err="1"/>
              <a:t>kemiripan</a:t>
            </a:r>
            <a:r>
              <a:rPr lang="en-GB" dirty="0"/>
              <a:t> </a:t>
            </a:r>
            <a:r>
              <a:rPr lang="en-GB" dirty="0" err="1"/>
              <a:t>selebriti</a:t>
            </a:r>
            <a:r>
              <a:rPr lang="en-GB" dirty="0"/>
              <a:t> yang </a:t>
            </a:r>
            <a:r>
              <a:rPr lang="en-GB" dirty="0" err="1"/>
              <a:t>dipublikasikan</a:t>
            </a:r>
            <a:r>
              <a:rPr lang="en-GB" dirty="0"/>
              <a:t> </a:t>
            </a:r>
            <a:r>
              <a:rPr lang="en-GB" dirty="0" err="1"/>
              <a:t>tanpa</a:t>
            </a:r>
            <a:r>
              <a:rPr lang="en-GB" dirty="0"/>
              <a:t> </a:t>
            </a:r>
            <a:r>
              <a:rPr lang="en-GB" dirty="0" err="1"/>
              <a:t>izin</a:t>
            </a:r>
            <a:r>
              <a:rPr lang="en-GB" dirty="0"/>
              <a:t>.</a:t>
            </a:r>
          </a:p>
          <a:p>
            <a:pPr marL="0" indent="0" algn="just">
              <a:buNone/>
            </a:pPr>
            <a:r>
              <a:rPr lang="en-GB" dirty="0"/>
              <a:t>8. </a:t>
            </a:r>
            <a:r>
              <a:rPr lang="en-GB" dirty="0" err="1"/>
              <a:t>Melakukan</a:t>
            </a:r>
            <a:r>
              <a:rPr lang="en-GB" dirty="0"/>
              <a:t> </a:t>
            </a:r>
            <a:r>
              <a:rPr lang="en-GB" dirty="0" err="1"/>
              <a:t>penyadapan</a:t>
            </a:r>
            <a:r>
              <a:rPr lang="en-GB" dirty="0"/>
              <a:t> </a:t>
            </a:r>
            <a:r>
              <a:rPr lang="en-GB" dirty="0" err="1"/>
              <a:t>informasi</a:t>
            </a:r>
            <a:r>
              <a:rPr lang="en-GB" dirty="0"/>
              <a:t> </a:t>
            </a:r>
            <a:r>
              <a:rPr lang="en-GB" dirty="0" err="1"/>
              <a:t>seperti</a:t>
            </a:r>
            <a:r>
              <a:rPr lang="en-GB" dirty="0"/>
              <a:t> </a:t>
            </a:r>
            <a:r>
              <a:rPr lang="en-GB" dirty="0" err="1"/>
              <a:t>halnya</a:t>
            </a:r>
            <a:r>
              <a:rPr lang="en-GB" dirty="0"/>
              <a:t> </a:t>
            </a:r>
            <a:r>
              <a:rPr lang="en-GB" dirty="0" err="1"/>
              <a:t>menyadap</a:t>
            </a:r>
            <a:r>
              <a:rPr lang="en-GB" dirty="0"/>
              <a:t> </a:t>
            </a:r>
            <a:r>
              <a:rPr lang="en-GB" dirty="0" err="1"/>
              <a:t>transmisi</a:t>
            </a:r>
            <a:r>
              <a:rPr lang="en-GB" dirty="0"/>
              <a:t> data orang lain.</a:t>
            </a:r>
          </a:p>
          <a:p>
            <a:pPr marL="0" indent="0" algn="just">
              <a:buNone/>
            </a:pPr>
            <a:r>
              <a:rPr lang="en-GB" dirty="0"/>
              <a:t>9. Tindakan </a:t>
            </a:r>
            <a:r>
              <a:rPr lang="en-GB" dirty="0" err="1"/>
              <a:t>mendatangi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mengintervensi</a:t>
            </a:r>
            <a:r>
              <a:rPr lang="en-GB" dirty="0"/>
              <a:t> wilayah personal </a:t>
            </a:r>
            <a:r>
              <a:rPr lang="en-GB" dirty="0" err="1"/>
              <a:t>seseorang</a:t>
            </a:r>
            <a:r>
              <a:rPr lang="en-GB" dirty="0"/>
              <a:t> </a:t>
            </a:r>
            <a:r>
              <a:rPr lang="en-GB" dirty="0" err="1"/>
              <a:t>tanpa</a:t>
            </a:r>
            <a:r>
              <a:rPr lang="en-GB" dirty="0"/>
              <a:t> </a:t>
            </a:r>
            <a:r>
              <a:rPr lang="en-GB" dirty="0" err="1"/>
              <a:t>diundang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tanpa</a:t>
            </a:r>
            <a:r>
              <a:rPr lang="en-GB" dirty="0"/>
              <a:t> </a:t>
            </a:r>
            <a:r>
              <a:rPr lang="en-GB" dirty="0" err="1"/>
              <a:t>izin</a:t>
            </a:r>
            <a:r>
              <a:rPr lang="en-GB" dirty="0"/>
              <a:t> yang </a:t>
            </a:r>
            <a:r>
              <a:rPr lang="en-GB" dirty="0" err="1"/>
              <a:t>bersangkutan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6940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EC4B5-2E2B-4F40-B5A4-220477B25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7799"/>
            <a:ext cx="9843655" cy="1006475"/>
          </a:xfrm>
        </p:spPr>
        <p:txBody>
          <a:bodyPr>
            <a:normAutofit/>
          </a:bodyPr>
          <a:lstStyle/>
          <a:p>
            <a:r>
              <a:rPr lang="en-GB" sz="3200" dirty="0" err="1">
                <a:solidFill>
                  <a:schemeClr val="accent6"/>
                </a:solidFill>
              </a:rPr>
              <a:t>Dampak</a:t>
            </a:r>
            <a:r>
              <a:rPr lang="en-GB" sz="3200" dirty="0">
                <a:solidFill>
                  <a:schemeClr val="accent6"/>
                </a:solidFill>
              </a:rPr>
              <a:t> </a:t>
            </a:r>
            <a:r>
              <a:rPr lang="en-GB" sz="3200" dirty="0" err="1">
                <a:solidFill>
                  <a:schemeClr val="accent6"/>
                </a:solidFill>
              </a:rPr>
              <a:t>pelanggaran</a:t>
            </a:r>
            <a:r>
              <a:rPr lang="en-GB" sz="3200" dirty="0">
                <a:solidFill>
                  <a:schemeClr val="accent6"/>
                </a:solidFill>
              </a:rPr>
              <a:t> </a:t>
            </a:r>
            <a:r>
              <a:rPr lang="en-GB" sz="3200" dirty="0" err="1">
                <a:solidFill>
                  <a:schemeClr val="accent6"/>
                </a:solidFill>
              </a:rPr>
              <a:t>Privasi</a:t>
            </a:r>
            <a:endParaRPr lang="en-GB" sz="3200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7AF53-88BA-4696-B83C-6ABBB9F10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8582"/>
            <a:ext cx="9344891" cy="5084618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GB" sz="2400" dirty="0" err="1"/>
              <a:t>Pelaku</a:t>
            </a:r>
            <a:r>
              <a:rPr lang="en-GB" sz="2400" dirty="0"/>
              <a:t> </a:t>
            </a:r>
            <a:r>
              <a:rPr lang="en-GB" sz="2400" dirty="0" err="1"/>
              <a:t>pelanggaran</a:t>
            </a:r>
            <a:r>
              <a:rPr lang="en-GB" sz="2400" dirty="0"/>
              <a:t> </a:t>
            </a:r>
            <a:r>
              <a:rPr lang="en-GB" sz="2400" dirty="0" err="1"/>
              <a:t>privasi</a:t>
            </a:r>
            <a:r>
              <a:rPr lang="en-GB" sz="2400" dirty="0"/>
              <a:t> </a:t>
            </a:r>
            <a:r>
              <a:rPr lang="en-GB" sz="2400" dirty="0" err="1"/>
              <a:t>akan</a:t>
            </a:r>
            <a:r>
              <a:rPr lang="en-GB" sz="2400" dirty="0"/>
              <a:t> </a:t>
            </a:r>
            <a:r>
              <a:rPr lang="en-GB" sz="2400" dirty="0" err="1"/>
              <a:t>dihukum</a:t>
            </a:r>
            <a:r>
              <a:rPr lang="en-GB" sz="2400" dirty="0"/>
              <a:t> </a:t>
            </a:r>
            <a:r>
              <a:rPr lang="en-GB" sz="2400" dirty="0" err="1"/>
              <a:t>sesuai</a:t>
            </a:r>
            <a:r>
              <a:rPr lang="en-GB" sz="2400" dirty="0"/>
              <a:t> </a:t>
            </a:r>
            <a:r>
              <a:rPr lang="en-GB" sz="2400" dirty="0" err="1"/>
              <a:t>dengan</a:t>
            </a:r>
            <a:r>
              <a:rPr lang="en-GB" sz="2400" dirty="0"/>
              <a:t> </a:t>
            </a:r>
            <a:r>
              <a:rPr lang="en-GB" sz="2400" dirty="0" err="1"/>
              <a:t>undang</a:t>
            </a:r>
            <a:r>
              <a:rPr lang="en-GB" sz="2400" dirty="0"/>
              <a:t> </a:t>
            </a:r>
            <a:r>
              <a:rPr lang="en-GB" sz="2400" dirty="0" err="1"/>
              <a:t>undang</a:t>
            </a:r>
            <a:r>
              <a:rPr lang="en-GB" sz="2400" dirty="0"/>
              <a:t> yang </a:t>
            </a:r>
            <a:r>
              <a:rPr lang="en-GB" sz="2400" dirty="0" err="1"/>
              <a:t>berlaku</a:t>
            </a:r>
            <a:r>
              <a:rPr lang="en-GB" sz="2400" dirty="0"/>
              <a:t>. </a:t>
            </a:r>
            <a:r>
              <a:rPr lang="en-GB" sz="2400" dirty="0" err="1"/>
              <a:t>Contohnya</a:t>
            </a:r>
            <a:r>
              <a:rPr lang="en-GB" sz="2400" dirty="0"/>
              <a:t> </a:t>
            </a:r>
            <a:r>
              <a:rPr lang="en-GB" sz="2400" dirty="0" err="1"/>
              <a:t>undang-undang</a:t>
            </a:r>
            <a:r>
              <a:rPr lang="en-GB" sz="2400" dirty="0"/>
              <a:t> No 11 </a:t>
            </a:r>
            <a:r>
              <a:rPr lang="en-GB" sz="2400" dirty="0" err="1"/>
              <a:t>tahun</a:t>
            </a:r>
            <a:r>
              <a:rPr lang="en-GB" sz="2400" dirty="0"/>
              <a:t> 2008 </a:t>
            </a:r>
            <a:r>
              <a:rPr lang="en-GB" sz="2400" dirty="0" err="1"/>
              <a:t>tentang</a:t>
            </a:r>
            <a:r>
              <a:rPr lang="en-GB" sz="2400" dirty="0"/>
              <a:t> ITE. </a:t>
            </a:r>
            <a:r>
              <a:rPr lang="en-GB" sz="2400" dirty="0" err="1"/>
              <a:t>Pasal</a:t>
            </a:r>
            <a:r>
              <a:rPr lang="en-GB" sz="2400" dirty="0"/>
              <a:t> –</a:t>
            </a:r>
            <a:r>
              <a:rPr lang="en-GB" sz="2400" dirty="0" err="1"/>
              <a:t>pasal</a:t>
            </a:r>
            <a:r>
              <a:rPr lang="en-GB" sz="2400" dirty="0"/>
              <a:t> yang </a:t>
            </a:r>
            <a:r>
              <a:rPr lang="en-GB" sz="2400" dirty="0" err="1"/>
              <a:t>mengatur</a:t>
            </a:r>
            <a:r>
              <a:rPr lang="en-GB" sz="2400" dirty="0"/>
              <a:t> </a:t>
            </a:r>
            <a:r>
              <a:rPr lang="en-GB" sz="2400" dirty="0" err="1"/>
              <a:t>pelanggaran</a:t>
            </a:r>
            <a:r>
              <a:rPr lang="en-GB" sz="2400" dirty="0"/>
              <a:t> </a:t>
            </a:r>
            <a:r>
              <a:rPr lang="en-GB" sz="2400" dirty="0" err="1"/>
              <a:t>privasi</a:t>
            </a:r>
            <a:r>
              <a:rPr lang="en-GB" sz="2400" dirty="0"/>
              <a:t> </a:t>
            </a:r>
            <a:r>
              <a:rPr lang="en-GB" sz="2400" dirty="0" err="1"/>
              <a:t>menggangu</a:t>
            </a:r>
            <a:r>
              <a:rPr lang="en-GB" sz="2400" dirty="0"/>
              <a:t> </a:t>
            </a:r>
            <a:r>
              <a:rPr lang="en-GB" sz="2400" dirty="0" err="1"/>
              <a:t>diantaranya</a:t>
            </a:r>
            <a:r>
              <a:rPr lang="en-GB" sz="2400" dirty="0"/>
              <a:t> </a:t>
            </a:r>
            <a:r>
              <a:rPr lang="en-GB" sz="2400" dirty="0" err="1"/>
              <a:t>sebagai</a:t>
            </a:r>
            <a:r>
              <a:rPr lang="en-GB" sz="2400" dirty="0"/>
              <a:t> </a:t>
            </a:r>
            <a:r>
              <a:rPr lang="en-GB" sz="2400" dirty="0" err="1"/>
              <a:t>berikut</a:t>
            </a:r>
            <a:r>
              <a:rPr lang="en-GB" sz="2400" dirty="0"/>
              <a:t>.</a:t>
            </a:r>
          </a:p>
          <a:p>
            <a:pPr marL="514350" indent="-514350" algn="just">
              <a:buAutoNum type="arabicPeriod"/>
            </a:pPr>
            <a:r>
              <a:rPr lang="en-GB" sz="2400" dirty="0" err="1"/>
              <a:t>Pasal</a:t>
            </a:r>
            <a:r>
              <a:rPr lang="en-GB" sz="2400" dirty="0"/>
              <a:t> 27 </a:t>
            </a:r>
            <a:r>
              <a:rPr lang="en-GB" sz="2400" dirty="0" err="1"/>
              <a:t>ayat</a:t>
            </a:r>
            <a:r>
              <a:rPr lang="en-GB" sz="2400" dirty="0"/>
              <a:t> (1)</a:t>
            </a:r>
          </a:p>
          <a:p>
            <a:pPr marL="0" indent="0" algn="just">
              <a:buNone/>
            </a:pPr>
            <a:r>
              <a:rPr lang="en-GB" sz="2400" dirty="0" err="1"/>
              <a:t>Setiap</a:t>
            </a:r>
            <a:r>
              <a:rPr lang="en-GB" sz="2400" dirty="0"/>
              <a:t> orang </a:t>
            </a:r>
            <a:r>
              <a:rPr lang="en-GB" sz="2400" dirty="0" err="1"/>
              <a:t>dengan</a:t>
            </a:r>
            <a:r>
              <a:rPr lang="en-GB" sz="2400" dirty="0"/>
              <a:t> </a:t>
            </a:r>
            <a:r>
              <a:rPr lang="en-GB" sz="2400" dirty="0" err="1"/>
              <a:t>sengaja</a:t>
            </a:r>
            <a:r>
              <a:rPr lang="en-GB" sz="2400" dirty="0"/>
              <a:t> dan </a:t>
            </a:r>
            <a:r>
              <a:rPr lang="en-GB" sz="2400" dirty="0" err="1"/>
              <a:t>tanpa</a:t>
            </a:r>
            <a:r>
              <a:rPr lang="en-GB" sz="2400" dirty="0"/>
              <a:t> </a:t>
            </a:r>
            <a:r>
              <a:rPr lang="en-GB" sz="2400" dirty="0" err="1"/>
              <a:t>harus</a:t>
            </a:r>
            <a:r>
              <a:rPr lang="en-GB" sz="2400" dirty="0"/>
              <a:t> </a:t>
            </a:r>
            <a:r>
              <a:rPr lang="en-GB" sz="2400" dirty="0" err="1"/>
              <a:t>mendistribusikan</a:t>
            </a:r>
            <a:r>
              <a:rPr lang="en-GB" sz="2400" dirty="0"/>
              <a:t> </a:t>
            </a:r>
            <a:r>
              <a:rPr lang="en-GB" sz="2400" dirty="0" err="1"/>
              <a:t>atau</a:t>
            </a:r>
            <a:r>
              <a:rPr lang="en-GB" sz="2400" dirty="0"/>
              <a:t> </a:t>
            </a:r>
            <a:r>
              <a:rPr lang="en-GB" sz="2400" dirty="0" err="1"/>
              <a:t>mentransmisikan</a:t>
            </a:r>
            <a:r>
              <a:rPr lang="en-GB" sz="2400" dirty="0"/>
              <a:t> dan </a:t>
            </a:r>
            <a:r>
              <a:rPr lang="en-GB" sz="2400" dirty="0" err="1"/>
              <a:t>membuat</a:t>
            </a:r>
            <a:r>
              <a:rPr lang="en-GB" sz="2400" dirty="0"/>
              <a:t> </a:t>
            </a:r>
            <a:r>
              <a:rPr lang="en-GB" sz="2400" dirty="0" err="1"/>
              <a:t>dapat</a:t>
            </a:r>
            <a:r>
              <a:rPr lang="en-GB" sz="2400" dirty="0"/>
              <a:t> </a:t>
            </a:r>
            <a:r>
              <a:rPr lang="en-GB" sz="2400" dirty="0" err="1"/>
              <a:t>diaksesnya</a:t>
            </a:r>
            <a:r>
              <a:rPr lang="en-GB" sz="2400" dirty="0"/>
              <a:t> </a:t>
            </a:r>
            <a:r>
              <a:rPr lang="en-GB" sz="2400" dirty="0" err="1"/>
              <a:t>informasi</a:t>
            </a:r>
            <a:r>
              <a:rPr lang="en-GB" sz="2400" dirty="0"/>
              <a:t> </a:t>
            </a:r>
            <a:r>
              <a:rPr lang="en-GB" sz="2400" dirty="0" err="1"/>
              <a:t>elektronik</a:t>
            </a:r>
            <a:r>
              <a:rPr lang="en-GB" sz="2400" dirty="0"/>
              <a:t> </a:t>
            </a:r>
            <a:r>
              <a:rPr lang="en-GB" sz="2400" dirty="0" err="1"/>
              <a:t>atau</a:t>
            </a:r>
            <a:r>
              <a:rPr lang="en-GB" sz="2400" dirty="0"/>
              <a:t> </a:t>
            </a:r>
            <a:r>
              <a:rPr lang="en-GB" sz="2400" dirty="0" err="1"/>
              <a:t>dokumen</a:t>
            </a:r>
            <a:r>
              <a:rPr lang="en-GB" sz="2400" dirty="0"/>
              <a:t> </a:t>
            </a:r>
            <a:r>
              <a:rPr lang="en-GB" sz="2400" dirty="0" err="1"/>
              <a:t>elektronik</a:t>
            </a:r>
            <a:r>
              <a:rPr lang="en-GB" sz="2400" dirty="0"/>
              <a:t> yang </a:t>
            </a:r>
            <a:r>
              <a:rPr lang="en-GB" sz="2400" dirty="0" err="1"/>
              <a:t>memiliki</a:t>
            </a:r>
            <a:r>
              <a:rPr lang="en-GB" sz="2400" dirty="0"/>
              <a:t> </a:t>
            </a:r>
            <a:r>
              <a:rPr lang="en-GB" sz="2400" dirty="0" err="1"/>
              <a:t>muatan</a:t>
            </a:r>
            <a:r>
              <a:rPr lang="en-GB" sz="2400" dirty="0"/>
              <a:t> yang </a:t>
            </a:r>
            <a:r>
              <a:rPr lang="en-GB" sz="2400" dirty="0" err="1"/>
              <a:t>melanggar</a:t>
            </a:r>
            <a:r>
              <a:rPr lang="en-GB" sz="2400" dirty="0"/>
              <a:t> </a:t>
            </a:r>
            <a:r>
              <a:rPr lang="en-GB" sz="2400" dirty="0" err="1"/>
              <a:t>kesusilaan</a:t>
            </a:r>
            <a:r>
              <a:rPr lang="en-GB" sz="2400" dirty="0"/>
              <a:t>.</a:t>
            </a:r>
          </a:p>
          <a:p>
            <a:pPr marL="0" indent="0" algn="just">
              <a:buNone/>
            </a:pPr>
            <a:r>
              <a:rPr lang="en-GB" sz="2400" dirty="0" err="1"/>
              <a:t>Dampaknya</a:t>
            </a:r>
            <a:r>
              <a:rPr lang="en-GB" sz="2400" dirty="0"/>
              <a:t>:</a:t>
            </a:r>
          </a:p>
          <a:p>
            <a:pPr marL="0" indent="0" algn="just">
              <a:buNone/>
            </a:pPr>
            <a:r>
              <a:rPr lang="en-GB" sz="2400" dirty="0" err="1"/>
              <a:t>Pasal</a:t>
            </a:r>
            <a:r>
              <a:rPr lang="en-GB" sz="2400" dirty="0"/>
              <a:t> 45 </a:t>
            </a:r>
            <a:r>
              <a:rPr lang="en-GB" sz="2400" dirty="0" err="1"/>
              <a:t>ayat</a:t>
            </a:r>
            <a:r>
              <a:rPr lang="en-GB" sz="2400" dirty="0"/>
              <a:t> (1)</a:t>
            </a:r>
          </a:p>
          <a:p>
            <a:pPr marL="0" indent="0" algn="just">
              <a:buNone/>
            </a:pPr>
            <a:r>
              <a:rPr lang="en-GB" sz="2400" dirty="0" err="1"/>
              <a:t>Setiap</a:t>
            </a:r>
            <a:r>
              <a:rPr lang="en-GB" sz="2400" dirty="0"/>
              <a:t> orang yang </a:t>
            </a:r>
            <a:r>
              <a:rPr lang="en-GB" sz="2400" dirty="0" err="1"/>
              <a:t>memenuhi</a:t>
            </a:r>
            <a:r>
              <a:rPr lang="en-GB" sz="2400" dirty="0"/>
              <a:t> </a:t>
            </a:r>
            <a:r>
              <a:rPr lang="en-GB" sz="2400" dirty="0" err="1"/>
              <a:t>unsur</a:t>
            </a:r>
            <a:r>
              <a:rPr lang="en-GB" sz="2400" dirty="0"/>
              <a:t> </a:t>
            </a:r>
            <a:r>
              <a:rPr lang="en-GB" sz="2400" dirty="0" err="1"/>
              <a:t>sebagaimana</a:t>
            </a:r>
            <a:r>
              <a:rPr lang="en-GB" sz="2400" dirty="0"/>
              <a:t> </a:t>
            </a:r>
            <a:r>
              <a:rPr lang="en-GB" sz="2400" dirty="0" err="1"/>
              <a:t>dimaksud</a:t>
            </a:r>
            <a:r>
              <a:rPr lang="en-GB" sz="2400" dirty="0"/>
              <a:t> </a:t>
            </a:r>
            <a:r>
              <a:rPr lang="en-GB" sz="2400" dirty="0" err="1"/>
              <a:t>dalam</a:t>
            </a:r>
            <a:r>
              <a:rPr lang="en-GB" sz="2400" dirty="0"/>
              <a:t> </a:t>
            </a:r>
            <a:r>
              <a:rPr lang="en-GB" sz="2400" dirty="0" err="1"/>
              <a:t>pasal</a:t>
            </a:r>
            <a:r>
              <a:rPr lang="en-GB" sz="2400" dirty="0"/>
              <a:t> 27 </a:t>
            </a:r>
            <a:r>
              <a:rPr lang="en-GB" sz="2400" dirty="0" err="1"/>
              <a:t>ayat</a:t>
            </a:r>
            <a:r>
              <a:rPr lang="en-GB" sz="2400" dirty="0"/>
              <a:t> (1), </a:t>
            </a:r>
            <a:r>
              <a:rPr lang="en-GB" sz="2400" dirty="0" err="1"/>
              <a:t>ayat</a:t>
            </a:r>
            <a:r>
              <a:rPr lang="en-GB" sz="2400" dirty="0"/>
              <a:t> (2), </a:t>
            </a:r>
            <a:r>
              <a:rPr lang="en-GB" sz="2400" dirty="0" err="1"/>
              <a:t>ayat</a:t>
            </a:r>
            <a:r>
              <a:rPr lang="en-GB" sz="2400" dirty="0"/>
              <a:t> (3)</a:t>
            </a:r>
          </a:p>
          <a:p>
            <a:pPr marL="0" indent="0" algn="just">
              <a:buNone/>
            </a:pPr>
            <a:r>
              <a:rPr lang="en-GB" sz="2400" dirty="0" err="1"/>
              <a:t>Atau</a:t>
            </a:r>
            <a:r>
              <a:rPr lang="en-GB" sz="2400" dirty="0"/>
              <a:t> </a:t>
            </a:r>
            <a:r>
              <a:rPr lang="en-GB" sz="2400" dirty="0" err="1"/>
              <a:t>ayat</a:t>
            </a:r>
            <a:r>
              <a:rPr lang="en-GB" sz="2400" dirty="0"/>
              <a:t> (4) </a:t>
            </a:r>
            <a:r>
              <a:rPr lang="en-GB" sz="2400" dirty="0" err="1"/>
              <a:t>dipidana</a:t>
            </a:r>
            <a:r>
              <a:rPr lang="en-GB" sz="2400" dirty="0"/>
              <a:t> </a:t>
            </a:r>
            <a:r>
              <a:rPr lang="en-GB" sz="2400" dirty="0" err="1"/>
              <a:t>dengan</a:t>
            </a:r>
            <a:r>
              <a:rPr lang="en-GB" sz="2400" dirty="0"/>
              <a:t> </a:t>
            </a:r>
            <a:r>
              <a:rPr lang="en-GB" sz="2400" dirty="0" err="1"/>
              <a:t>pidana</a:t>
            </a:r>
            <a:r>
              <a:rPr lang="en-GB" sz="2400" dirty="0"/>
              <a:t> </a:t>
            </a:r>
            <a:r>
              <a:rPr lang="en-GB" sz="2400" dirty="0" err="1"/>
              <a:t>penjara</a:t>
            </a:r>
            <a:r>
              <a:rPr lang="en-GB" sz="2400" dirty="0"/>
              <a:t> paling lama 6 (</a:t>
            </a:r>
            <a:r>
              <a:rPr lang="en-GB" sz="2400" dirty="0" err="1"/>
              <a:t>enam</a:t>
            </a:r>
            <a:r>
              <a:rPr lang="en-GB" sz="2400" dirty="0"/>
              <a:t>) </a:t>
            </a:r>
            <a:r>
              <a:rPr lang="en-GB" sz="2400" dirty="0" err="1"/>
              <a:t>tahun</a:t>
            </a:r>
            <a:r>
              <a:rPr lang="en-GB" sz="2400" dirty="0"/>
              <a:t> dan /</a:t>
            </a:r>
            <a:r>
              <a:rPr lang="en-GB" sz="2400" dirty="0" err="1"/>
              <a:t>atau</a:t>
            </a:r>
            <a:r>
              <a:rPr lang="en-GB" sz="2400" dirty="0"/>
              <a:t> </a:t>
            </a:r>
            <a:r>
              <a:rPr lang="en-GB" sz="2400" dirty="0" err="1"/>
              <a:t>denda</a:t>
            </a:r>
            <a:r>
              <a:rPr lang="en-GB" sz="2400" dirty="0"/>
              <a:t> paling </a:t>
            </a:r>
            <a:r>
              <a:rPr lang="en-GB" sz="2400" dirty="0" err="1"/>
              <a:t>banyak</a:t>
            </a:r>
            <a:r>
              <a:rPr lang="en-GB" sz="2400" dirty="0"/>
              <a:t> 1000.000.000 (</a:t>
            </a:r>
            <a:r>
              <a:rPr lang="en-GB" sz="2400" dirty="0" err="1"/>
              <a:t>satu</a:t>
            </a:r>
            <a:r>
              <a:rPr lang="en-GB" sz="2400" dirty="0"/>
              <a:t> </a:t>
            </a:r>
            <a:r>
              <a:rPr lang="en-GB" sz="2400" dirty="0" err="1"/>
              <a:t>miliar</a:t>
            </a:r>
            <a:r>
              <a:rPr lang="en-GB" sz="2400" dirty="0"/>
              <a:t> rupiah).</a:t>
            </a:r>
          </a:p>
        </p:txBody>
      </p:sp>
    </p:spTree>
    <p:extLst>
      <p:ext uri="{BB962C8B-B14F-4D97-AF65-F5344CB8AC3E}">
        <p14:creationId xmlns:p14="http://schemas.microsoft.com/office/powerpoint/2010/main" val="1715947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</TotalTime>
  <Words>932</Words>
  <Application>Microsoft Office PowerPoint</Application>
  <PresentationFormat>Widescreen</PresentationFormat>
  <Paragraphs>44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Hal-Hal yang berkaitan dengan Aspek Legal TIK</vt:lpstr>
      <vt:lpstr>PowerPoint Presentation</vt:lpstr>
      <vt:lpstr>PowerPoint Presentation</vt:lpstr>
      <vt:lpstr>Bentuk-Bentuk Pelanggaran Privasi</vt:lpstr>
      <vt:lpstr>PowerPoint Presentation</vt:lpstr>
      <vt:lpstr>PowerPoint Presentation</vt:lpstr>
      <vt:lpstr>Dampak pelanggaran Privasi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32</cp:revision>
  <dcterms:created xsi:type="dcterms:W3CDTF">2021-09-04T01:17:05Z</dcterms:created>
  <dcterms:modified xsi:type="dcterms:W3CDTF">2021-09-05T08:17:56Z</dcterms:modified>
</cp:coreProperties>
</file>