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E445B-E550-401B-ACAE-4A1A1CBB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E39DC-ECB8-467B-811D-79A243738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99F4C-DB42-48C1-8F75-78844933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1A721-F500-48A5-B64A-40C28888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DA075-9285-4D7B-A4AC-1112E7BCA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91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E038E-F816-49D0-8DE7-26FD63E95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719CBB-12A8-42A8-AA29-E6A3DF460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CB65D-9507-44A5-922A-CD3AC3F5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073F4-A50D-478C-81D3-9A0DA1982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B47B3-DB71-41FD-98EC-CF6EF96A4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418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0352D-58DF-4A8F-842E-1FC235069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C43CD-1CB8-4C95-8AEE-D05845E31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60F54-A521-4D4E-BE4B-1CC02C64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41BE7-D30F-4B2E-B9B6-879B40272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8ECEB-1E9F-47FC-8A28-41DC7B8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566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3097-5262-4EF0-8F0A-314FB641D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AC2BC-F456-4E66-B320-BCEEBAEC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62518-43A2-47E2-9925-A4F2E1AB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6B489-7477-4834-90B7-A10F19A2B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5B6FE-6894-4DCA-B67C-6FD6A3522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569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E4D43-A3CB-43BB-A524-8D783A7A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8D820-4BB5-40B8-9459-73182F359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D44D2-6682-478C-B475-22F2FCEB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174C5-7831-4D48-B234-84090279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84AF3-24AA-42EA-BD41-D53E3843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9932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785C7-6494-451C-8357-D2B9A296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59C01-1DEB-4211-AABC-E40F1194D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79C09-846D-472D-97EC-5384CB4E9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F327F-989E-4FFD-82D7-4AAB449E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8E526-041B-4CD9-9A6A-62653ADE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02B82-1811-4250-BABE-C80B2F78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37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8382-41B5-473D-9818-CA81D272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10C3D-8830-4720-ACED-54667EFB4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8A182-2B0C-4253-8EB2-3D459DCF6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5B2D7D-4F7D-451C-BED1-E0C2935F7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4C527-FA89-4CCD-AEEE-74C68150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02322-11FC-47FA-9D3A-FBBAE681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A46603-8B8F-4889-9FB6-288BD2C9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10501-612E-4A62-ADC5-30DAE1E1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480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1455-E6AC-45EB-BC72-4C97368D2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4054C3-B28C-4653-AA01-B656FF8F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64F49-3BAB-4A3E-8BEF-F9E988013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00D77E-49C9-413D-AF0F-09BF42B1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114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EED3C7-55F4-4D9F-84E4-7CBF22DB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D9937C-1E35-46B4-8B93-41C471D1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BE196-CCC8-4E29-B4BB-F3DD48B7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318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A018D-64B6-4BCA-BBD1-03A69E2B0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EBA8E-9BF0-4143-9969-568075EAE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24F97-0F54-4711-B17F-50E2DC385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A1F21-5E51-4EAF-994D-52DBEC95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505AE-0B45-48A9-9B1A-9C72DE3F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DAA6E-4E60-4632-860B-C11FBBA1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45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6E25D-C718-47CD-A190-E362306B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72006-7BBE-4A43-B182-D161CA575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41CFC-63FE-4B05-9B86-570CEBEBA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4FAD2-5EF9-4712-B2F9-A7A5204A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21C85-0CDA-4942-BAA8-9B45833CA5B3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5A629-37A9-4E9D-9A63-6A713876F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95455-F556-4A65-81AF-C7BE1E81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4307A-99B4-461C-AF74-8196348C3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50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F5B5BBC-00A4-4196-9915-1EAEC816B172}"/>
              </a:ext>
            </a:extLst>
          </p:cNvPr>
          <p:cNvSpPr/>
          <p:nvPr userDrawn="1"/>
        </p:nvSpPr>
        <p:spPr>
          <a:xfrm>
            <a:off x="0" y="650289"/>
            <a:ext cx="738664" cy="4961218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PERTEMUAN 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2BAA3D-B68F-49D6-B85E-C1C2A6A65F7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4" y="0"/>
            <a:ext cx="11453336" cy="6858000"/>
          </a:xfrm>
          <a:prstGeom prst="rect">
            <a:avLst/>
          </a:prstGeom>
        </p:spPr>
      </p:pic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7A9BC90C-9A53-42AC-A7D3-B26CEFDBEE0C}"/>
              </a:ext>
            </a:extLst>
          </p:cNvPr>
          <p:cNvSpPr/>
          <p:nvPr userDrawn="1"/>
        </p:nvSpPr>
        <p:spPr>
          <a:xfrm>
            <a:off x="122830" y="204716"/>
            <a:ext cx="450376" cy="736980"/>
          </a:xfrm>
          <a:prstGeom prst="star5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9D5AD66F-9EF8-4E58-AD9E-3A225783DC2E}"/>
              </a:ext>
            </a:extLst>
          </p:cNvPr>
          <p:cNvSpPr/>
          <p:nvPr userDrawn="1"/>
        </p:nvSpPr>
        <p:spPr>
          <a:xfrm>
            <a:off x="109183" y="941696"/>
            <a:ext cx="450376" cy="736980"/>
          </a:xfrm>
          <a:prstGeom prst="star5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3ED2B054-14E3-46E7-9725-76C0C8CA4F71}"/>
              </a:ext>
            </a:extLst>
          </p:cNvPr>
          <p:cNvSpPr/>
          <p:nvPr userDrawn="1"/>
        </p:nvSpPr>
        <p:spPr>
          <a:xfrm>
            <a:off x="109183" y="4874526"/>
            <a:ext cx="450376" cy="736980"/>
          </a:xfrm>
          <a:prstGeom prst="star5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CAC2EE61-7490-422F-BAB1-E7C551BDCC78}"/>
              </a:ext>
            </a:extLst>
          </p:cNvPr>
          <p:cNvSpPr/>
          <p:nvPr userDrawn="1"/>
        </p:nvSpPr>
        <p:spPr>
          <a:xfrm>
            <a:off x="81887" y="5839221"/>
            <a:ext cx="450376" cy="736980"/>
          </a:xfrm>
          <a:prstGeom prst="star5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989CFD-4F81-43F7-AF94-6CFE455B8326}"/>
              </a:ext>
            </a:extLst>
          </p:cNvPr>
          <p:cNvSpPr/>
          <p:nvPr userDrawn="1"/>
        </p:nvSpPr>
        <p:spPr>
          <a:xfrm>
            <a:off x="738664" y="0"/>
            <a:ext cx="11453336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0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219DBBD-BCEB-402B-9B67-B1A7D4A31C4F}"/>
              </a:ext>
            </a:extLst>
          </p:cNvPr>
          <p:cNvSpPr/>
          <p:nvPr/>
        </p:nvSpPr>
        <p:spPr>
          <a:xfrm>
            <a:off x="2071646" y="1674674"/>
            <a:ext cx="77716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ASPEK EKONOMI </a:t>
            </a: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DAN BISNIS INFORMATIKA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2150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D34E-C73B-4800-9D0C-714EE70FF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6" y="471055"/>
            <a:ext cx="9441873" cy="4710546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5. Software</a:t>
            </a:r>
          </a:p>
          <a:p>
            <a:pPr marL="0" indent="0" algn="just">
              <a:buNone/>
            </a:pPr>
            <a:r>
              <a:rPr lang="en-GB" dirty="0"/>
              <a:t>Software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berisi</a:t>
            </a:r>
            <a:r>
              <a:rPr lang="en-GB" dirty="0"/>
              <a:t> Bahasa </a:t>
            </a:r>
            <a:r>
              <a:rPr lang="en-GB" dirty="0" err="1"/>
              <a:t>Pemrograman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 yang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kesatuan</a:t>
            </a:r>
            <a:r>
              <a:rPr lang="en-GB" dirty="0"/>
              <a:t> dan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serta</a:t>
            </a:r>
            <a:r>
              <a:rPr lang="en-GB" dirty="0"/>
              <a:t> 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6. Blog</a:t>
            </a:r>
          </a:p>
          <a:p>
            <a:pPr marL="0" indent="0" algn="just">
              <a:buNone/>
            </a:pPr>
            <a:r>
              <a:rPr lang="en-GB" dirty="0" err="1"/>
              <a:t>Seseorang</a:t>
            </a:r>
            <a:r>
              <a:rPr lang="en-GB" dirty="0"/>
              <a:t> yang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hobi</a:t>
            </a:r>
            <a:r>
              <a:rPr lang="en-GB" dirty="0"/>
              <a:t> dan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menulis</a:t>
            </a:r>
            <a:r>
              <a:rPr lang="en-GB" dirty="0"/>
              <a:t> yang </a:t>
            </a:r>
            <a:r>
              <a:rPr lang="en-GB" dirty="0" err="1"/>
              <a:t>baik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kemampuannya</a:t>
            </a:r>
            <a:r>
              <a:rPr lang="en-GB" dirty="0"/>
              <a:t> </a:t>
            </a:r>
            <a:r>
              <a:rPr lang="en-GB" dirty="0" err="1"/>
              <a:t>tersebut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blog. </a:t>
            </a:r>
            <a:r>
              <a:rPr lang="en-GB" dirty="0" err="1"/>
              <a:t>Selain</a:t>
            </a:r>
            <a:r>
              <a:rPr lang="en-GB" dirty="0"/>
              <a:t> 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menulis</a:t>
            </a:r>
            <a:r>
              <a:rPr lang="en-GB" dirty="0"/>
              <a:t> </a:t>
            </a:r>
            <a:r>
              <a:rPr lang="en-GB" dirty="0" err="1"/>
              <a:t>seorang</a:t>
            </a:r>
            <a:r>
              <a:rPr lang="en-GB" dirty="0"/>
              <a:t> blogger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mengerti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domain, hosting dan SEO</a:t>
            </a:r>
          </a:p>
        </p:txBody>
      </p:sp>
    </p:spTree>
    <p:extLst>
      <p:ext uri="{BB962C8B-B14F-4D97-AF65-F5344CB8AC3E}">
        <p14:creationId xmlns:p14="http://schemas.microsoft.com/office/powerpoint/2010/main" val="3976621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D6CE-E860-4E6C-A343-3FF80C5F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818" y="351272"/>
            <a:ext cx="8388927" cy="937201"/>
          </a:xfrm>
        </p:spPr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Bisnis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12B85-E6B9-4A5C-9F5D-850647888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682" y="1751012"/>
            <a:ext cx="9178636" cy="3355975"/>
          </a:xfrm>
        </p:spPr>
        <p:txBody>
          <a:bodyPr/>
          <a:lstStyle/>
          <a:p>
            <a:pPr marL="0" indent="0" algn="just">
              <a:buNone/>
            </a:pP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</a:t>
            </a:r>
            <a:r>
              <a:rPr lang="en-GB" sz="3200" dirty="0" err="1"/>
              <a:t>merupakan</a:t>
            </a:r>
            <a:r>
              <a:rPr lang="en-GB" sz="3200" dirty="0"/>
              <a:t> </a:t>
            </a:r>
            <a:r>
              <a:rPr lang="en-GB" sz="3200" dirty="0" err="1"/>
              <a:t>suatu</a:t>
            </a:r>
            <a:r>
              <a:rPr lang="en-GB" sz="3200" dirty="0"/>
              <a:t> </a:t>
            </a:r>
            <a:r>
              <a:rPr lang="en-GB" sz="3200" dirty="0" err="1"/>
              <a:t>kegiatan</a:t>
            </a:r>
            <a:r>
              <a:rPr lang="en-GB" sz="3200" dirty="0"/>
              <a:t>  yang </a:t>
            </a:r>
            <a:r>
              <a:rPr lang="en-GB" sz="3200" dirty="0" err="1"/>
              <a:t>dilakukan</a:t>
            </a:r>
            <a:r>
              <a:rPr lang="en-GB" sz="3200" dirty="0"/>
              <a:t> </a:t>
            </a:r>
            <a:r>
              <a:rPr lang="en-GB" sz="3200" dirty="0" err="1"/>
              <a:t>individu</a:t>
            </a:r>
            <a:r>
              <a:rPr lang="en-GB" sz="3200" dirty="0"/>
              <a:t> </a:t>
            </a:r>
            <a:r>
              <a:rPr lang="en-GB" sz="3200" dirty="0" err="1"/>
              <a:t>atau</a:t>
            </a:r>
            <a:r>
              <a:rPr lang="en-GB" sz="3200" dirty="0"/>
              <a:t> </a:t>
            </a:r>
            <a:r>
              <a:rPr lang="en-GB" sz="3200" dirty="0" err="1"/>
              <a:t>sekelompok</a:t>
            </a:r>
            <a:r>
              <a:rPr lang="en-GB" sz="3200" dirty="0"/>
              <a:t> orang yang </a:t>
            </a:r>
            <a:r>
              <a:rPr lang="en-GB" sz="3200" dirty="0" err="1"/>
              <a:t>memiliki</a:t>
            </a:r>
            <a:r>
              <a:rPr lang="en-GB" sz="3200" dirty="0"/>
              <a:t> </a:t>
            </a:r>
            <a:r>
              <a:rPr lang="en-GB" sz="3200" dirty="0" err="1"/>
              <a:t>nilai</a:t>
            </a:r>
            <a:r>
              <a:rPr lang="en-GB" sz="3200" dirty="0"/>
              <a:t>  (value)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tujuan</a:t>
            </a:r>
            <a:r>
              <a:rPr lang="en-GB" sz="3200" dirty="0"/>
              <a:t> </a:t>
            </a:r>
            <a:r>
              <a:rPr lang="en-GB" sz="3200" dirty="0" err="1"/>
              <a:t>mendapatkan</a:t>
            </a:r>
            <a:r>
              <a:rPr lang="en-GB" sz="3200" dirty="0"/>
              <a:t> </a:t>
            </a:r>
            <a:r>
              <a:rPr lang="en-GB" sz="3200" dirty="0" err="1"/>
              <a:t>keuntungan</a:t>
            </a:r>
            <a:r>
              <a:rPr lang="en-GB" sz="3200" dirty="0"/>
              <a:t> yang </a:t>
            </a:r>
            <a:r>
              <a:rPr lang="en-GB" sz="3200" dirty="0" err="1"/>
              <a:t>dilakukan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bantuan</a:t>
            </a:r>
            <a:r>
              <a:rPr lang="en-GB" sz="3200" dirty="0"/>
              <a:t> </a:t>
            </a:r>
            <a:r>
              <a:rPr lang="en-GB" sz="3200" dirty="0" err="1"/>
              <a:t>teknologi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. </a:t>
            </a:r>
            <a:r>
              <a:rPr lang="en-GB" sz="3200" dirty="0" err="1"/>
              <a:t>Teknologi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</a:t>
            </a:r>
            <a:r>
              <a:rPr lang="en-GB" sz="3200" dirty="0" err="1"/>
              <a:t>mencakup</a:t>
            </a:r>
            <a:r>
              <a:rPr lang="en-GB" sz="3200" dirty="0"/>
              <a:t> </a:t>
            </a:r>
            <a:r>
              <a:rPr lang="en-GB" sz="3200" dirty="0" err="1"/>
              <a:t>semua</a:t>
            </a:r>
            <a:r>
              <a:rPr lang="en-GB" sz="3200" dirty="0"/>
              <a:t> </a:t>
            </a:r>
            <a:r>
              <a:rPr lang="en-GB" sz="3200" dirty="0" err="1"/>
              <a:t>hal</a:t>
            </a:r>
            <a:r>
              <a:rPr lang="en-GB" sz="3200" dirty="0"/>
              <a:t> yang </a:t>
            </a:r>
            <a:r>
              <a:rPr lang="en-GB" sz="3200" dirty="0" err="1"/>
              <a:t>berkaitan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teknologi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</a:t>
            </a:r>
            <a:r>
              <a:rPr lang="en-GB" sz="3200" dirty="0" err="1"/>
              <a:t>seperti</a:t>
            </a:r>
            <a:r>
              <a:rPr lang="en-GB" sz="3200" dirty="0"/>
              <a:t> internet.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211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80FF0-CD11-432A-8D48-E4FC5AD95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891"/>
            <a:ext cx="9275618" cy="5153891"/>
          </a:xfrm>
        </p:spPr>
        <p:txBody>
          <a:bodyPr/>
          <a:lstStyle/>
          <a:p>
            <a:pPr marL="0" indent="0" algn="just">
              <a:buNone/>
            </a:pP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bidang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</a:t>
            </a:r>
            <a:r>
              <a:rPr lang="en-GB" sz="3200" dirty="0" err="1"/>
              <a:t>memiliki</a:t>
            </a:r>
            <a:r>
              <a:rPr lang="en-GB" sz="3200" dirty="0"/>
              <a:t> </a:t>
            </a:r>
            <a:r>
              <a:rPr lang="en-GB" sz="3200" dirty="0" err="1"/>
              <a:t>peluang</a:t>
            </a:r>
            <a:r>
              <a:rPr lang="en-GB" sz="3200" dirty="0"/>
              <a:t> yang </a:t>
            </a:r>
            <a:r>
              <a:rPr lang="en-GB" sz="3200" dirty="0" err="1"/>
              <a:t>cukup</a:t>
            </a:r>
            <a:r>
              <a:rPr lang="en-GB" sz="3200" dirty="0"/>
              <a:t> </a:t>
            </a:r>
            <a:r>
              <a:rPr lang="en-GB" sz="3200" dirty="0" err="1"/>
              <a:t>baik</a:t>
            </a:r>
            <a:r>
              <a:rPr lang="en-GB" sz="3200" dirty="0"/>
              <a:t> dan </a:t>
            </a:r>
            <a:r>
              <a:rPr lang="en-GB" sz="3200" dirty="0" err="1"/>
              <a:t>menjanjikan</a:t>
            </a:r>
            <a:r>
              <a:rPr lang="en-GB" sz="3200" dirty="0"/>
              <a:t> </a:t>
            </a:r>
            <a:r>
              <a:rPr lang="en-GB" sz="3200" dirty="0" err="1"/>
              <a:t>sehingga</a:t>
            </a:r>
            <a:r>
              <a:rPr lang="en-GB" sz="3200" dirty="0"/>
              <a:t> </a:t>
            </a:r>
            <a:r>
              <a:rPr lang="en-GB" sz="3200" dirty="0" err="1"/>
              <a:t>banyak</a:t>
            </a:r>
            <a:r>
              <a:rPr lang="en-GB" sz="3200" dirty="0"/>
              <a:t> orang yang </a:t>
            </a:r>
            <a:r>
              <a:rPr lang="en-GB" sz="3200" dirty="0" err="1"/>
              <a:t>mencoba</a:t>
            </a:r>
            <a:r>
              <a:rPr lang="en-GB" sz="3200" dirty="0"/>
              <a:t> </a:t>
            </a: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menggeluti</a:t>
            </a:r>
            <a:r>
              <a:rPr lang="en-GB" sz="3200" dirty="0"/>
              <a:t> </a:t>
            </a:r>
            <a:r>
              <a:rPr lang="en-GB" sz="3200" dirty="0" err="1"/>
              <a:t>bidang</a:t>
            </a:r>
            <a:r>
              <a:rPr lang="en-GB" sz="3200" dirty="0"/>
              <a:t> </a:t>
            </a:r>
            <a:r>
              <a:rPr lang="en-GB" sz="3200" dirty="0" err="1"/>
              <a:t>ini</a:t>
            </a:r>
            <a:r>
              <a:rPr lang="en-GB" sz="3200" dirty="0"/>
              <a:t>. </a:t>
            </a:r>
            <a:r>
              <a:rPr lang="en-GB" sz="3200" dirty="0" err="1"/>
              <a:t>Contoh</a:t>
            </a:r>
            <a:r>
              <a:rPr lang="en-GB" sz="3200" dirty="0"/>
              <a:t> </a:t>
            </a: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di </a:t>
            </a:r>
            <a:r>
              <a:rPr lang="en-GB" sz="3200" dirty="0" err="1"/>
              <a:t>antaranya</a:t>
            </a:r>
            <a:r>
              <a:rPr lang="en-GB" sz="3200" dirty="0"/>
              <a:t> </a:t>
            </a:r>
            <a:r>
              <a:rPr lang="en-GB" sz="3200" dirty="0" err="1"/>
              <a:t>bisnis</a:t>
            </a:r>
            <a:r>
              <a:rPr lang="en-GB" sz="3200" dirty="0"/>
              <a:t> hardware dan software, </a:t>
            </a:r>
            <a:r>
              <a:rPr lang="en-GB" sz="3200" dirty="0" err="1"/>
              <a:t>penyedia</a:t>
            </a:r>
            <a:r>
              <a:rPr lang="en-GB" sz="3200" dirty="0"/>
              <a:t> </a:t>
            </a:r>
            <a:r>
              <a:rPr lang="en-GB" sz="3200" dirty="0" err="1"/>
              <a:t>layanan</a:t>
            </a:r>
            <a:r>
              <a:rPr lang="en-GB" sz="3200" dirty="0"/>
              <a:t> </a:t>
            </a:r>
            <a:r>
              <a:rPr lang="en-GB" sz="3200" dirty="0" err="1"/>
              <a:t>konsultasi</a:t>
            </a:r>
            <a:r>
              <a:rPr lang="en-GB" sz="3200" dirty="0"/>
              <a:t> dan </a:t>
            </a: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jual</a:t>
            </a:r>
            <a:r>
              <a:rPr lang="en-GB" sz="3200" dirty="0"/>
              <a:t> </a:t>
            </a:r>
            <a:r>
              <a:rPr lang="en-GB" sz="3200" dirty="0" err="1"/>
              <a:t>beli</a:t>
            </a:r>
            <a:r>
              <a:rPr lang="en-GB" sz="3200" dirty="0"/>
              <a:t> online.</a:t>
            </a:r>
          </a:p>
          <a:p>
            <a:pPr marL="0" indent="0" algn="just">
              <a:buNone/>
            </a:pPr>
            <a:r>
              <a:rPr lang="en-GB" sz="3200" dirty="0"/>
              <a:t>Salah </a:t>
            </a:r>
            <a:r>
              <a:rPr lang="en-GB" sz="3200" dirty="0" err="1"/>
              <a:t>satu</a:t>
            </a:r>
            <a:r>
              <a:rPr lang="en-GB" sz="3200" dirty="0"/>
              <a:t> media yang </a:t>
            </a:r>
            <a:r>
              <a:rPr lang="en-GB" sz="3200" dirty="0" err="1"/>
              <a:t>digunakan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mengembangkan</a:t>
            </a:r>
            <a:r>
              <a:rPr lang="en-GB" sz="3200" dirty="0"/>
              <a:t> </a:t>
            </a: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 internet. Internet yang </a:t>
            </a:r>
            <a:r>
              <a:rPr lang="en-GB" sz="3200" dirty="0" err="1"/>
              <a:t>tidak</a:t>
            </a:r>
            <a:r>
              <a:rPr lang="en-GB" sz="3200" dirty="0"/>
              <a:t> </a:t>
            </a:r>
            <a:r>
              <a:rPr lang="en-GB" sz="3200" dirty="0" err="1"/>
              <a:t>mengenal</a:t>
            </a:r>
            <a:r>
              <a:rPr lang="en-GB" sz="3200" dirty="0"/>
              <a:t> </a:t>
            </a:r>
            <a:r>
              <a:rPr lang="en-GB" sz="3200" dirty="0" err="1"/>
              <a:t>batas</a:t>
            </a:r>
            <a:r>
              <a:rPr lang="en-GB" sz="3200" dirty="0"/>
              <a:t>  </a:t>
            </a:r>
            <a:r>
              <a:rPr lang="en-GB" sz="3200" dirty="0" err="1"/>
              <a:t>jarak</a:t>
            </a:r>
            <a:r>
              <a:rPr lang="en-GB" sz="3200" dirty="0"/>
              <a:t>  dan </a:t>
            </a:r>
            <a:r>
              <a:rPr lang="en-GB" sz="3200" dirty="0" err="1"/>
              <a:t>waktu</a:t>
            </a:r>
            <a:r>
              <a:rPr lang="en-GB" sz="3200" dirty="0"/>
              <a:t> </a:t>
            </a:r>
            <a:r>
              <a:rPr lang="en-GB" sz="3200" dirty="0" err="1"/>
              <a:t>dapat</a:t>
            </a:r>
            <a:r>
              <a:rPr lang="en-GB" sz="3200" dirty="0"/>
              <a:t> </a:t>
            </a:r>
            <a:r>
              <a:rPr lang="en-GB" sz="3200" dirty="0" err="1"/>
              <a:t>menjadi</a:t>
            </a:r>
            <a:r>
              <a:rPr lang="en-GB" sz="3200" dirty="0"/>
              <a:t> </a:t>
            </a:r>
            <a:r>
              <a:rPr lang="en-GB" sz="3200" dirty="0" err="1"/>
              <a:t>sumber</a:t>
            </a:r>
            <a:r>
              <a:rPr lang="en-GB" sz="3200" dirty="0"/>
              <a:t> </a:t>
            </a:r>
            <a:r>
              <a:rPr lang="en-GB" sz="3200" dirty="0" err="1"/>
              <a:t>daya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</a:t>
            </a:r>
            <a:r>
              <a:rPr lang="en-GB" sz="3200" dirty="0" err="1"/>
              <a:t>dari</a:t>
            </a:r>
            <a:r>
              <a:rPr lang="en-GB" sz="3200" dirty="0"/>
              <a:t> yang statis </a:t>
            </a:r>
            <a:r>
              <a:rPr lang="en-GB" sz="3200" dirty="0" err="1"/>
              <a:t>hingga</a:t>
            </a:r>
            <a:r>
              <a:rPr lang="en-GB" sz="3200" dirty="0"/>
              <a:t> </a:t>
            </a:r>
            <a:r>
              <a:rPr lang="en-GB" sz="3200" dirty="0" err="1"/>
              <a:t>dinamis</a:t>
            </a:r>
            <a:r>
              <a:rPr lang="en-GB" sz="3200" dirty="0"/>
              <a:t> dan </a:t>
            </a:r>
            <a:r>
              <a:rPr lang="en-GB" sz="3200" dirty="0" err="1"/>
              <a:t>interaktif</a:t>
            </a:r>
            <a:r>
              <a:rPr lang="en-GB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8007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C4B53-59BA-4154-BE09-903878B97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91" y="101889"/>
            <a:ext cx="8943109" cy="798656"/>
          </a:xfrm>
        </p:spPr>
        <p:txBody>
          <a:bodyPr/>
          <a:lstStyle/>
          <a:p>
            <a:r>
              <a:rPr lang="en-GB" dirty="0"/>
              <a:t>2. Model </a:t>
            </a:r>
            <a:r>
              <a:rPr lang="en-GB" dirty="0" err="1"/>
              <a:t>Bisnis</a:t>
            </a:r>
            <a:r>
              <a:rPr lang="en-GB" dirty="0"/>
              <a:t> </a:t>
            </a:r>
            <a:r>
              <a:rPr lang="en-GB" dirty="0" err="1"/>
              <a:t>Informatika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4690-1580-410B-B059-167B0EA3A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490"/>
            <a:ext cx="10079182" cy="4890655"/>
          </a:xfrm>
        </p:spPr>
        <p:txBody>
          <a:bodyPr/>
          <a:lstStyle/>
          <a:p>
            <a:pPr marL="0" indent="0" algn="just">
              <a:buNone/>
            </a:pPr>
            <a:r>
              <a:rPr lang="en-GB" sz="3200" dirty="0"/>
              <a:t>Perusahaan yang </a:t>
            </a:r>
            <a:r>
              <a:rPr lang="en-GB" sz="3200" dirty="0" err="1"/>
              <a:t>bergerak</a:t>
            </a:r>
            <a:r>
              <a:rPr lang="en-GB" sz="3200" dirty="0"/>
              <a:t> </a:t>
            </a:r>
            <a:r>
              <a:rPr lang="en-GB" sz="3200" dirty="0" err="1"/>
              <a:t>dibidang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</a:t>
            </a:r>
            <a:r>
              <a:rPr lang="en-GB" sz="3200" dirty="0" err="1"/>
              <a:t>mengandalkan</a:t>
            </a:r>
            <a:r>
              <a:rPr lang="en-GB" sz="3200" dirty="0"/>
              <a:t> HAKI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menjual</a:t>
            </a:r>
            <a:r>
              <a:rPr lang="en-GB" sz="3200" dirty="0"/>
              <a:t> </a:t>
            </a:r>
            <a:r>
              <a:rPr lang="en-GB" sz="3200" dirty="0" err="1"/>
              <a:t>produk</a:t>
            </a:r>
            <a:r>
              <a:rPr lang="en-GB" sz="3200" dirty="0"/>
              <a:t> dan </a:t>
            </a:r>
            <a:r>
              <a:rPr lang="en-GB" sz="3200" dirty="0" err="1"/>
              <a:t>jasanya</a:t>
            </a:r>
            <a:r>
              <a:rPr lang="en-GB" sz="3200" dirty="0"/>
              <a:t>. </a:t>
            </a:r>
            <a:r>
              <a:rPr lang="en-GB" sz="3200" dirty="0" err="1"/>
              <a:t>Penggunaan</a:t>
            </a:r>
            <a:r>
              <a:rPr lang="en-GB" sz="3200" dirty="0"/>
              <a:t> HAKI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bidang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</a:t>
            </a:r>
            <a:r>
              <a:rPr lang="en-GB" sz="3200" dirty="0" err="1"/>
              <a:t>tergantung</a:t>
            </a:r>
            <a:r>
              <a:rPr lang="en-GB" sz="3200" dirty="0"/>
              <a:t> </a:t>
            </a:r>
            <a:r>
              <a:rPr lang="en-GB" sz="3200" dirty="0" err="1"/>
              <a:t>kepada</a:t>
            </a:r>
            <a:r>
              <a:rPr lang="en-GB" sz="3200" dirty="0"/>
              <a:t> </a:t>
            </a:r>
            <a:r>
              <a:rPr lang="en-GB" sz="3200" dirty="0" err="1"/>
              <a:t>jenis</a:t>
            </a:r>
            <a:r>
              <a:rPr lang="en-GB" sz="3200" dirty="0"/>
              <a:t> model </a:t>
            </a:r>
            <a:r>
              <a:rPr lang="en-GB" sz="3200" dirty="0" err="1"/>
              <a:t>bisnisnya</a:t>
            </a:r>
            <a:r>
              <a:rPr lang="en-GB" sz="3200" dirty="0"/>
              <a:t>.</a:t>
            </a:r>
          </a:p>
          <a:p>
            <a:pPr marL="0" indent="0" algn="just">
              <a:buNone/>
            </a:pPr>
            <a:r>
              <a:rPr lang="en-GB" sz="3200" dirty="0"/>
              <a:t>Pada </a:t>
            </a:r>
            <a:r>
              <a:rPr lang="en-GB" sz="3200" dirty="0" err="1"/>
              <a:t>umumnya</a:t>
            </a:r>
            <a:r>
              <a:rPr lang="en-GB" sz="3200" dirty="0"/>
              <a:t> </a:t>
            </a:r>
            <a:r>
              <a:rPr lang="en-GB" sz="3200" dirty="0" err="1"/>
              <a:t>saat</a:t>
            </a:r>
            <a:r>
              <a:rPr lang="en-GB" sz="3200" dirty="0"/>
              <a:t> </a:t>
            </a:r>
            <a:r>
              <a:rPr lang="en-GB" sz="3200" dirty="0" err="1"/>
              <a:t>ini</a:t>
            </a:r>
            <a:r>
              <a:rPr lang="en-GB" sz="3200" dirty="0"/>
              <a:t> </a:t>
            </a:r>
            <a:r>
              <a:rPr lang="en-GB" sz="3200" dirty="0" err="1"/>
              <a:t>dikenal</a:t>
            </a:r>
            <a:r>
              <a:rPr lang="en-GB" sz="3200" dirty="0"/>
              <a:t> 5 model </a:t>
            </a: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informatika</a:t>
            </a:r>
            <a:r>
              <a:rPr lang="en-GB" sz="3200" dirty="0"/>
              <a:t> yang paling </a:t>
            </a:r>
            <a:r>
              <a:rPr lang="en-GB" sz="3200" dirty="0" err="1"/>
              <a:t>menonjol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pemanfaatan</a:t>
            </a:r>
            <a:r>
              <a:rPr lang="en-GB" sz="3200" dirty="0"/>
              <a:t> HAKI. </a:t>
            </a:r>
            <a:r>
              <a:rPr lang="en-GB" sz="3200" dirty="0" err="1"/>
              <a:t>Berikut</a:t>
            </a:r>
            <a:r>
              <a:rPr lang="en-GB" sz="3200" dirty="0"/>
              <a:t> </a:t>
            </a:r>
            <a:r>
              <a:rPr lang="en-GB" sz="3200" dirty="0" err="1"/>
              <a:t>ini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 model –model </a:t>
            </a:r>
            <a:r>
              <a:rPr lang="en-GB" sz="3200" dirty="0" err="1"/>
              <a:t>bisnis</a:t>
            </a:r>
            <a:r>
              <a:rPr lang="en-GB" sz="3200" dirty="0"/>
              <a:t> </a:t>
            </a:r>
            <a:r>
              <a:rPr lang="en-GB" sz="3200" dirty="0" err="1"/>
              <a:t>tersebut</a:t>
            </a:r>
            <a:r>
              <a:rPr lang="en-GB" sz="3200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3200" dirty="0"/>
              <a:t> </a:t>
            </a:r>
            <a:r>
              <a:rPr lang="en-GB" sz="3200" dirty="0" err="1"/>
              <a:t>Lisensi</a:t>
            </a:r>
            <a:r>
              <a:rPr lang="en-GB" sz="3200" dirty="0"/>
              <a:t> </a:t>
            </a:r>
            <a:r>
              <a:rPr lang="en-GB" sz="3200" dirty="0" err="1"/>
              <a:t>produk</a:t>
            </a:r>
            <a:r>
              <a:rPr lang="en-GB" sz="3200" dirty="0"/>
              <a:t> software</a:t>
            </a:r>
          </a:p>
          <a:p>
            <a:pPr marL="0" indent="0" algn="just">
              <a:buNone/>
            </a:pPr>
            <a:r>
              <a:rPr lang="en-GB" sz="3200" dirty="0"/>
              <a:t>    </a:t>
            </a:r>
            <a:r>
              <a:rPr lang="en-GB" sz="3200" dirty="0" err="1"/>
              <a:t>Contohnya</a:t>
            </a:r>
            <a:r>
              <a:rPr lang="en-GB" sz="3200" dirty="0"/>
              <a:t> </a:t>
            </a:r>
            <a:r>
              <a:rPr lang="en-GB" sz="3200" dirty="0" err="1"/>
              <a:t>perusahaan</a:t>
            </a:r>
            <a:r>
              <a:rPr lang="en-GB" sz="3200" dirty="0"/>
              <a:t> </a:t>
            </a:r>
            <a:r>
              <a:rPr lang="en-GB" sz="3200" dirty="0" err="1"/>
              <a:t>pembuat</a:t>
            </a:r>
            <a:r>
              <a:rPr lang="en-GB" sz="3200" dirty="0"/>
              <a:t> </a:t>
            </a:r>
            <a:r>
              <a:rPr lang="en-GB" sz="3200" dirty="0" err="1"/>
              <a:t>perangkat</a:t>
            </a:r>
            <a:r>
              <a:rPr lang="en-GB" sz="3200" dirty="0"/>
              <a:t> </a:t>
            </a:r>
            <a:r>
              <a:rPr lang="en-GB" sz="3200" dirty="0" err="1"/>
              <a:t>lunak</a:t>
            </a:r>
            <a:r>
              <a:rPr lang="en-GB" sz="3200" dirty="0"/>
              <a:t> </a:t>
            </a:r>
            <a:r>
              <a:rPr lang="en-GB" sz="3200" dirty="0" err="1"/>
              <a:t>seperti</a:t>
            </a:r>
            <a:r>
              <a:rPr lang="en-GB" sz="3200" dirty="0"/>
              <a:t> Andal Software, </a:t>
            </a:r>
            <a:r>
              <a:rPr lang="en-GB" sz="3200" dirty="0" err="1"/>
              <a:t>Dycode</a:t>
            </a:r>
            <a:r>
              <a:rPr lang="en-GB" sz="3200" dirty="0"/>
              <a:t> dan oracle.</a:t>
            </a:r>
          </a:p>
        </p:txBody>
      </p:sp>
    </p:spTree>
    <p:extLst>
      <p:ext uri="{BB962C8B-B14F-4D97-AF65-F5344CB8AC3E}">
        <p14:creationId xmlns:p14="http://schemas.microsoft.com/office/powerpoint/2010/main" val="3551267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0BCF-37A4-45F6-8694-F2F58C40F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 </a:t>
            </a:r>
            <a:r>
              <a:rPr lang="en-GB" dirty="0" err="1"/>
              <a:t>Iklan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   </a:t>
            </a:r>
            <a:r>
              <a:rPr lang="en-GB" dirty="0" err="1"/>
              <a:t>Contohnya</a:t>
            </a:r>
            <a:r>
              <a:rPr lang="en-GB" dirty="0"/>
              <a:t> Detik.com dan Google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 Services software (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berbasis</a:t>
            </a:r>
            <a:r>
              <a:rPr lang="en-GB" dirty="0"/>
              <a:t> </a:t>
            </a:r>
            <a:r>
              <a:rPr lang="en-GB" dirty="0" err="1"/>
              <a:t>pelayanan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Contohnya</a:t>
            </a:r>
            <a:r>
              <a:rPr lang="en-GB" dirty="0"/>
              <a:t> Infosys </a:t>
            </a:r>
            <a:r>
              <a:rPr lang="en-GB" dirty="0" err="1"/>
              <a:t>Pushmail</a:t>
            </a:r>
            <a:r>
              <a:rPr lang="en-GB" dirty="0"/>
              <a:t> dan salesforce.com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 </a:t>
            </a:r>
            <a:r>
              <a:rPr lang="en-GB" dirty="0" err="1"/>
              <a:t>Penjualan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keras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Contohnya</a:t>
            </a:r>
            <a:r>
              <a:rPr lang="en-GB" dirty="0"/>
              <a:t> Asus, </a:t>
            </a:r>
            <a:r>
              <a:rPr lang="en-GB" dirty="0" err="1"/>
              <a:t>Axioo</a:t>
            </a:r>
            <a:r>
              <a:rPr lang="en-GB" dirty="0"/>
              <a:t>, Apple, HP dan </a:t>
            </a:r>
            <a:r>
              <a:rPr lang="en-GB" dirty="0" err="1"/>
              <a:t>Zyrex</a:t>
            </a: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 </a:t>
            </a:r>
            <a:r>
              <a:rPr lang="en-GB" dirty="0" err="1"/>
              <a:t>Penjualan</a:t>
            </a:r>
            <a:r>
              <a:rPr lang="en-GB" dirty="0"/>
              <a:t> </a:t>
            </a:r>
            <a:r>
              <a:rPr lang="en-GB" dirty="0" err="1"/>
              <a:t>jasa</a:t>
            </a:r>
            <a:r>
              <a:rPr lang="en-GB" dirty="0"/>
              <a:t> </a:t>
            </a:r>
            <a:r>
              <a:rPr lang="en-GB" dirty="0" err="1"/>
              <a:t>konsultasi</a:t>
            </a:r>
            <a:r>
              <a:rPr lang="en-GB" dirty="0"/>
              <a:t> , </a:t>
            </a:r>
            <a:r>
              <a:rPr lang="en-GB" dirty="0" err="1"/>
              <a:t>integrasi</a:t>
            </a:r>
            <a:r>
              <a:rPr lang="en-GB" dirty="0"/>
              <a:t>, </a:t>
            </a:r>
            <a:r>
              <a:rPr lang="en-GB" dirty="0" err="1"/>
              <a:t>perawatan</a:t>
            </a:r>
            <a:r>
              <a:rPr lang="en-GB" dirty="0"/>
              <a:t> dan training </a:t>
            </a:r>
          </a:p>
          <a:p>
            <a:pPr marL="0" indent="0">
              <a:buNone/>
            </a:pPr>
            <a:r>
              <a:rPr lang="en-GB" dirty="0"/>
              <a:t>     </a:t>
            </a:r>
            <a:r>
              <a:rPr lang="en-GB" dirty="0" err="1"/>
              <a:t>Contohnya</a:t>
            </a:r>
            <a:r>
              <a:rPr lang="en-GB" dirty="0"/>
              <a:t> </a:t>
            </a:r>
            <a:r>
              <a:rPr lang="en-GB" dirty="0" err="1"/>
              <a:t>Inixindo</a:t>
            </a:r>
            <a:r>
              <a:rPr lang="en-GB" dirty="0"/>
              <a:t>, Sigma dan </a:t>
            </a:r>
            <a:r>
              <a:rPr lang="en-GB" dirty="0" err="1"/>
              <a:t>Redhat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5932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E1CD5-7231-4364-8B5A-702DA9ECC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463" y="290945"/>
            <a:ext cx="10661073" cy="6567055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kehidupan</a:t>
            </a:r>
            <a:r>
              <a:rPr lang="en-GB" dirty="0"/>
              <a:t> </a:t>
            </a:r>
            <a:r>
              <a:rPr lang="en-GB" dirty="0" err="1"/>
              <a:t>dimasa</a:t>
            </a:r>
            <a:r>
              <a:rPr lang="en-GB" dirty="0"/>
              <a:t> </a:t>
            </a:r>
            <a:r>
              <a:rPr lang="en-GB" dirty="0" err="1"/>
              <a:t>mendatang</a:t>
            </a:r>
            <a:r>
              <a:rPr lang="en-GB" dirty="0"/>
              <a:t>, </a:t>
            </a:r>
            <a:r>
              <a:rPr lang="en-GB" dirty="0" err="1"/>
              <a:t>sektor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sektor</a:t>
            </a:r>
            <a:r>
              <a:rPr lang="en-GB" dirty="0"/>
              <a:t> yang paling </a:t>
            </a:r>
            <a:r>
              <a:rPr lang="en-GB" dirty="0" err="1"/>
              <a:t>dominan</a:t>
            </a:r>
            <a:r>
              <a:rPr lang="en-GB" dirty="0"/>
              <a:t>.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berperan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berbagai</a:t>
            </a:r>
            <a:r>
              <a:rPr lang="en-GB" dirty="0"/>
              <a:t>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514350" indent="-514350" algn="just">
              <a:buAutoNum type="arabicParenR"/>
            </a:pPr>
            <a:r>
              <a:rPr lang="en-GB" dirty="0" err="1"/>
              <a:t>Bidang</a:t>
            </a:r>
            <a:r>
              <a:rPr lang="en-GB" dirty="0"/>
              <a:t> Pendidikan (e-education)</a:t>
            </a:r>
          </a:p>
          <a:p>
            <a:pPr marL="0" indent="0" algn="just">
              <a:buNone/>
            </a:pPr>
            <a:r>
              <a:rPr lang="en-GB" dirty="0" err="1"/>
              <a:t>Berkembangnya</a:t>
            </a:r>
            <a:r>
              <a:rPr lang="en-GB" dirty="0"/>
              <a:t> Pendidikan </a:t>
            </a:r>
            <a:r>
              <a:rPr lang="en-GB" dirty="0" err="1"/>
              <a:t>terbuka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jarak</a:t>
            </a:r>
            <a:r>
              <a:rPr lang="en-GB" dirty="0"/>
              <a:t> </a:t>
            </a:r>
            <a:r>
              <a:rPr lang="en-GB" dirty="0" err="1"/>
              <a:t>jauh</a:t>
            </a:r>
            <a:r>
              <a:rPr lang="en-GB" dirty="0"/>
              <a:t> (distance learning) </a:t>
            </a:r>
            <a:r>
              <a:rPr lang="en-GB" dirty="0" err="1"/>
              <a:t>memberikan</a:t>
            </a:r>
            <a:r>
              <a:rPr lang="en-GB" dirty="0"/>
              <a:t> </a:t>
            </a:r>
            <a:r>
              <a:rPr lang="en-GB" dirty="0" err="1"/>
              <a:t>kemudahan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menyelenggarakan</a:t>
            </a:r>
            <a:r>
              <a:rPr lang="en-GB" dirty="0"/>
              <a:t> Pendidikan </a:t>
            </a:r>
            <a:r>
              <a:rPr lang="en-GB" dirty="0" err="1"/>
              <a:t>terbuka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jarak</a:t>
            </a:r>
            <a:r>
              <a:rPr lang="en-GB" dirty="0"/>
              <a:t> </a:t>
            </a:r>
            <a:r>
              <a:rPr lang="en-GB" dirty="0" err="1"/>
              <a:t>jauh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2.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Pemerintahan</a:t>
            </a:r>
            <a:r>
              <a:rPr lang="en-GB" dirty="0"/>
              <a:t> (e-government)</a:t>
            </a:r>
          </a:p>
          <a:p>
            <a:pPr marL="0" indent="0" algn="just">
              <a:buNone/>
            </a:pPr>
            <a:r>
              <a:rPr lang="en-GB" dirty="0" err="1"/>
              <a:t>Contohnya</a:t>
            </a:r>
            <a:r>
              <a:rPr lang="en-GB" dirty="0"/>
              <a:t> proses </a:t>
            </a:r>
            <a:r>
              <a:rPr lang="en-GB" dirty="0" err="1"/>
              <a:t>transaksi</a:t>
            </a:r>
            <a:r>
              <a:rPr lang="en-GB" dirty="0"/>
              <a:t> </a:t>
            </a:r>
            <a:r>
              <a:rPr lang="en-GB" dirty="0" err="1"/>
              <a:t>bisnis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publik</a:t>
            </a:r>
            <a:r>
              <a:rPr lang="en-GB" dirty="0"/>
              <a:t> dan </a:t>
            </a:r>
            <a:r>
              <a:rPr lang="en-GB" dirty="0" err="1"/>
              <a:t>pemerintah</a:t>
            </a:r>
            <a:r>
              <a:rPr lang="en-GB" dirty="0"/>
              <a:t> </a:t>
            </a:r>
            <a:r>
              <a:rPr lang="en-GB" dirty="0" err="1"/>
              <a:t>melalui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otomasi</a:t>
            </a:r>
            <a:r>
              <a:rPr lang="en-GB" dirty="0"/>
              <a:t> dan </a:t>
            </a:r>
            <a:r>
              <a:rPr lang="en-GB" dirty="0" err="1"/>
              <a:t>jaringan</a:t>
            </a:r>
            <a:r>
              <a:rPr lang="en-GB" dirty="0"/>
              <a:t> internet. </a:t>
            </a:r>
          </a:p>
          <a:p>
            <a:pPr marL="0" indent="0" algn="just">
              <a:buNone/>
            </a:pPr>
            <a:r>
              <a:rPr lang="en-GB" dirty="0"/>
              <a:t>e-government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pemanfaatan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meningkatkan</a:t>
            </a:r>
            <a:r>
              <a:rPr lang="en-GB" dirty="0"/>
              <a:t> </a:t>
            </a:r>
            <a:r>
              <a:rPr lang="en-GB" dirty="0" err="1"/>
              <a:t>hubungan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pemerintah</a:t>
            </a:r>
            <a:r>
              <a:rPr lang="en-GB" dirty="0"/>
              <a:t> dan </a:t>
            </a:r>
            <a:r>
              <a:rPr lang="en-GB" dirty="0" err="1"/>
              <a:t>pihak</a:t>
            </a:r>
            <a:r>
              <a:rPr lang="en-GB" dirty="0"/>
              <a:t> </a:t>
            </a:r>
            <a:r>
              <a:rPr lang="en-GB" dirty="0" err="1"/>
              <a:t>pihak</a:t>
            </a:r>
            <a:r>
              <a:rPr lang="en-GB" dirty="0"/>
              <a:t> lain.</a:t>
            </a:r>
          </a:p>
        </p:txBody>
      </p:sp>
    </p:spTree>
    <p:extLst>
      <p:ext uri="{BB962C8B-B14F-4D97-AF65-F5344CB8AC3E}">
        <p14:creationId xmlns:p14="http://schemas.microsoft.com/office/powerpoint/2010/main" val="1467131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9C8D-4F49-46A2-8C73-A66C56DE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2509"/>
            <a:ext cx="9829800" cy="4516582"/>
          </a:xfrm>
        </p:spPr>
        <p:txBody>
          <a:bodyPr/>
          <a:lstStyle/>
          <a:p>
            <a:pPr marL="0" indent="0" algn="just">
              <a:buNone/>
            </a:pPr>
            <a:r>
              <a:rPr lang="en-GB" sz="3200" dirty="0"/>
              <a:t>3. </a:t>
            </a:r>
            <a:r>
              <a:rPr lang="en-GB" sz="3200" dirty="0" err="1"/>
              <a:t>Bidang</a:t>
            </a:r>
            <a:r>
              <a:rPr lang="en-GB" sz="3200" dirty="0"/>
              <a:t> </a:t>
            </a:r>
            <a:r>
              <a:rPr lang="en-GB" sz="3200" dirty="0" err="1"/>
              <a:t>Keuangan</a:t>
            </a:r>
            <a:r>
              <a:rPr lang="en-GB" sz="3200" dirty="0"/>
              <a:t> dan </a:t>
            </a:r>
            <a:r>
              <a:rPr lang="en-GB" sz="3200" dirty="0" err="1"/>
              <a:t>Perbankan</a:t>
            </a:r>
            <a:r>
              <a:rPr lang="en-GB" sz="3200" dirty="0"/>
              <a:t> </a:t>
            </a:r>
          </a:p>
          <a:p>
            <a:pPr marL="0" indent="0" algn="just">
              <a:buNone/>
            </a:pP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menunjang</a:t>
            </a:r>
            <a:r>
              <a:rPr lang="en-GB" sz="3200" dirty="0"/>
              <a:t> </a:t>
            </a:r>
            <a:r>
              <a:rPr lang="en-GB" sz="3200" dirty="0" err="1"/>
              <a:t>keberhasilan</a:t>
            </a:r>
            <a:r>
              <a:rPr lang="en-GB" sz="3200" dirty="0"/>
              <a:t> </a:t>
            </a:r>
            <a:r>
              <a:rPr lang="en-GB" sz="3200" dirty="0" err="1"/>
              <a:t>operasional</a:t>
            </a:r>
            <a:r>
              <a:rPr lang="en-GB" sz="3200" dirty="0"/>
              <a:t> </a:t>
            </a:r>
            <a:r>
              <a:rPr lang="en-GB" sz="3200" dirty="0" err="1"/>
              <a:t>sebuah</a:t>
            </a:r>
            <a:r>
              <a:rPr lang="en-GB" sz="3200" dirty="0"/>
              <a:t> Lembaga </a:t>
            </a:r>
            <a:r>
              <a:rPr lang="en-GB" sz="3200" dirty="0" err="1"/>
              <a:t>keuangan</a:t>
            </a:r>
            <a:r>
              <a:rPr lang="en-GB" sz="3200" dirty="0"/>
              <a:t> /</a:t>
            </a:r>
            <a:r>
              <a:rPr lang="en-GB" sz="3200" dirty="0" err="1"/>
              <a:t>perbankan</a:t>
            </a:r>
            <a:r>
              <a:rPr lang="en-GB" sz="3200" dirty="0"/>
              <a:t> </a:t>
            </a:r>
            <a:r>
              <a:rPr lang="en-GB" sz="3200" dirty="0" err="1"/>
              <a:t>seperti</a:t>
            </a:r>
            <a:r>
              <a:rPr lang="en-GB" sz="3200" dirty="0"/>
              <a:t> bank </a:t>
            </a:r>
            <a:r>
              <a:rPr lang="en-GB" sz="3200" dirty="0" err="1"/>
              <a:t>sudah</a:t>
            </a:r>
            <a:r>
              <a:rPr lang="en-GB" sz="3200" dirty="0"/>
              <a:t> </a:t>
            </a:r>
            <a:r>
              <a:rPr lang="en-GB" sz="3200" dirty="0" err="1"/>
              <a:t>pasti</a:t>
            </a:r>
            <a:r>
              <a:rPr lang="en-GB" sz="3200" dirty="0"/>
              <a:t> </a:t>
            </a:r>
            <a:r>
              <a:rPr lang="en-GB" sz="3200" dirty="0" err="1"/>
              <a:t>diperlukan</a:t>
            </a:r>
            <a:r>
              <a:rPr lang="en-GB" sz="3200" dirty="0"/>
              <a:t> </a:t>
            </a:r>
            <a:r>
              <a:rPr lang="en-GB" sz="3200" dirty="0" err="1"/>
              <a:t>sistem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yang </a:t>
            </a:r>
            <a:r>
              <a:rPr lang="en-GB" sz="3200" dirty="0" err="1"/>
              <a:t>dapat</a:t>
            </a:r>
            <a:r>
              <a:rPr lang="en-GB" sz="3200" dirty="0"/>
              <a:t> </a:t>
            </a:r>
            <a:r>
              <a:rPr lang="en-GB" sz="3200" dirty="0" err="1"/>
              <a:t>diakses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mudah</a:t>
            </a:r>
            <a:r>
              <a:rPr lang="en-GB" sz="3200" dirty="0"/>
              <a:t> oleh </a:t>
            </a:r>
            <a:r>
              <a:rPr lang="en-GB" sz="3200" dirty="0" err="1"/>
              <a:t>nasabahnya</a:t>
            </a:r>
            <a:r>
              <a:rPr lang="en-GB" sz="3200" dirty="0"/>
              <a:t> dan pada </a:t>
            </a:r>
            <a:r>
              <a:rPr lang="en-GB" sz="3200" dirty="0" err="1"/>
              <a:t>akhirnya</a:t>
            </a:r>
            <a:r>
              <a:rPr lang="en-GB" sz="3200" dirty="0"/>
              <a:t> </a:t>
            </a:r>
            <a:r>
              <a:rPr lang="en-GB" sz="3200" dirty="0" err="1"/>
              <a:t>akan</a:t>
            </a:r>
            <a:r>
              <a:rPr lang="en-GB" sz="3200" dirty="0"/>
              <a:t> </a:t>
            </a:r>
            <a:r>
              <a:rPr lang="en-GB" sz="3200" dirty="0" err="1"/>
              <a:t>bergantung</a:t>
            </a:r>
            <a:r>
              <a:rPr lang="en-GB" sz="3200" dirty="0"/>
              <a:t> pada </a:t>
            </a:r>
            <a:r>
              <a:rPr lang="en-GB" sz="3200" dirty="0" err="1"/>
              <a:t>teknologi</a:t>
            </a:r>
            <a:r>
              <a:rPr lang="en-GB" sz="3200" dirty="0"/>
              <a:t> </a:t>
            </a:r>
            <a:r>
              <a:rPr lang="en-GB" sz="3200" dirty="0" err="1"/>
              <a:t>informasi</a:t>
            </a:r>
            <a:r>
              <a:rPr lang="en-GB" sz="3200" dirty="0"/>
              <a:t> online. </a:t>
            </a:r>
            <a:r>
              <a:rPr lang="en-GB" sz="3200" dirty="0" err="1"/>
              <a:t>Sebagai</a:t>
            </a:r>
            <a:r>
              <a:rPr lang="en-GB" sz="3200" dirty="0"/>
              <a:t> </a:t>
            </a:r>
            <a:r>
              <a:rPr lang="en-GB" sz="3200" dirty="0" err="1"/>
              <a:t>contoh</a:t>
            </a:r>
            <a:r>
              <a:rPr lang="en-GB" sz="3200" dirty="0"/>
              <a:t> </a:t>
            </a:r>
            <a:r>
              <a:rPr lang="en-GB" sz="3200" dirty="0" err="1"/>
              <a:t>seorang</a:t>
            </a:r>
            <a:r>
              <a:rPr lang="en-GB" sz="3200" dirty="0"/>
              <a:t> </a:t>
            </a:r>
            <a:r>
              <a:rPr lang="en-GB" sz="3200" dirty="0" err="1"/>
              <a:t>nasabah</a:t>
            </a:r>
            <a:r>
              <a:rPr lang="en-GB" sz="3200" dirty="0"/>
              <a:t> </a:t>
            </a:r>
            <a:r>
              <a:rPr lang="en-GB" sz="3200" dirty="0" err="1"/>
              <a:t>dapat</a:t>
            </a:r>
            <a:r>
              <a:rPr lang="en-GB" sz="3200" dirty="0"/>
              <a:t> </a:t>
            </a:r>
            <a:r>
              <a:rPr lang="en-GB" sz="3200" dirty="0" err="1"/>
              <a:t>mengecek</a:t>
            </a:r>
            <a:r>
              <a:rPr lang="en-GB" sz="3200" dirty="0"/>
              <a:t> </a:t>
            </a:r>
            <a:r>
              <a:rPr lang="en-GB" sz="3200" dirty="0" err="1"/>
              <a:t>saldo</a:t>
            </a:r>
            <a:r>
              <a:rPr lang="en-GB" sz="3200" dirty="0"/>
              <a:t> dan </a:t>
            </a:r>
            <a:r>
              <a:rPr lang="en-GB" sz="3200" dirty="0" err="1"/>
              <a:t>mentransfer</a:t>
            </a:r>
            <a:r>
              <a:rPr lang="en-GB" sz="3200" dirty="0"/>
              <a:t> uang </a:t>
            </a:r>
            <a:r>
              <a:rPr lang="en-GB" sz="3200" dirty="0" err="1"/>
              <a:t>dimanapun</a:t>
            </a:r>
            <a:r>
              <a:rPr lang="en-GB" sz="3200" dirty="0"/>
              <a:t> dan </a:t>
            </a:r>
            <a:r>
              <a:rPr lang="en-GB" sz="3200" dirty="0" err="1"/>
              <a:t>kapanpun</a:t>
            </a:r>
            <a:r>
              <a:rPr lang="en-GB" sz="3200" dirty="0"/>
              <a:t> </a:t>
            </a:r>
            <a:r>
              <a:rPr lang="en-GB" sz="3200" dirty="0" err="1"/>
              <a:t>selama</a:t>
            </a:r>
            <a:r>
              <a:rPr lang="en-GB" sz="3200" dirty="0"/>
              <a:t> </a:t>
            </a:r>
            <a:r>
              <a:rPr lang="en-GB" sz="3200" dirty="0" err="1"/>
              <a:t>ada</a:t>
            </a:r>
            <a:r>
              <a:rPr lang="en-GB" sz="3200" dirty="0"/>
              <a:t> </a:t>
            </a:r>
            <a:r>
              <a:rPr lang="en-GB" sz="3200" dirty="0" err="1"/>
              <a:t>jaringan</a:t>
            </a:r>
            <a:r>
              <a:rPr lang="en-GB" sz="3200" dirty="0"/>
              <a:t> internet. </a:t>
            </a:r>
          </a:p>
        </p:txBody>
      </p:sp>
    </p:spTree>
    <p:extLst>
      <p:ext uri="{BB962C8B-B14F-4D97-AF65-F5344CB8AC3E}">
        <p14:creationId xmlns:p14="http://schemas.microsoft.com/office/powerpoint/2010/main" val="553704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F20ED-916D-4390-AF4E-6E514954C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978766"/>
          </a:xfrm>
        </p:spPr>
        <p:txBody>
          <a:bodyPr/>
          <a:lstStyle/>
          <a:p>
            <a:r>
              <a:rPr lang="en-GB" dirty="0" err="1"/>
              <a:t>Peluang</a:t>
            </a:r>
            <a:r>
              <a:rPr lang="en-GB" dirty="0"/>
              <a:t> Usaha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Informatika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22C62-79E7-40DD-B0BA-D1CF7681E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2"/>
            <a:ext cx="9247909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Berikut</a:t>
            </a:r>
            <a:r>
              <a:rPr lang="en-GB" dirty="0"/>
              <a:t> </a:t>
            </a: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err="1"/>
              <a:t>bisnis</a:t>
            </a:r>
            <a:r>
              <a:rPr lang="en-GB" dirty="0"/>
              <a:t>  </a:t>
            </a:r>
            <a:r>
              <a:rPr lang="en-GB" dirty="0" err="1"/>
              <a:t>dibidang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 yang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/>
              <a:t> Web Development</a:t>
            </a:r>
          </a:p>
          <a:p>
            <a:pPr marL="0" indent="0" algn="just">
              <a:buNone/>
            </a:pPr>
            <a:r>
              <a:rPr lang="en-GB" dirty="0"/>
              <a:t> </a:t>
            </a:r>
            <a:r>
              <a:rPr lang="en-GB" dirty="0" err="1"/>
              <a:t>Keterbukaan</a:t>
            </a:r>
            <a:r>
              <a:rPr lang="en-GB" dirty="0"/>
              <a:t> dan </a:t>
            </a:r>
            <a:r>
              <a:rPr lang="en-GB" dirty="0" err="1"/>
              <a:t>kemudahan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komunikasi</a:t>
            </a:r>
            <a:r>
              <a:rPr lang="en-GB" dirty="0"/>
              <a:t> </a:t>
            </a: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sebuah</a:t>
            </a:r>
            <a:r>
              <a:rPr lang="en-GB" dirty="0"/>
              <a:t> </a:t>
            </a:r>
            <a:r>
              <a:rPr lang="en-GB" dirty="0" err="1"/>
              <a:t>kewajiban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perusahaan</a:t>
            </a:r>
            <a:r>
              <a:rPr lang="en-GB" dirty="0"/>
              <a:t>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sebuah</a:t>
            </a:r>
            <a:r>
              <a:rPr lang="en-GB" dirty="0"/>
              <a:t> website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mendukung</a:t>
            </a:r>
            <a:r>
              <a:rPr lang="en-GB" dirty="0"/>
              <a:t> </a:t>
            </a:r>
            <a:r>
              <a:rPr lang="en-GB" dirty="0" err="1"/>
              <a:t>kemajuan</a:t>
            </a:r>
            <a:r>
              <a:rPr lang="en-GB" dirty="0"/>
              <a:t> </a:t>
            </a:r>
            <a:r>
              <a:rPr lang="en-GB" dirty="0" err="1"/>
              <a:t>bisnisnya</a:t>
            </a:r>
            <a:endParaRPr lang="en-GB" dirty="0"/>
          </a:p>
          <a:p>
            <a:pPr marL="514350" indent="-514350" algn="just">
              <a:buAutoNum type="arabicPeriod" startAt="2"/>
            </a:pPr>
            <a:r>
              <a:rPr lang="en-GB" dirty="0"/>
              <a:t>Desain </a:t>
            </a:r>
            <a:r>
              <a:rPr lang="en-GB" dirty="0" err="1"/>
              <a:t>Grafis</a:t>
            </a:r>
            <a:r>
              <a:rPr lang="en-GB" dirty="0"/>
              <a:t> </a:t>
            </a:r>
          </a:p>
          <a:p>
            <a:pPr marL="0" indent="0" algn="just">
              <a:buNone/>
            </a:pPr>
            <a:r>
              <a:rPr lang="en-GB" dirty="0"/>
              <a:t>      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desain</a:t>
            </a:r>
            <a:r>
              <a:rPr lang="en-GB" dirty="0"/>
              <a:t> yang </a:t>
            </a:r>
            <a:r>
              <a:rPr lang="en-GB" dirty="0" err="1"/>
              <a:t>bagus</a:t>
            </a:r>
            <a:r>
              <a:rPr lang="en-GB" dirty="0"/>
              <a:t> dan </a:t>
            </a:r>
            <a:r>
              <a:rPr lang="en-GB" dirty="0" err="1"/>
              <a:t>menarik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dijadikan</a:t>
            </a:r>
            <a:r>
              <a:rPr lang="en-GB" dirty="0"/>
              <a:t> </a:t>
            </a:r>
            <a:r>
              <a:rPr lang="en-GB" dirty="0" err="1"/>
              <a:t>peluang</a:t>
            </a:r>
            <a:r>
              <a:rPr lang="en-GB" dirty="0"/>
              <a:t> </a:t>
            </a:r>
            <a:r>
              <a:rPr lang="en-GB" dirty="0" err="1"/>
              <a:t>usaha</a:t>
            </a:r>
            <a:r>
              <a:rPr lang="en-GB" dirty="0"/>
              <a:t>. Harga </a:t>
            </a:r>
            <a:r>
              <a:rPr lang="en-GB" dirty="0" err="1"/>
              <a:t>jual</a:t>
            </a:r>
            <a:r>
              <a:rPr lang="en-GB" dirty="0"/>
              <a:t> </a:t>
            </a:r>
            <a:r>
              <a:rPr lang="en-GB" dirty="0" err="1"/>
              <a:t>sebuah</a:t>
            </a:r>
            <a:r>
              <a:rPr lang="en-GB" dirty="0"/>
              <a:t> </a:t>
            </a:r>
            <a:r>
              <a:rPr lang="en-GB" dirty="0" err="1"/>
              <a:t>desain</a:t>
            </a:r>
            <a:r>
              <a:rPr lang="en-GB" dirty="0"/>
              <a:t> juga </a:t>
            </a:r>
            <a:r>
              <a:rPr lang="en-GB" dirty="0" err="1"/>
              <a:t>cukup</a:t>
            </a:r>
            <a:r>
              <a:rPr lang="en-GB" dirty="0"/>
              <a:t> </a:t>
            </a:r>
            <a:r>
              <a:rPr lang="en-GB" dirty="0" err="1"/>
              <a:t>besar</a:t>
            </a:r>
            <a:r>
              <a:rPr lang="en-GB" dirty="0"/>
              <a:t> </a:t>
            </a:r>
            <a:r>
              <a:rPr lang="en-GB" dirty="0" err="1"/>
              <a:t>tergantung</a:t>
            </a:r>
            <a:r>
              <a:rPr lang="en-GB" dirty="0"/>
              <a:t> skill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desainernya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9326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A811A-A641-4429-834D-A38561675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568036"/>
            <a:ext cx="9164781" cy="540327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3. Search Engine Optimization (SEO)</a:t>
            </a:r>
          </a:p>
          <a:p>
            <a:pPr marL="0" indent="0" algn="just">
              <a:buNone/>
            </a:pPr>
            <a:r>
              <a:rPr lang="en-GB" dirty="0"/>
              <a:t>   SEO </a:t>
            </a:r>
            <a:r>
              <a:rPr lang="en-GB" dirty="0" err="1"/>
              <a:t>atau</a:t>
            </a:r>
            <a:r>
              <a:rPr lang="en-GB" dirty="0"/>
              <a:t> Search Engine Optimization </a:t>
            </a:r>
            <a:r>
              <a:rPr lang="en-GB" dirty="0" err="1"/>
              <a:t>adalah</a:t>
            </a:r>
            <a:r>
              <a:rPr lang="en-GB" dirty="0"/>
              <a:t> salah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menaikkan</a:t>
            </a:r>
            <a:r>
              <a:rPr lang="en-GB" dirty="0"/>
              <a:t> </a:t>
            </a:r>
            <a:r>
              <a:rPr lang="en-GB" dirty="0" err="1"/>
              <a:t>posisi</a:t>
            </a:r>
            <a:r>
              <a:rPr lang="en-GB" dirty="0"/>
              <a:t> website agar </a:t>
            </a:r>
            <a:r>
              <a:rPr lang="en-GB" dirty="0" err="1"/>
              <a:t>berada</a:t>
            </a:r>
            <a:r>
              <a:rPr lang="en-GB" dirty="0"/>
              <a:t> </a:t>
            </a:r>
            <a:r>
              <a:rPr lang="en-GB" dirty="0" err="1"/>
              <a:t>dihalaman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</a:t>
            </a:r>
            <a:r>
              <a:rPr lang="en-GB" dirty="0" err="1"/>
              <a:t>pencarian</a:t>
            </a:r>
            <a:r>
              <a:rPr lang="en-GB" dirty="0"/>
              <a:t> Google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pengunjung</a:t>
            </a:r>
            <a:r>
              <a:rPr lang="en-GB" dirty="0"/>
              <a:t> yang </a:t>
            </a:r>
            <a:r>
              <a:rPr lang="en-GB" dirty="0" err="1"/>
              <a:t>datang</a:t>
            </a:r>
            <a:r>
              <a:rPr lang="en-GB" dirty="0"/>
              <a:t> pada website </a:t>
            </a:r>
            <a:r>
              <a:rPr lang="en-GB" dirty="0" err="1"/>
              <a:t>tersebut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4. </a:t>
            </a:r>
            <a:r>
              <a:rPr lang="en-GB" dirty="0" err="1"/>
              <a:t>Aplikasi</a:t>
            </a:r>
            <a:r>
              <a:rPr lang="en-GB" dirty="0"/>
              <a:t> Mobile</a:t>
            </a:r>
          </a:p>
          <a:p>
            <a:pPr marL="0" indent="0" algn="just">
              <a:buNone/>
            </a:pPr>
            <a:r>
              <a:rPr lang="en-GB" dirty="0"/>
              <a:t>    </a:t>
            </a:r>
            <a:r>
              <a:rPr lang="en-GB" dirty="0" err="1"/>
              <a:t>Perkembangan</a:t>
            </a:r>
            <a:r>
              <a:rPr lang="en-GB" dirty="0"/>
              <a:t> </a:t>
            </a:r>
            <a:r>
              <a:rPr lang="en-GB" dirty="0" err="1"/>
              <a:t>aplikasi</a:t>
            </a:r>
            <a:r>
              <a:rPr lang="en-GB" dirty="0"/>
              <a:t> Mobile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mengalami</a:t>
            </a:r>
            <a:r>
              <a:rPr lang="en-GB" dirty="0"/>
              <a:t> </a:t>
            </a:r>
            <a:r>
              <a:rPr lang="en-GB" dirty="0" err="1"/>
              <a:t>pertumbuhan</a:t>
            </a:r>
            <a:r>
              <a:rPr lang="en-GB" dirty="0"/>
              <a:t> yang </a:t>
            </a:r>
            <a:r>
              <a:rPr lang="en-GB" dirty="0" err="1"/>
              <a:t>cukup</a:t>
            </a:r>
            <a:r>
              <a:rPr lang="en-GB" dirty="0"/>
              <a:t> </a:t>
            </a:r>
            <a:r>
              <a:rPr lang="en-GB" dirty="0" err="1"/>
              <a:t>signifikan</a:t>
            </a:r>
            <a:r>
              <a:rPr lang="en-GB" dirty="0"/>
              <a:t>. </a:t>
            </a:r>
            <a:r>
              <a:rPr lang="en-GB" dirty="0" err="1"/>
              <a:t>Banyaknya</a:t>
            </a:r>
            <a:r>
              <a:rPr lang="en-GB" dirty="0"/>
              <a:t> smartphones yang </a:t>
            </a:r>
            <a:r>
              <a:rPr lang="en-GB" dirty="0" err="1"/>
              <a:t>dijual</a:t>
            </a:r>
            <a:r>
              <a:rPr lang="en-GB" dirty="0"/>
              <a:t> </a:t>
            </a:r>
            <a:r>
              <a:rPr lang="en-GB" dirty="0" err="1"/>
              <a:t>dipasaran</a:t>
            </a:r>
            <a:r>
              <a:rPr lang="en-GB" dirty="0"/>
              <a:t> </a:t>
            </a:r>
            <a:r>
              <a:rPr lang="en-GB" dirty="0" err="1"/>
              <a:t>menjadikan</a:t>
            </a:r>
            <a:r>
              <a:rPr lang="en-GB" dirty="0"/>
              <a:t> </a:t>
            </a:r>
            <a:r>
              <a:rPr lang="en-GB" dirty="0" err="1"/>
              <a:t>bisnis</a:t>
            </a:r>
            <a:r>
              <a:rPr lang="en-GB" dirty="0"/>
              <a:t> </a:t>
            </a:r>
            <a:r>
              <a:rPr lang="en-GB" dirty="0" err="1"/>
              <a:t>pembuatan</a:t>
            </a:r>
            <a:r>
              <a:rPr lang="en-GB" dirty="0"/>
              <a:t> </a:t>
            </a:r>
            <a:r>
              <a:rPr lang="en-GB" dirty="0" err="1"/>
              <a:t>aplikasi</a:t>
            </a:r>
            <a:r>
              <a:rPr lang="en-GB" dirty="0"/>
              <a:t> mobile </a:t>
            </a:r>
            <a:r>
              <a:rPr lang="en-GB" dirty="0" err="1"/>
              <a:t>menjadi</a:t>
            </a:r>
            <a:r>
              <a:rPr lang="en-GB" dirty="0"/>
              <a:t> salah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bidang</a:t>
            </a:r>
            <a:r>
              <a:rPr lang="en-GB" dirty="0"/>
              <a:t> IT yang sangat </a:t>
            </a:r>
            <a:r>
              <a:rPr lang="en-GB" dirty="0" err="1"/>
              <a:t>menguntungkan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475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592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1. Bisnis Informatika </vt:lpstr>
      <vt:lpstr>PowerPoint Presentation</vt:lpstr>
      <vt:lpstr>2. Model Bisnis Informatika</vt:lpstr>
      <vt:lpstr>PowerPoint Presentation</vt:lpstr>
      <vt:lpstr>PowerPoint Presentation</vt:lpstr>
      <vt:lpstr>PowerPoint Presentation</vt:lpstr>
      <vt:lpstr>Peluang Usaha Bidang Informatika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16</cp:revision>
  <dcterms:created xsi:type="dcterms:W3CDTF">2022-03-01T12:34:08Z</dcterms:created>
  <dcterms:modified xsi:type="dcterms:W3CDTF">2022-03-02T07:47:06Z</dcterms:modified>
</cp:coreProperties>
</file>