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98A6-DC25-447D-9E04-4D91ED5190B8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C5EB-C0D8-444E-941D-92C334A20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3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98A6-DC25-447D-9E04-4D91ED5190B8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C5EB-C0D8-444E-941D-92C334A20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8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98A6-DC25-447D-9E04-4D91ED5190B8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C5EB-C0D8-444E-941D-92C334A20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8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98A6-DC25-447D-9E04-4D91ED5190B8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C5EB-C0D8-444E-941D-92C334A20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7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98A6-DC25-447D-9E04-4D91ED5190B8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C5EB-C0D8-444E-941D-92C334A20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2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98A6-DC25-447D-9E04-4D91ED5190B8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C5EB-C0D8-444E-941D-92C334A20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27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98A6-DC25-447D-9E04-4D91ED5190B8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C5EB-C0D8-444E-941D-92C334A20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56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98A6-DC25-447D-9E04-4D91ED5190B8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C5EB-C0D8-444E-941D-92C334A20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98A6-DC25-447D-9E04-4D91ED5190B8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C5EB-C0D8-444E-941D-92C334A20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98A6-DC25-447D-9E04-4D91ED5190B8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C5EB-C0D8-444E-941D-92C334A20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1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98A6-DC25-447D-9E04-4D91ED5190B8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C5EB-C0D8-444E-941D-92C334A20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2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598A6-DC25-447D-9E04-4D91ED5190B8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AC5EB-C0D8-444E-941D-92C334A20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9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b="1" dirty="0" smtClean="0"/>
              <a:t>ASKING FOR HELP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BY 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72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746847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smtClean="0"/>
              <a:t>THANK YOU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278586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26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DEFENITION ASKING FOR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 EXPRESTION USED TO ASK HLP TO ORTHER</a:t>
            </a:r>
          </a:p>
          <a:p>
            <a:pPr marL="0" indent="0">
              <a:buNone/>
            </a:pPr>
            <a:r>
              <a:rPr lang="en-US" dirty="0" smtClean="0"/>
              <a:t>THE AIMS OF STUDY IS TO KNOW HOW TO ASK, GIVE, ACCEPT, REJECT WITH POLITE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40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EXPRESTION ASKING FOR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1" y="1628800"/>
            <a:ext cx="4761735" cy="5229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FORMAL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Could you do me a favor, </a:t>
            </a:r>
            <a:r>
              <a:rPr lang="en-US" sz="2400" dirty="0" smtClean="0"/>
              <a:t>please?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Could </a:t>
            </a:r>
            <a:r>
              <a:rPr lang="en-US" sz="2400" dirty="0"/>
              <a:t>you help me for a </a:t>
            </a:r>
            <a:r>
              <a:rPr lang="en-US" sz="2400" dirty="0" smtClean="0"/>
              <a:t>second?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I </a:t>
            </a:r>
            <a:r>
              <a:rPr lang="en-US" sz="2400" dirty="0"/>
              <a:t>wonder if you could help me with </a:t>
            </a:r>
            <a:r>
              <a:rPr lang="en-US" sz="2400" dirty="0" smtClean="0"/>
              <a:t>this?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I </a:t>
            </a:r>
            <a:r>
              <a:rPr lang="en-US" sz="2400" dirty="0"/>
              <a:t>could do with some help, </a:t>
            </a:r>
            <a:r>
              <a:rPr lang="en-US" sz="2400" dirty="0" smtClean="0"/>
              <a:t>please.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Could </a:t>
            </a:r>
            <a:r>
              <a:rPr lang="en-US" sz="2400" dirty="0"/>
              <a:t>you spare a </a:t>
            </a:r>
            <a:r>
              <a:rPr lang="en-US" sz="2400" dirty="0" smtClean="0"/>
              <a:t>moment?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I </a:t>
            </a:r>
            <a:r>
              <a:rPr lang="en-US" sz="2400" dirty="0"/>
              <a:t>need some help, </a:t>
            </a:r>
            <a:r>
              <a:rPr lang="en-US" sz="2400" dirty="0" smtClean="0"/>
              <a:t>please.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Could </a:t>
            </a:r>
            <a:r>
              <a:rPr lang="en-US" sz="2400" dirty="0"/>
              <a:t>you give me a </a:t>
            </a:r>
            <a:r>
              <a:rPr lang="en-US" sz="2400" dirty="0" smtClean="0"/>
              <a:t>hand?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Would </a:t>
            </a:r>
            <a:r>
              <a:rPr lang="en-US" sz="2400" dirty="0"/>
              <a:t>you mind helping me </a:t>
            </a:r>
            <a:r>
              <a:rPr lang="en-US" sz="2400" dirty="0" smtClean="0"/>
              <a:t>out?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Could </a:t>
            </a:r>
            <a:r>
              <a:rPr lang="en-US" sz="2400" dirty="0"/>
              <a:t>you help me </a:t>
            </a:r>
            <a:r>
              <a:rPr lang="en-US" sz="2400" dirty="0" smtClean="0"/>
              <a:t>please?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I </a:t>
            </a:r>
            <a:r>
              <a:rPr lang="en-US" sz="2400" dirty="0"/>
              <a:t>need some assistance </a:t>
            </a:r>
            <a:r>
              <a:rPr lang="en-US" sz="2400" dirty="0" smtClean="0"/>
              <a:t>please.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Would </a:t>
            </a:r>
            <a:r>
              <a:rPr lang="en-US" sz="2400" dirty="0"/>
              <a:t>you help me?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dirty="0" smtClean="0"/>
              <a:t>  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 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16016" y="162880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16017" y="1651659"/>
            <a:ext cx="4427984" cy="52063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INFORMAL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Can you help me, </a:t>
            </a:r>
            <a:r>
              <a:rPr lang="en-US" sz="2400" dirty="0" smtClean="0"/>
              <a:t>please?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I </a:t>
            </a:r>
            <a:r>
              <a:rPr lang="en-US" sz="2400" dirty="0"/>
              <a:t>can't manage. Can you </a:t>
            </a:r>
            <a:r>
              <a:rPr lang="en-US" sz="2400" dirty="0" smtClean="0"/>
              <a:t>help?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Give </a:t>
            </a:r>
            <a:r>
              <a:rPr lang="en-US" sz="2400" dirty="0"/>
              <a:t>me a hand with this, will </a:t>
            </a:r>
            <a:r>
              <a:rPr lang="en-US" sz="2400" dirty="0" smtClean="0"/>
              <a:t>you?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Lend </a:t>
            </a:r>
            <a:r>
              <a:rPr lang="en-US" sz="2400" dirty="0"/>
              <a:t>me a hand with this, will </a:t>
            </a:r>
            <a:r>
              <a:rPr lang="en-US" sz="2400" dirty="0" smtClean="0"/>
              <a:t>you?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Let </a:t>
            </a:r>
            <a:r>
              <a:rPr lang="en-US" sz="2400" dirty="0"/>
              <a:t>me give you my </a:t>
            </a:r>
            <a:r>
              <a:rPr lang="en-US" sz="2400" dirty="0" smtClean="0"/>
              <a:t>hand.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Can </a:t>
            </a:r>
            <a:r>
              <a:rPr lang="en-US" sz="2400" dirty="0"/>
              <a:t>you give me a hand with </a:t>
            </a:r>
            <a:r>
              <a:rPr lang="en-US" sz="2400" dirty="0" smtClean="0"/>
              <a:t>this?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Can </a:t>
            </a:r>
            <a:r>
              <a:rPr lang="en-US" sz="2400" dirty="0"/>
              <a:t>I ask a </a:t>
            </a:r>
            <a:r>
              <a:rPr lang="en-US" sz="2400" dirty="0" err="1" smtClean="0"/>
              <a:t>favour</a:t>
            </a:r>
            <a:r>
              <a:rPr lang="en-US" sz="2400" dirty="0" smtClean="0"/>
              <a:t>?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Can </a:t>
            </a:r>
            <a:r>
              <a:rPr lang="en-US" sz="2400" dirty="0"/>
              <a:t>you help </a:t>
            </a:r>
            <a:r>
              <a:rPr lang="en-US" sz="2400" dirty="0" smtClean="0"/>
              <a:t>me?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Help </a:t>
            </a:r>
            <a:r>
              <a:rPr lang="en-US" sz="2400" dirty="0"/>
              <a:t>me </a:t>
            </a:r>
            <a:r>
              <a:rPr lang="en-US" sz="2400" dirty="0" smtClean="0"/>
              <a:t>please.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I </a:t>
            </a:r>
            <a:r>
              <a:rPr lang="en-US" sz="2400" dirty="0"/>
              <a:t>really need you </a:t>
            </a:r>
            <a:r>
              <a:rPr lang="en-US" sz="2400" dirty="0" smtClean="0"/>
              <a:t>help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Do </a:t>
            </a:r>
            <a:r>
              <a:rPr lang="en-US" sz="2400" dirty="0"/>
              <a:t>me a favor, please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pPr algn="ctr"/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91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GIVING A HELP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FORMAL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I’d like to help </a:t>
            </a:r>
            <a:r>
              <a:rPr lang="en-US" dirty="0" smtClean="0"/>
              <a:t>you.</a:t>
            </a:r>
            <a:endParaRPr lang="en-US" dirty="0"/>
          </a:p>
          <a:p>
            <a:r>
              <a:rPr lang="en-US" dirty="0" smtClean="0"/>
              <a:t>I’d </a:t>
            </a:r>
            <a:r>
              <a:rPr lang="en-US" dirty="0"/>
              <a:t>be happy to help </a:t>
            </a:r>
            <a:r>
              <a:rPr lang="en-US" dirty="0" smtClean="0"/>
              <a:t>you.</a:t>
            </a:r>
            <a:endParaRPr lang="en-US" dirty="0"/>
          </a:p>
          <a:p>
            <a:r>
              <a:rPr lang="en-US" dirty="0" smtClean="0"/>
              <a:t>Sure</a:t>
            </a:r>
            <a:r>
              <a:rPr lang="en-US" dirty="0"/>
              <a:t>. what can I do for </a:t>
            </a:r>
            <a:r>
              <a:rPr lang="en-US" dirty="0" smtClean="0"/>
              <a:t>you?</a:t>
            </a:r>
            <a:endParaRPr lang="en-US" dirty="0"/>
          </a:p>
          <a:p>
            <a:r>
              <a:rPr lang="en-US" dirty="0" smtClean="0"/>
              <a:t>Sure</a:t>
            </a:r>
            <a:r>
              <a:rPr lang="en-US" dirty="0"/>
              <a:t>. I would be glad to help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INFORMAL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I will do it for </a:t>
            </a:r>
            <a:r>
              <a:rPr lang="en-US" dirty="0" smtClean="0"/>
              <a:t>you.</a:t>
            </a:r>
            <a:endParaRPr lang="en-US" dirty="0"/>
          </a:p>
          <a:p>
            <a:r>
              <a:rPr lang="en-US" dirty="0" smtClean="0"/>
              <a:t>Let </a:t>
            </a:r>
            <a:r>
              <a:rPr lang="en-US" dirty="0"/>
              <a:t>me help </a:t>
            </a:r>
            <a:r>
              <a:rPr lang="en-US" dirty="0" smtClean="0"/>
              <a:t>you.</a:t>
            </a:r>
            <a:endParaRPr lang="en-US" dirty="0"/>
          </a:p>
          <a:p>
            <a:r>
              <a:rPr lang="en-US" dirty="0" smtClean="0"/>
              <a:t>Yes</a:t>
            </a:r>
            <a:r>
              <a:rPr lang="en-US" dirty="0"/>
              <a:t>, I can help </a:t>
            </a:r>
            <a:r>
              <a:rPr lang="en-US" dirty="0" smtClean="0"/>
              <a:t>you</a:t>
            </a:r>
            <a:endParaRPr lang="en-US" dirty="0"/>
          </a:p>
          <a:p>
            <a:r>
              <a:rPr lang="en-US" dirty="0" smtClean="0"/>
              <a:t>Yes</a:t>
            </a:r>
            <a:r>
              <a:rPr lang="en-US" dirty="0"/>
              <a:t>, no </a:t>
            </a:r>
            <a:r>
              <a:rPr lang="en-US" dirty="0" smtClean="0"/>
              <a:t>problem.</a:t>
            </a:r>
            <a:endParaRPr lang="en-US" dirty="0"/>
          </a:p>
          <a:p>
            <a:r>
              <a:rPr lang="en-US" dirty="0" smtClean="0"/>
              <a:t>Yes</a:t>
            </a:r>
            <a:r>
              <a:rPr lang="en-US" dirty="0"/>
              <a:t>. How can I help you?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9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REFUSING (GIVING HELP)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 </a:t>
            </a:r>
            <a:r>
              <a:rPr lang="en-US" dirty="0"/>
              <a:t>am sorry, I can’t help you </a:t>
            </a:r>
            <a:r>
              <a:rPr lang="en-US" dirty="0" smtClean="0"/>
              <a:t>now</a:t>
            </a:r>
            <a:endParaRPr lang="en-US" dirty="0"/>
          </a:p>
          <a:p>
            <a:r>
              <a:rPr lang="en-US" dirty="0" smtClean="0"/>
              <a:t>Sorry</a:t>
            </a:r>
            <a:r>
              <a:rPr lang="en-US" dirty="0"/>
              <a:t>, I am busy right </a:t>
            </a:r>
            <a:r>
              <a:rPr lang="en-US" dirty="0" smtClean="0"/>
              <a:t>now</a:t>
            </a:r>
            <a:endParaRPr lang="en-US" dirty="0"/>
          </a:p>
          <a:p>
            <a:r>
              <a:rPr lang="en-US" dirty="0" smtClean="0"/>
              <a:t>I </a:t>
            </a:r>
            <a:r>
              <a:rPr lang="en-US" dirty="0"/>
              <a:t>wish I could help you but I have to do some important tasks.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66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effectLst/>
              </a:rPr>
              <a:t>Guest	: Excuse me, but can you help me?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Staff	: Of course ma’am, what can I do for you?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Guest	: Someone just stole my purse off my shoulder outside the hotel.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Staff	: Are you OK?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Guest	: Yes, just shaken up a bit.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Staff	: Why don’t you sit down here and I’ll call the police for you.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Guest	: Thank you; I appreciate your help.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Guest	: I don’t understand what the taxi driver is trying to say. Could you translate for me?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Staff	: Of course sir, I’d be delighted to help.</a:t>
            </a:r>
            <a:br>
              <a:rPr lang="en-US" b="1" dirty="0" smtClean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01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/>
              <a:t>Answer the following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Bryan: </a:t>
            </a:r>
            <a:r>
              <a:rPr lang="en-US" dirty="0" err="1"/>
              <a:t>Nugy</a:t>
            </a:r>
            <a:r>
              <a:rPr lang="en-US" dirty="0"/>
              <a:t>, where are you?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Nugy</a:t>
            </a:r>
            <a:r>
              <a:rPr lang="en-US" dirty="0"/>
              <a:t>: I’m in the house. What’s matter?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Bryan: oh _____________ 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Nugy</a:t>
            </a:r>
            <a:r>
              <a:rPr lang="en-US" dirty="0"/>
              <a:t>: I’d like to help you. For what?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1. Complete the dialogue above with suitable expression </a:t>
            </a:r>
            <a:r>
              <a:rPr lang="en-US" dirty="0" smtClean="0"/>
              <a:t>....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A.Would</a:t>
            </a:r>
            <a:r>
              <a:rPr lang="en-US" dirty="0"/>
              <a:t> you like some help?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B. Sorry, I can’t help you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C. Could I possibly ask you to help me?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D. Let me help you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E. No, you don’t need to help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1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/>
              <a:t>Answer the following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Elsa: Will you help me to build a snowman?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Olaf: Yes, of course. _____ 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3. Complete the dialogue above ....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A. I won’t             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B. I will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C. I will not           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D. Will I?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E. Shall I?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54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97346"/>
            <a:ext cx="9144000" cy="686341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err="1"/>
              <a:t>Mr</a:t>
            </a:r>
            <a:r>
              <a:rPr lang="en-US" sz="2000" dirty="0"/>
              <a:t> </a:t>
            </a:r>
            <a:r>
              <a:rPr lang="en-US" sz="2000" dirty="0" err="1" smtClean="0"/>
              <a:t>Iqba</a:t>
            </a:r>
            <a:r>
              <a:rPr lang="en-US" sz="2000" dirty="0" smtClean="0"/>
              <a:t>	l</a:t>
            </a:r>
            <a:r>
              <a:rPr lang="en-US" sz="2000" dirty="0"/>
              <a:t>: Jon, come here please!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Andy	: </a:t>
            </a:r>
            <a:r>
              <a:rPr lang="en-US" sz="2000" dirty="0"/>
              <a:t>Yes, sir. I'm coming.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/>
              <a:t>Mr</a:t>
            </a:r>
            <a:r>
              <a:rPr lang="en-US" sz="2000" dirty="0"/>
              <a:t> </a:t>
            </a:r>
            <a:r>
              <a:rPr lang="en-US" sz="2000" dirty="0" err="1" smtClean="0"/>
              <a:t>Iqbal</a:t>
            </a:r>
            <a:r>
              <a:rPr lang="en-US" sz="2000" dirty="0" smtClean="0"/>
              <a:t>	: </a:t>
            </a:r>
            <a:r>
              <a:rPr lang="en-US" sz="2000" dirty="0"/>
              <a:t>(4) __________ the goods to the shop, please?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Andy	: </a:t>
            </a:r>
            <a:r>
              <a:rPr lang="en-US" sz="2000" dirty="0"/>
              <a:t>With pleasure, sir.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/>
              <a:t>Mr</a:t>
            </a:r>
            <a:r>
              <a:rPr lang="en-US" sz="2000" dirty="0"/>
              <a:t> </a:t>
            </a:r>
            <a:r>
              <a:rPr lang="en-US" sz="2000" dirty="0" err="1" smtClean="0"/>
              <a:t>Iqbal</a:t>
            </a:r>
            <a:r>
              <a:rPr lang="en-US" sz="2000" dirty="0" smtClean="0"/>
              <a:t>	: </a:t>
            </a:r>
            <a:r>
              <a:rPr lang="en-US" sz="2000" dirty="0"/>
              <a:t>Don't forget to put into the correct case!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Andy	: </a:t>
            </a:r>
            <a:r>
              <a:rPr lang="en-US" sz="2000" dirty="0"/>
              <a:t>(5) ______, sir.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/>
              <a:t>Mr</a:t>
            </a:r>
            <a:r>
              <a:rPr lang="en-US" sz="2000" dirty="0"/>
              <a:t> </a:t>
            </a:r>
            <a:r>
              <a:rPr lang="en-US" sz="2000" dirty="0" err="1" smtClean="0"/>
              <a:t>Iqbal</a:t>
            </a:r>
            <a:r>
              <a:rPr lang="en-US" sz="2000" dirty="0" smtClean="0"/>
              <a:t>	: </a:t>
            </a:r>
            <a:r>
              <a:rPr lang="en-US" sz="2000" dirty="0"/>
              <a:t>Thanks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4. The suitable expression is ....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A. Can you bring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B. Can I bring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C. May I bring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D. Don't bring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E. I would like to bring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5. The suitable expression is ....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A. Sorry, I can't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B. I wish I could help you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C. I'm </a:t>
            </a:r>
            <a:r>
              <a:rPr lang="en-US" sz="2000" dirty="0" err="1"/>
              <a:t>bussy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D. I need some help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E. Don't worry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982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</TotalTime>
  <Words>335</Words>
  <Application>Microsoft Office PowerPoint</Application>
  <PresentationFormat>On-screen Show (4:3)</PresentationFormat>
  <Paragraphs>114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ASKING FOR HELP</vt:lpstr>
      <vt:lpstr>DEFENITION ASKING FOR HELP</vt:lpstr>
      <vt:lpstr>EXPRESTION ASKING FOR HELP</vt:lpstr>
      <vt:lpstr>GIVING A HELP</vt:lpstr>
      <vt:lpstr>REFUSING (GIVING HELP)</vt:lpstr>
      <vt:lpstr>EXAMPLE</vt:lpstr>
      <vt:lpstr>Answer the following questions</vt:lpstr>
      <vt:lpstr>Answer the following questions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ASKING FOR HELP</dc:title>
  <dc:creator>USER</dc:creator>
  <cp:lastModifiedBy>USER</cp:lastModifiedBy>
  <cp:revision>7</cp:revision>
  <dcterms:created xsi:type="dcterms:W3CDTF">2021-07-25T07:26:56Z</dcterms:created>
  <dcterms:modified xsi:type="dcterms:W3CDTF">2021-07-25T08:24:41Z</dcterms:modified>
</cp:coreProperties>
</file>